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Lst>
  <p:notesMasterIdLst>
    <p:notesMasterId r:id="rId11"/>
  </p:notesMasterIdLst>
  <p:sldIdLst>
    <p:sldId id="256" r:id="rId3"/>
    <p:sldId id="264" r:id="rId4"/>
    <p:sldId id="260" r:id="rId5"/>
    <p:sldId id="262" r:id="rId6"/>
    <p:sldId id="258" r:id="rId7"/>
    <p:sldId id="263" r:id="rId8"/>
    <p:sldId id="259"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081" autoAdjust="0"/>
  </p:normalViewPr>
  <p:slideViewPr>
    <p:cSldViewPr>
      <p:cViewPr varScale="1">
        <p:scale>
          <a:sx n="92" d="100"/>
          <a:sy n="92" d="100"/>
        </p:scale>
        <p:origin x="1278"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490BE0-D4C7-4E47-9073-82E384DE91A6}" type="doc">
      <dgm:prSet loTypeId="urn:microsoft.com/office/officeart/2016/7/layout/VerticalSolidActionList" loCatId="List" qsTypeId="urn:microsoft.com/office/officeart/2005/8/quickstyle/simple1" qsCatId="simple" csTypeId="urn:microsoft.com/office/officeart/2005/8/colors/colorful5" csCatId="colorful" phldr="1"/>
      <dgm:spPr/>
      <dgm:t>
        <a:bodyPr/>
        <a:lstStyle/>
        <a:p>
          <a:endParaRPr lang="en-US"/>
        </a:p>
      </dgm:t>
    </dgm:pt>
    <dgm:pt modelId="{BD91420B-C8E4-4580-823C-B41E3E011D3E}">
      <dgm:prSet/>
      <dgm:spPr/>
      <dgm:t>
        <a:bodyPr/>
        <a:lstStyle/>
        <a:p>
          <a:r>
            <a:rPr lang="en-US" dirty="0"/>
            <a:t>Identify</a:t>
          </a:r>
        </a:p>
      </dgm:t>
    </dgm:pt>
    <dgm:pt modelId="{B495ED58-BC31-4B25-986F-EB8270AC7DF4}" type="parTrans" cxnId="{1E7AAA76-D8AF-4D31-8315-0B25A117F4F4}">
      <dgm:prSet/>
      <dgm:spPr/>
      <dgm:t>
        <a:bodyPr/>
        <a:lstStyle/>
        <a:p>
          <a:endParaRPr lang="en-US"/>
        </a:p>
      </dgm:t>
    </dgm:pt>
    <dgm:pt modelId="{48A16EA9-221F-4D50-A01A-8C09E2155995}" type="sibTrans" cxnId="{1E7AAA76-D8AF-4D31-8315-0B25A117F4F4}">
      <dgm:prSet/>
      <dgm:spPr/>
      <dgm:t>
        <a:bodyPr/>
        <a:lstStyle/>
        <a:p>
          <a:endParaRPr lang="en-US"/>
        </a:p>
      </dgm:t>
    </dgm:pt>
    <dgm:pt modelId="{EB164F54-634D-40CC-972A-1CA4C6577923}">
      <dgm:prSet/>
      <dgm:spPr/>
      <dgm:t>
        <a:bodyPr/>
        <a:lstStyle/>
        <a:p>
          <a:r>
            <a:rPr lang="en-US" dirty="0"/>
            <a:t>Identify gender inequalities and gender gaps in their field of expertise.</a:t>
          </a:r>
        </a:p>
      </dgm:t>
    </dgm:pt>
    <dgm:pt modelId="{9FB1EBDC-9F25-4236-95E1-B263B46D65AE}" type="parTrans" cxnId="{7A0EF048-4893-4A12-BA90-B8757A0D200C}">
      <dgm:prSet/>
      <dgm:spPr/>
      <dgm:t>
        <a:bodyPr/>
        <a:lstStyle/>
        <a:p>
          <a:endParaRPr lang="en-US"/>
        </a:p>
      </dgm:t>
    </dgm:pt>
    <dgm:pt modelId="{04D68EC0-F6F4-47DE-B403-C348CD6510B1}" type="sibTrans" cxnId="{7A0EF048-4893-4A12-BA90-B8757A0D200C}">
      <dgm:prSet/>
      <dgm:spPr/>
      <dgm:t>
        <a:bodyPr/>
        <a:lstStyle/>
        <a:p>
          <a:endParaRPr lang="en-US"/>
        </a:p>
      </dgm:t>
    </dgm:pt>
    <dgm:pt modelId="{114DEE91-95B2-4161-92A7-257A9B22A499}">
      <dgm:prSet/>
      <dgm:spPr/>
      <dgm:t>
        <a:bodyPr/>
        <a:lstStyle/>
        <a:p>
          <a:r>
            <a:rPr lang="en-US" dirty="0"/>
            <a:t>Describe</a:t>
          </a:r>
        </a:p>
      </dgm:t>
    </dgm:pt>
    <dgm:pt modelId="{F69C2D55-3358-492E-93AC-EB913A1251F3}" type="parTrans" cxnId="{DFAB9CC7-181C-4463-AEE5-0454C4948A1B}">
      <dgm:prSet/>
      <dgm:spPr/>
      <dgm:t>
        <a:bodyPr/>
        <a:lstStyle/>
        <a:p>
          <a:endParaRPr lang="en-US"/>
        </a:p>
      </dgm:t>
    </dgm:pt>
    <dgm:pt modelId="{CD47AEF6-329F-4746-AD12-34F375AB3056}" type="sibTrans" cxnId="{DFAB9CC7-181C-4463-AEE5-0454C4948A1B}">
      <dgm:prSet/>
      <dgm:spPr/>
      <dgm:t>
        <a:bodyPr/>
        <a:lstStyle/>
        <a:p>
          <a:endParaRPr lang="en-US"/>
        </a:p>
      </dgm:t>
    </dgm:pt>
    <dgm:pt modelId="{9FD33CAB-44D0-4181-A597-EC43A4AC90FA}">
      <dgm:prSet/>
      <dgm:spPr/>
      <dgm:t>
        <a:bodyPr/>
        <a:lstStyle/>
        <a:p>
          <a:r>
            <a:rPr lang="en-US" dirty="0"/>
            <a:t>Describe why gender matters in climate change adaptation in agriculture.</a:t>
          </a:r>
        </a:p>
      </dgm:t>
    </dgm:pt>
    <dgm:pt modelId="{2285AD74-CCCA-4C08-8076-79F1C7DC115B}" type="parTrans" cxnId="{90B1EAB2-4D49-49D0-901C-B719AAC69752}">
      <dgm:prSet/>
      <dgm:spPr/>
      <dgm:t>
        <a:bodyPr/>
        <a:lstStyle/>
        <a:p>
          <a:endParaRPr lang="en-US"/>
        </a:p>
      </dgm:t>
    </dgm:pt>
    <dgm:pt modelId="{45C23422-6892-4C82-BEDB-B64B16040AFA}" type="sibTrans" cxnId="{90B1EAB2-4D49-49D0-901C-B719AAC69752}">
      <dgm:prSet/>
      <dgm:spPr/>
      <dgm:t>
        <a:bodyPr/>
        <a:lstStyle/>
        <a:p>
          <a:endParaRPr lang="en-US"/>
        </a:p>
      </dgm:t>
    </dgm:pt>
    <dgm:pt modelId="{1D5304D4-47A0-4678-8A0B-8109C0AAA163}">
      <dgm:prSet/>
      <dgm:spPr/>
      <dgm:t>
        <a:bodyPr/>
        <a:lstStyle/>
        <a:p>
          <a:r>
            <a:rPr lang="en-US" dirty="0"/>
            <a:t>Integrate</a:t>
          </a:r>
        </a:p>
      </dgm:t>
    </dgm:pt>
    <dgm:pt modelId="{B798E8BE-8ED6-4A0E-8420-6F7E023C898A}" type="parTrans" cxnId="{D69AF75B-CE25-4830-806F-B560FCDADA9A}">
      <dgm:prSet/>
      <dgm:spPr/>
      <dgm:t>
        <a:bodyPr/>
        <a:lstStyle/>
        <a:p>
          <a:endParaRPr lang="en-US"/>
        </a:p>
      </dgm:t>
    </dgm:pt>
    <dgm:pt modelId="{4C627C39-015D-490D-A998-1A8126C73185}" type="sibTrans" cxnId="{D69AF75B-CE25-4830-806F-B560FCDADA9A}">
      <dgm:prSet/>
      <dgm:spPr/>
      <dgm:t>
        <a:bodyPr/>
        <a:lstStyle/>
        <a:p>
          <a:endParaRPr lang="en-US"/>
        </a:p>
      </dgm:t>
    </dgm:pt>
    <dgm:pt modelId="{1ED413E5-9B48-49E7-8E5D-9A7C5630B034}">
      <dgm:prSet/>
      <dgm:spPr/>
      <dgm:t>
        <a:bodyPr/>
        <a:lstStyle/>
        <a:p>
          <a:r>
            <a:rPr lang="en-US" dirty="0"/>
            <a:t>Integrate gender criteria into the assessment of adaptation options.</a:t>
          </a:r>
        </a:p>
      </dgm:t>
    </dgm:pt>
    <dgm:pt modelId="{A207767C-B211-47AF-B676-981686F661C7}" type="parTrans" cxnId="{DD5EAB5D-44FF-416C-9F53-A701C2231A74}">
      <dgm:prSet/>
      <dgm:spPr/>
      <dgm:t>
        <a:bodyPr/>
        <a:lstStyle/>
        <a:p>
          <a:endParaRPr lang="en-US"/>
        </a:p>
      </dgm:t>
    </dgm:pt>
    <dgm:pt modelId="{7CA1F7E4-B9B3-4921-9C34-B2253294758B}" type="sibTrans" cxnId="{DD5EAB5D-44FF-416C-9F53-A701C2231A74}">
      <dgm:prSet/>
      <dgm:spPr/>
      <dgm:t>
        <a:bodyPr/>
        <a:lstStyle/>
        <a:p>
          <a:endParaRPr lang="en-US"/>
        </a:p>
      </dgm:t>
    </dgm:pt>
    <dgm:pt modelId="{F16CB800-E3BB-4AF8-B663-862A14E577C2}">
      <dgm:prSet/>
      <dgm:spPr/>
      <dgm:t>
        <a:bodyPr/>
        <a:lstStyle/>
        <a:p>
          <a:r>
            <a:rPr lang="en-US" dirty="0"/>
            <a:t>Conduct</a:t>
          </a:r>
        </a:p>
      </dgm:t>
    </dgm:pt>
    <dgm:pt modelId="{D015EAE2-690D-4612-9AB7-366B2A1C444C}" type="parTrans" cxnId="{35F5CBDB-F6B3-4F39-A954-FBD2B9F744B6}">
      <dgm:prSet/>
      <dgm:spPr/>
      <dgm:t>
        <a:bodyPr/>
        <a:lstStyle/>
        <a:p>
          <a:endParaRPr lang="en-GB"/>
        </a:p>
      </dgm:t>
    </dgm:pt>
    <dgm:pt modelId="{47608ABD-FC91-42BA-A1D0-6ACAA09F058D}" type="sibTrans" cxnId="{35F5CBDB-F6B3-4F39-A954-FBD2B9F744B6}">
      <dgm:prSet/>
      <dgm:spPr/>
      <dgm:t>
        <a:bodyPr/>
        <a:lstStyle/>
        <a:p>
          <a:endParaRPr lang="en-GB"/>
        </a:p>
      </dgm:t>
    </dgm:pt>
    <dgm:pt modelId="{20234A6A-CFD8-480E-9484-EABD235F9B26}">
      <dgm:prSet/>
      <dgm:spPr/>
      <dgm:t>
        <a:bodyPr/>
        <a:lstStyle/>
        <a:p>
          <a:r>
            <a:rPr lang="en-US" dirty="0"/>
            <a:t>Conduct gender-responsive monitoring of adaptation programs in agriculture.</a:t>
          </a:r>
        </a:p>
      </dgm:t>
    </dgm:pt>
    <dgm:pt modelId="{1320A6FC-1D14-497A-BFF1-7BDFA3116FB2}" type="parTrans" cxnId="{896FDC9C-C131-40AA-976F-C56337559721}">
      <dgm:prSet/>
      <dgm:spPr/>
      <dgm:t>
        <a:bodyPr/>
        <a:lstStyle/>
        <a:p>
          <a:endParaRPr lang="en-GB"/>
        </a:p>
      </dgm:t>
    </dgm:pt>
    <dgm:pt modelId="{D97819C5-17DC-4CE1-9BB0-6DE14D7DC455}" type="sibTrans" cxnId="{896FDC9C-C131-40AA-976F-C56337559721}">
      <dgm:prSet/>
      <dgm:spPr/>
      <dgm:t>
        <a:bodyPr/>
        <a:lstStyle/>
        <a:p>
          <a:endParaRPr lang="en-GB"/>
        </a:p>
      </dgm:t>
    </dgm:pt>
    <dgm:pt modelId="{0189C84B-5C02-4692-BE3C-84868F9E52C0}" type="pres">
      <dgm:prSet presAssocID="{74490BE0-D4C7-4E47-9073-82E384DE91A6}" presName="Name0" presStyleCnt="0">
        <dgm:presLayoutVars>
          <dgm:dir/>
          <dgm:animLvl val="lvl"/>
          <dgm:resizeHandles val="exact"/>
        </dgm:presLayoutVars>
      </dgm:prSet>
      <dgm:spPr/>
    </dgm:pt>
    <dgm:pt modelId="{9792AD82-594D-4768-9863-6D444B3ACBCC}" type="pres">
      <dgm:prSet presAssocID="{BD91420B-C8E4-4580-823C-B41E3E011D3E}" presName="linNode" presStyleCnt="0"/>
      <dgm:spPr/>
    </dgm:pt>
    <dgm:pt modelId="{F7525587-4D06-47EF-8F57-843BE347C48C}" type="pres">
      <dgm:prSet presAssocID="{BD91420B-C8E4-4580-823C-B41E3E011D3E}" presName="parentText" presStyleLbl="alignNode1" presStyleIdx="0" presStyleCnt="4">
        <dgm:presLayoutVars>
          <dgm:chMax val="1"/>
          <dgm:bulletEnabled/>
        </dgm:presLayoutVars>
      </dgm:prSet>
      <dgm:spPr/>
    </dgm:pt>
    <dgm:pt modelId="{91BF26FA-4DE2-4CAD-A835-E5616B2E0006}" type="pres">
      <dgm:prSet presAssocID="{BD91420B-C8E4-4580-823C-B41E3E011D3E}" presName="descendantText" presStyleLbl="alignAccFollowNode1" presStyleIdx="0" presStyleCnt="4" custLinFactNeighborY="-41110">
        <dgm:presLayoutVars>
          <dgm:bulletEnabled/>
        </dgm:presLayoutVars>
      </dgm:prSet>
      <dgm:spPr/>
    </dgm:pt>
    <dgm:pt modelId="{9F14411D-D0DA-491C-ACFB-20DE9DD8A1E4}" type="pres">
      <dgm:prSet presAssocID="{48A16EA9-221F-4D50-A01A-8C09E2155995}" presName="sp" presStyleCnt="0"/>
      <dgm:spPr/>
    </dgm:pt>
    <dgm:pt modelId="{9444C01E-052E-4850-8931-66C7FDB3BF67}" type="pres">
      <dgm:prSet presAssocID="{114DEE91-95B2-4161-92A7-257A9B22A499}" presName="linNode" presStyleCnt="0"/>
      <dgm:spPr/>
    </dgm:pt>
    <dgm:pt modelId="{1AC721FB-EFDA-4735-BAE4-31E0073C35D7}" type="pres">
      <dgm:prSet presAssocID="{114DEE91-95B2-4161-92A7-257A9B22A499}" presName="parentText" presStyleLbl="alignNode1" presStyleIdx="1" presStyleCnt="4">
        <dgm:presLayoutVars>
          <dgm:chMax val="1"/>
          <dgm:bulletEnabled/>
        </dgm:presLayoutVars>
      </dgm:prSet>
      <dgm:spPr/>
    </dgm:pt>
    <dgm:pt modelId="{D0D003CC-BB6A-466A-8851-2B794A124B30}" type="pres">
      <dgm:prSet presAssocID="{114DEE91-95B2-4161-92A7-257A9B22A499}" presName="descendantText" presStyleLbl="alignAccFollowNode1" presStyleIdx="1" presStyleCnt="4">
        <dgm:presLayoutVars>
          <dgm:bulletEnabled/>
        </dgm:presLayoutVars>
      </dgm:prSet>
      <dgm:spPr/>
    </dgm:pt>
    <dgm:pt modelId="{CBD96769-251C-41B0-B05F-EF9748FAC1BD}" type="pres">
      <dgm:prSet presAssocID="{CD47AEF6-329F-4746-AD12-34F375AB3056}" presName="sp" presStyleCnt="0"/>
      <dgm:spPr/>
    </dgm:pt>
    <dgm:pt modelId="{D2B8CFB8-E215-4688-9412-C93DAC112941}" type="pres">
      <dgm:prSet presAssocID="{1D5304D4-47A0-4678-8A0B-8109C0AAA163}" presName="linNode" presStyleCnt="0"/>
      <dgm:spPr/>
    </dgm:pt>
    <dgm:pt modelId="{F1D21452-77E2-49E3-997B-8E8EA13E1EF3}" type="pres">
      <dgm:prSet presAssocID="{1D5304D4-47A0-4678-8A0B-8109C0AAA163}" presName="parentText" presStyleLbl="alignNode1" presStyleIdx="2" presStyleCnt="4">
        <dgm:presLayoutVars>
          <dgm:chMax val="1"/>
          <dgm:bulletEnabled/>
        </dgm:presLayoutVars>
      </dgm:prSet>
      <dgm:spPr/>
    </dgm:pt>
    <dgm:pt modelId="{26E78F6B-57A8-4931-81C7-29F5A621CE7A}" type="pres">
      <dgm:prSet presAssocID="{1D5304D4-47A0-4678-8A0B-8109C0AAA163}" presName="descendantText" presStyleLbl="alignAccFollowNode1" presStyleIdx="2" presStyleCnt="4">
        <dgm:presLayoutVars>
          <dgm:bulletEnabled/>
        </dgm:presLayoutVars>
      </dgm:prSet>
      <dgm:spPr/>
    </dgm:pt>
    <dgm:pt modelId="{CD8682D2-80AB-403F-A561-16AB434565EC}" type="pres">
      <dgm:prSet presAssocID="{4C627C39-015D-490D-A998-1A8126C73185}" presName="sp" presStyleCnt="0"/>
      <dgm:spPr/>
    </dgm:pt>
    <dgm:pt modelId="{F2F84B22-3CF5-4218-927A-5FBFB516AC9C}" type="pres">
      <dgm:prSet presAssocID="{F16CB800-E3BB-4AF8-B663-862A14E577C2}" presName="linNode" presStyleCnt="0"/>
      <dgm:spPr/>
    </dgm:pt>
    <dgm:pt modelId="{EBBBD12F-CB7E-4813-A348-E008935E5762}" type="pres">
      <dgm:prSet presAssocID="{F16CB800-E3BB-4AF8-B663-862A14E577C2}" presName="parentText" presStyleLbl="alignNode1" presStyleIdx="3" presStyleCnt="4">
        <dgm:presLayoutVars>
          <dgm:chMax val="1"/>
          <dgm:bulletEnabled/>
        </dgm:presLayoutVars>
      </dgm:prSet>
      <dgm:spPr/>
    </dgm:pt>
    <dgm:pt modelId="{63517FA4-AFE0-4396-8E21-FBE95401B114}" type="pres">
      <dgm:prSet presAssocID="{F16CB800-E3BB-4AF8-B663-862A14E577C2}" presName="descendantText" presStyleLbl="alignAccFollowNode1" presStyleIdx="3" presStyleCnt="4">
        <dgm:presLayoutVars>
          <dgm:bulletEnabled/>
        </dgm:presLayoutVars>
      </dgm:prSet>
      <dgm:spPr/>
    </dgm:pt>
  </dgm:ptLst>
  <dgm:cxnLst>
    <dgm:cxn modelId="{F90A5E21-6900-47B2-9F23-0B5B6ECAF4BF}" type="presOf" srcId="{BD91420B-C8E4-4580-823C-B41E3E011D3E}" destId="{F7525587-4D06-47EF-8F57-843BE347C48C}" srcOrd="0" destOrd="0" presId="urn:microsoft.com/office/officeart/2016/7/layout/VerticalSolidActionList"/>
    <dgm:cxn modelId="{4D45F028-236F-438B-967B-D5E0632182E1}" type="presOf" srcId="{20234A6A-CFD8-480E-9484-EABD235F9B26}" destId="{63517FA4-AFE0-4396-8E21-FBE95401B114}" srcOrd="0" destOrd="0" presId="urn:microsoft.com/office/officeart/2016/7/layout/VerticalSolidActionList"/>
    <dgm:cxn modelId="{D69AF75B-CE25-4830-806F-B560FCDADA9A}" srcId="{74490BE0-D4C7-4E47-9073-82E384DE91A6}" destId="{1D5304D4-47A0-4678-8A0B-8109C0AAA163}" srcOrd="2" destOrd="0" parTransId="{B798E8BE-8ED6-4A0E-8420-6F7E023C898A}" sibTransId="{4C627C39-015D-490D-A998-1A8126C73185}"/>
    <dgm:cxn modelId="{DD5EAB5D-44FF-416C-9F53-A701C2231A74}" srcId="{1D5304D4-47A0-4678-8A0B-8109C0AAA163}" destId="{1ED413E5-9B48-49E7-8E5D-9A7C5630B034}" srcOrd="0" destOrd="0" parTransId="{A207767C-B211-47AF-B676-981686F661C7}" sibTransId="{7CA1F7E4-B9B3-4921-9C34-B2253294758B}"/>
    <dgm:cxn modelId="{7A0EF048-4893-4A12-BA90-B8757A0D200C}" srcId="{BD91420B-C8E4-4580-823C-B41E3E011D3E}" destId="{EB164F54-634D-40CC-972A-1CA4C6577923}" srcOrd="0" destOrd="0" parTransId="{9FB1EBDC-9F25-4236-95E1-B263B46D65AE}" sibTransId="{04D68EC0-F6F4-47DE-B403-C348CD6510B1}"/>
    <dgm:cxn modelId="{51F34B51-7510-4259-821C-A6B72878DA30}" type="presOf" srcId="{1ED413E5-9B48-49E7-8E5D-9A7C5630B034}" destId="{26E78F6B-57A8-4931-81C7-29F5A621CE7A}" srcOrd="0" destOrd="0" presId="urn:microsoft.com/office/officeart/2016/7/layout/VerticalSolidActionList"/>
    <dgm:cxn modelId="{1E7AAA76-D8AF-4D31-8315-0B25A117F4F4}" srcId="{74490BE0-D4C7-4E47-9073-82E384DE91A6}" destId="{BD91420B-C8E4-4580-823C-B41E3E011D3E}" srcOrd="0" destOrd="0" parTransId="{B495ED58-BC31-4B25-986F-EB8270AC7DF4}" sibTransId="{48A16EA9-221F-4D50-A01A-8C09E2155995}"/>
    <dgm:cxn modelId="{027E4092-DD0E-4B60-BCEC-7E65EC5B1C81}" type="presOf" srcId="{74490BE0-D4C7-4E47-9073-82E384DE91A6}" destId="{0189C84B-5C02-4692-BE3C-84868F9E52C0}" srcOrd="0" destOrd="0" presId="urn:microsoft.com/office/officeart/2016/7/layout/VerticalSolidActionList"/>
    <dgm:cxn modelId="{896FDC9C-C131-40AA-976F-C56337559721}" srcId="{F16CB800-E3BB-4AF8-B663-862A14E577C2}" destId="{20234A6A-CFD8-480E-9484-EABD235F9B26}" srcOrd="0" destOrd="0" parTransId="{1320A6FC-1D14-497A-BFF1-7BDFA3116FB2}" sibTransId="{D97819C5-17DC-4CE1-9BB0-6DE14D7DC455}"/>
    <dgm:cxn modelId="{90B1EAB2-4D49-49D0-901C-B719AAC69752}" srcId="{114DEE91-95B2-4161-92A7-257A9B22A499}" destId="{9FD33CAB-44D0-4181-A597-EC43A4AC90FA}" srcOrd="0" destOrd="0" parTransId="{2285AD74-CCCA-4C08-8076-79F1C7DC115B}" sibTransId="{45C23422-6892-4C82-BEDB-B64B16040AFA}"/>
    <dgm:cxn modelId="{DFAB9CC7-181C-4463-AEE5-0454C4948A1B}" srcId="{74490BE0-D4C7-4E47-9073-82E384DE91A6}" destId="{114DEE91-95B2-4161-92A7-257A9B22A499}" srcOrd="1" destOrd="0" parTransId="{F69C2D55-3358-492E-93AC-EB913A1251F3}" sibTransId="{CD47AEF6-329F-4746-AD12-34F375AB3056}"/>
    <dgm:cxn modelId="{49A563D0-15AB-48C5-B557-2E9AA6663459}" type="presOf" srcId="{9FD33CAB-44D0-4181-A597-EC43A4AC90FA}" destId="{D0D003CC-BB6A-466A-8851-2B794A124B30}" srcOrd="0" destOrd="0" presId="urn:microsoft.com/office/officeart/2016/7/layout/VerticalSolidActionList"/>
    <dgm:cxn modelId="{8AB94BDA-6B3B-49EB-B027-7AAAE2BFED8E}" type="presOf" srcId="{1D5304D4-47A0-4678-8A0B-8109C0AAA163}" destId="{F1D21452-77E2-49E3-997B-8E8EA13E1EF3}" srcOrd="0" destOrd="0" presId="urn:microsoft.com/office/officeart/2016/7/layout/VerticalSolidActionList"/>
    <dgm:cxn modelId="{35F5CBDB-F6B3-4F39-A954-FBD2B9F744B6}" srcId="{74490BE0-D4C7-4E47-9073-82E384DE91A6}" destId="{F16CB800-E3BB-4AF8-B663-862A14E577C2}" srcOrd="3" destOrd="0" parTransId="{D015EAE2-690D-4612-9AB7-366B2A1C444C}" sibTransId="{47608ABD-FC91-42BA-A1D0-6ACAA09F058D}"/>
    <dgm:cxn modelId="{F5FB5FE9-30A9-4434-9A5A-E0051DC8FFAE}" type="presOf" srcId="{114DEE91-95B2-4161-92A7-257A9B22A499}" destId="{1AC721FB-EFDA-4735-BAE4-31E0073C35D7}" srcOrd="0" destOrd="0" presId="urn:microsoft.com/office/officeart/2016/7/layout/VerticalSolidActionList"/>
    <dgm:cxn modelId="{2821D6F0-9469-4D0C-840C-F29031A6E918}" type="presOf" srcId="{F16CB800-E3BB-4AF8-B663-862A14E577C2}" destId="{EBBBD12F-CB7E-4813-A348-E008935E5762}" srcOrd="0" destOrd="0" presId="urn:microsoft.com/office/officeart/2016/7/layout/VerticalSolidActionList"/>
    <dgm:cxn modelId="{95C0FDF1-D2BE-4E6B-BFB8-3362920161C6}" type="presOf" srcId="{EB164F54-634D-40CC-972A-1CA4C6577923}" destId="{91BF26FA-4DE2-4CAD-A835-E5616B2E0006}" srcOrd="0" destOrd="0" presId="urn:microsoft.com/office/officeart/2016/7/layout/VerticalSolidActionList"/>
    <dgm:cxn modelId="{FB4131C7-2B5E-49D8-A71D-EAFA319167EA}" type="presParOf" srcId="{0189C84B-5C02-4692-BE3C-84868F9E52C0}" destId="{9792AD82-594D-4768-9863-6D444B3ACBCC}" srcOrd="0" destOrd="0" presId="urn:microsoft.com/office/officeart/2016/7/layout/VerticalSolidActionList"/>
    <dgm:cxn modelId="{BB33B471-5812-405F-9C45-940C64E9BAF3}" type="presParOf" srcId="{9792AD82-594D-4768-9863-6D444B3ACBCC}" destId="{F7525587-4D06-47EF-8F57-843BE347C48C}" srcOrd="0" destOrd="0" presId="urn:microsoft.com/office/officeart/2016/7/layout/VerticalSolidActionList"/>
    <dgm:cxn modelId="{4530EFD7-18C0-43A0-8B6E-A30C27B600F7}" type="presParOf" srcId="{9792AD82-594D-4768-9863-6D444B3ACBCC}" destId="{91BF26FA-4DE2-4CAD-A835-E5616B2E0006}" srcOrd="1" destOrd="0" presId="urn:microsoft.com/office/officeart/2016/7/layout/VerticalSolidActionList"/>
    <dgm:cxn modelId="{83E77943-6C5D-48E0-BAD2-09537B7A096A}" type="presParOf" srcId="{0189C84B-5C02-4692-BE3C-84868F9E52C0}" destId="{9F14411D-D0DA-491C-ACFB-20DE9DD8A1E4}" srcOrd="1" destOrd="0" presId="urn:microsoft.com/office/officeart/2016/7/layout/VerticalSolidActionList"/>
    <dgm:cxn modelId="{A870295B-15BF-4702-93B0-3AE0426BB284}" type="presParOf" srcId="{0189C84B-5C02-4692-BE3C-84868F9E52C0}" destId="{9444C01E-052E-4850-8931-66C7FDB3BF67}" srcOrd="2" destOrd="0" presId="urn:microsoft.com/office/officeart/2016/7/layout/VerticalSolidActionList"/>
    <dgm:cxn modelId="{00EA1AEF-E00D-4239-8595-D1AEF226A112}" type="presParOf" srcId="{9444C01E-052E-4850-8931-66C7FDB3BF67}" destId="{1AC721FB-EFDA-4735-BAE4-31E0073C35D7}" srcOrd="0" destOrd="0" presId="urn:microsoft.com/office/officeart/2016/7/layout/VerticalSolidActionList"/>
    <dgm:cxn modelId="{644D388E-B9D2-4184-AC6F-B8D960A69854}" type="presParOf" srcId="{9444C01E-052E-4850-8931-66C7FDB3BF67}" destId="{D0D003CC-BB6A-466A-8851-2B794A124B30}" srcOrd="1" destOrd="0" presId="urn:microsoft.com/office/officeart/2016/7/layout/VerticalSolidActionList"/>
    <dgm:cxn modelId="{0F3C385B-F694-4359-928A-2758547AB520}" type="presParOf" srcId="{0189C84B-5C02-4692-BE3C-84868F9E52C0}" destId="{CBD96769-251C-41B0-B05F-EF9748FAC1BD}" srcOrd="3" destOrd="0" presId="urn:microsoft.com/office/officeart/2016/7/layout/VerticalSolidActionList"/>
    <dgm:cxn modelId="{5119E43C-B80C-42DB-A0A3-14BF291BAC0B}" type="presParOf" srcId="{0189C84B-5C02-4692-BE3C-84868F9E52C0}" destId="{D2B8CFB8-E215-4688-9412-C93DAC112941}" srcOrd="4" destOrd="0" presId="urn:microsoft.com/office/officeart/2016/7/layout/VerticalSolidActionList"/>
    <dgm:cxn modelId="{6C8A7C6A-8E03-4A57-B9A6-0A09567AD429}" type="presParOf" srcId="{D2B8CFB8-E215-4688-9412-C93DAC112941}" destId="{F1D21452-77E2-49E3-997B-8E8EA13E1EF3}" srcOrd="0" destOrd="0" presId="urn:microsoft.com/office/officeart/2016/7/layout/VerticalSolidActionList"/>
    <dgm:cxn modelId="{770A4FF3-89DC-4177-9918-D6D16870247E}" type="presParOf" srcId="{D2B8CFB8-E215-4688-9412-C93DAC112941}" destId="{26E78F6B-57A8-4931-81C7-29F5A621CE7A}" srcOrd="1" destOrd="0" presId="urn:microsoft.com/office/officeart/2016/7/layout/VerticalSolidActionList"/>
    <dgm:cxn modelId="{68C44922-D17C-40EF-A921-35EA53920EDC}" type="presParOf" srcId="{0189C84B-5C02-4692-BE3C-84868F9E52C0}" destId="{CD8682D2-80AB-403F-A561-16AB434565EC}" srcOrd="5" destOrd="0" presId="urn:microsoft.com/office/officeart/2016/7/layout/VerticalSolidActionList"/>
    <dgm:cxn modelId="{097F6CDA-F7BC-4A37-A3E1-358191394FE8}" type="presParOf" srcId="{0189C84B-5C02-4692-BE3C-84868F9E52C0}" destId="{F2F84B22-3CF5-4218-927A-5FBFB516AC9C}" srcOrd="6" destOrd="0" presId="urn:microsoft.com/office/officeart/2016/7/layout/VerticalSolidActionList"/>
    <dgm:cxn modelId="{6E4473C5-3A18-4100-832F-F67865C4416F}" type="presParOf" srcId="{F2F84B22-3CF5-4218-927A-5FBFB516AC9C}" destId="{EBBBD12F-CB7E-4813-A348-E008935E5762}" srcOrd="0" destOrd="0" presId="urn:microsoft.com/office/officeart/2016/7/layout/VerticalSolidActionList"/>
    <dgm:cxn modelId="{44AE83A5-3A75-48BD-B87B-D6FE35CDF12B}" type="presParOf" srcId="{F2F84B22-3CF5-4218-927A-5FBFB516AC9C}" destId="{63517FA4-AFE0-4396-8E21-FBE95401B114}" srcOrd="1" destOrd="0" presId="urn:microsoft.com/office/officeart/2016/7/layout/VerticalSolid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4950F6A-0D27-48AF-A608-EECB4879CB5C}"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B940B29E-518B-4398-888D-46A3480D1258}">
      <dgm:prSet/>
      <dgm:spPr/>
      <dgm:t>
        <a:bodyPr/>
        <a:lstStyle/>
        <a:p>
          <a:r>
            <a:rPr lang="en-US" dirty="0"/>
            <a:t>What is one question about “gender” that you bring to the workshop? </a:t>
          </a:r>
        </a:p>
      </dgm:t>
    </dgm:pt>
    <dgm:pt modelId="{FD3054F2-AE66-4094-BAD4-3A2F7A8717A6}" type="parTrans" cxnId="{8965C138-1D49-4F7B-BC31-135B8BE0CE7C}">
      <dgm:prSet/>
      <dgm:spPr/>
      <dgm:t>
        <a:bodyPr/>
        <a:lstStyle/>
        <a:p>
          <a:endParaRPr lang="en-US"/>
        </a:p>
      </dgm:t>
    </dgm:pt>
    <dgm:pt modelId="{3D05501D-E2C4-4888-B890-9C7FF6FCE211}" type="sibTrans" cxnId="{8965C138-1D49-4F7B-BC31-135B8BE0CE7C}">
      <dgm:prSet/>
      <dgm:spPr/>
      <dgm:t>
        <a:bodyPr/>
        <a:lstStyle/>
        <a:p>
          <a:endParaRPr lang="en-US"/>
        </a:p>
      </dgm:t>
    </dgm:pt>
    <dgm:pt modelId="{E49DE8E3-1BC0-4A6A-A780-D9289119F27A}">
      <dgm:prSet/>
      <dgm:spPr/>
      <dgm:t>
        <a:bodyPr/>
        <a:lstStyle/>
        <a:p>
          <a:r>
            <a:rPr lang="en-US"/>
            <a:t>What is one expectation you have of the workshop?</a:t>
          </a:r>
        </a:p>
      </dgm:t>
    </dgm:pt>
    <dgm:pt modelId="{8F2B358E-AE2E-42CB-A0E2-C3449CCA3A58}" type="parTrans" cxnId="{4B94EF5B-BDD6-4793-88B2-DF15C657E2C6}">
      <dgm:prSet/>
      <dgm:spPr/>
      <dgm:t>
        <a:bodyPr/>
        <a:lstStyle/>
        <a:p>
          <a:endParaRPr lang="en-US"/>
        </a:p>
      </dgm:t>
    </dgm:pt>
    <dgm:pt modelId="{089506F5-0029-45CD-9EAA-8E678701ADCE}" type="sibTrans" cxnId="{4B94EF5B-BDD6-4793-88B2-DF15C657E2C6}">
      <dgm:prSet/>
      <dgm:spPr/>
      <dgm:t>
        <a:bodyPr/>
        <a:lstStyle/>
        <a:p>
          <a:endParaRPr lang="en-US"/>
        </a:p>
      </dgm:t>
    </dgm:pt>
    <dgm:pt modelId="{052FC8F8-3660-447B-954C-C512E2CACB3B}">
      <dgm:prSet/>
      <dgm:spPr/>
      <dgm:t>
        <a:bodyPr/>
        <a:lstStyle/>
        <a:p>
          <a:r>
            <a:rPr lang="en-US"/>
            <a:t>Write your answers on the cards provided and post them.</a:t>
          </a:r>
        </a:p>
      </dgm:t>
    </dgm:pt>
    <dgm:pt modelId="{37CFAEA8-E8FC-4C17-8568-62BE53163269}" type="parTrans" cxnId="{7D1592B5-0FEE-4037-BC0E-CAF0E2A2AF63}">
      <dgm:prSet/>
      <dgm:spPr/>
      <dgm:t>
        <a:bodyPr/>
        <a:lstStyle/>
        <a:p>
          <a:endParaRPr lang="en-US"/>
        </a:p>
      </dgm:t>
    </dgm:pt>
    <dgm:pt modelId="{9AAEEBFC-EC17-45A0-B77C-09F4E6CC3996}" type="sibTrans" cxnId="{7D1592B5-0FEE-4037-BC0E-CAF0E2A2AF63}">
      <dgm:prSet/>
      <dgm:spPr/>
      <dgm:t>
        <a:bodyPr/>
        <a:lstStyle/>
        <a:p>
          <a:endParaRPr lang="en-US"/>
        </a:p>
      </dgm:t>
    </dgm:pt>
    <dgm:pt modelId="{60271D8B-9CDE-4DDE-80AE-A53A01521056}" type="pres">
      <dgm:prSet presAssocID="{C4950F6A-0D27-48AF-A608-EECB4879CB5C}" presName="diagram" presStyleCnt="0">
        <dgm:presLayoutVars>
          <dgm:dir/>
          <dgm:resizeHandles val="exact"/>
        </dgm:presLayoutVars>
      </dgm:prSet>
      <dgm:spPr/>
    </dgm:pt>
    <dgm:pt modelId="{0AD5CB64-A3B5-4E10-99F3-53AFAAACD60C}" type="pres">
      <dgm:prSet presAssocID="{B940B29E-518B-4398-888D-46A3480D1258}" presName="node" presStyleLbl="node1" presStyleIdx="0" presStyleCnt="3">
        <dgm:presLayoutVars>
          <dgm:bulletEnabled val="1"/>
        </dgm:presLayoutVars>
      </dgm:prSet>
      <dgm:spPr/>
    </dgm:pt>
    <dgm:pt modelId="{B584E33D-B9E8-46AD-AA07-649C34E4F75E}" type="pres">
      <dgm:prSet presAssocID="{3D05501D-E2C4-4888-B890-9C7FF6FCE211}" presName="sibTrans" presStyleCnt="0"/>
      <dgm:spPr/>
    </dgm:pt>
    <dgm:pt modelId="{BCA49157-A410-40DB-860A-DA5EC8ABC2A3}" type="pres">
      <dgm:prSet presAssocID="{E49DE8E3-1BC0-4A6A-A780-D9289119F27A}" presName="node" presStyleLbl="node1" presStyleIdx="1" presStyleCnt="3">
        <dgm:presLayoutVars>
          <dgm:bulletEnabled val="1"/>
        </dgm:presLayoutVars>
      </dgm:prSet>
      <dgm:spPr/>
    </dgm:pt>
    <dgm:pt modelId="{8C14B274-8218-48AE-9502-557AD5AE5961}" type="pres">
      <dgm:prSet presAssocID="{089506F5-0029-45CD-9EAA-8E678701ADCE}" presName="sibTrans" presStyleCnt="0"/>
      <dgm:spPr/>
    </dgm:pt>
    <dgm:pt modelId="{A9ED74CE-9B09-43AB-A08A-64DA305C9F74}" type="pres">
      <dgm:prSet presAssocID="{052FC8F8-3660-447B-954C-C512E2CACB3B}" presName="node" presStyleLbl="node1" presStyleIdx="2" presStyleCnt="3">
        <dgm:presLayoutVars>
          <dgm:bulletEnabled val="1"/>
        </dgm:presLayoutVars>
      </dgm:prSet>
      <dgm:spPr/>
    </dgm:pt>
  </dgm:ptLst>
  <dgm:cxnLst>
    <dgm:cxn modelId="{49DAC014-A02F-40F3-85E6-0D88A64E515F}" type="presOf" srcId="{052FC8F8-3660-447B-954C-C512E2CACB3B}" destId="{A9ED74CE-9B09-43AB-A08A-64DA305C9F74}" srcOrd="0" destOrd="0" presId="urn:microsoft.com/office/officeart/2005/8/layout/default"/>
    <dgm:cxn modelId="{8965C138-1D49-4F7B-BC31-135B8BE0CE7C}" srcId="{C4950F6A-0D27-48AF-A608-EECB4879CB5C}" destId="{B940B29E-518B-4398-888D-46A3480D1258}" srcOrd="0" destOrd="0" parTransId="{FD3054F2-AE66-4094-BAD4-3A2F7A8717A6}" sibTransId="{3D05501D-E2C4-4888-B890-9C7FF6FCE211}"/>
    <dgm:cxn modelId="{4B94EF5B-BDD6-4793-88B2-DF15C657E2C6}" srcId="{C4950F6A-0D27-48AF-A608-EECB4879CB5C}" destId="{E49DE8E3-1BC0-4A6A-A780-D9289119F27A}" srcOrd="1" destOrd="0" parTransId="{8F2B358E-AE2E-42CB-A0E2-C3449CCA3A58}" sibTransId="{089506F5-0029-45CD-9EAA-8E678701ADCE}"/>
    <dgm:cxn modelId="{389D6C9E-1D43-4E88-9BE1-D8765684F642}" type="presOf" srcId="{B940B29E-518B-4398-888D-46A3480D1258}" destId="{0AD5CB64-A3B5-4E10-99F3-53AFAAACD60C}" srcOrd="0" destOrd="0" presId="urn:microsoft.com/office/officeart/2005/8/layout/default"/>
    <dgm:cxn modelId="{7D1592B5-0FEE-4037-BC0E-CAF0E2A2AF63}" srcId="{C4950F6A-0D27-48AF-A608-EECB4879CB5C}" destId="{052FC8F8-3660-447B-954C-C512E2CACB3B}" srcOrd="2" destOrd="0" parTransId="{37CFAEA8-E8FC-4C17-8568-62BE53163269}" sibTransId="{9AAEEBFC-EC17-45A0-B77C-09F4E6CC3996}"/>
    <dgm:cxn modelId="{DB4B9DC5-1077-47CB-A262-33171F123CB6}" type="presOf" srcId="{C4950F6A-0D27-48AF-A608-EECB4879CB5C}" destId="{60271D8B-9CDE-4DDE-80AE-A53A01521056}" srcOrd="0" destOrd="0" presId="urn:microsoft.com/office/officeart/2005/8/layout/default"/>
    <dgm:cxn modelId="{21B5B5FC-9368-4856-BCB3-E2D19AF407AD}" type="presOf" srcId="{E49DE8E3-1BC0-4A6A-A780-D9289119F27A}" destId="{BCA49157-A410-40DB-860A-DA5EC8ABC2A3}" srcOrd="0" destOrd="0" presId="urn:microsoft.com/office/officeart/2005/8/layout/default"/>
    <dgm:cxn modelId="{39FB7FE0-222A-4F81-9BA8-B2DD3CCC0985}" type="presParOf" srcId="{60271D8B-9CDE-4DDE-80AE-A53A01521056}" destId="{0AD5CB64-A3B5-4E10-99F3-53AFAAACD60C}" srcOrd="0" destOrd="0" presId="urn:microsoft.com/office/officeart/2005/8/layout/default"/>
    <dgm:cxn modelId="{5C5D0CB0-C7E8-4D78-919F-517A42E71C4D}" type="presParOf" srcId="{60271D8B-9CDE-4DDE-80AE-A53A01521056}" destId="{B584E33D-B9E8-46AD-AA07-649C34E4F75E}" srcOrd="1" destOrd="0" presId="urn:microsoft.com/office/officeart/2005/8/layout/default"/>
    <dgm:cxn modelId="{E0194C2D-CA23-48C7-8F29-DDE90F0A0B06}" type="presParOf" srcId="{60271D8B-9CDE-4DDE-80AE-A53A01521056}" destId="{BCA49157-A410-40DB-860A-DA5EC8ABC2A3}" srcOrd="2" destOrd="0" presId="urn:microsoft.com/office/officeart/2005/8/layout/default"/>
    <dgm:cxn modelId="{0E179823-AEAD-44BA-8099-77AF4FEEF6F7}" type="presParOf" srcId="{60271D8B-9CDE-4DDE-80AE-A53A01521056}" destId="{8C14B274-8218-48AE-9502-557AD5AE5961}" srcOrd="3" destOrd="0" presId="urn:microsoft.com/office/officeart/2005/8/layout/default"/>
    <dgm:cxn modelId="{312133E0-484D-4A2D-8A40-0308EC90ACA3}" type="presParOf" srcId="{60271D8B-9CDE-4DDE-80AE-A53A01521056}" destId="{A9ED74CE-9B09-43AB-A08A-64DA305C9F74}"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BF26FA-4DE2-4CAD-A835-E5616B2E0006}">
      <dsp:nvSpPr>
        <dsp:cNvPr id="0" name=""/>
        <dsp:cNvSpPr/>
      </dsp:nvSpPr>
      <dsp:spPr>
        <a:xfrm>
          <a:off x="2103120" y="0"/>
          <a:ext cx="8412480" cy="826407"/>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09908" rIns="163225" bIns="209908" numCol="1" spcCol="1270" anchor="ctr" anchorCtr="0">
          <a:noAutofit/>
        </a:bodyPr>
        <a:lstStyle/>
        <a:p>
          <a:pPr marL="0" lvl="0" indent="0" algn="l" defTabSz="889000">
            <a:lnSpc>
              <a:spcPct val="90000"/>
            </a:lnSpc>
            <a:spcBef>
              <a:spcPct val="0"/>
            </a:spcBef>
            <a:spcAft>
              <a:spcPct val="35000"/>
            </a:spcAft>
            <a:buNone/>
          </a:pPr>
          <a:r>
            <a:rPr lang="en-US" sz="2000" kern="1200" dirty="0"/>
            <a:t>Identify gender inequalities and gender gaps in their field of expertise.</a:t>
          </a:r>
        </a:p>
      </dsp:txBody>
      <dsp:txXfrm>
        <a:off x="2103120" y="0"/>
        <a:ext cx="8412480" cy="826407"/>
      </dsp:txXfrm>
    </dsp:sp>
    <dsp:sp modelId="{F7525587-4D06-47EF-8F57-843BE347C48C}">
      <dsp:nvSpPr>
        <dsp:cNvPr id="0" name=""/>
        <dsp:cNvSpPr/>
      </dsp:nvSpPr>
      <dsp:spPr>
        <a:xfrm>
          <a:off x="0" y="1595"/>
          <a:ext cx="2103120" cy="826407"/>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631" rIns="111290" bIns="81631" numCol="1" spcCol="1270" anchor="ctr" anchorCtr="0">
          <a:noAutofit/>
        </a:bodyPr>
        <a:lstStyle/>
        <a:p>
          <a:pPr marL="0" lvl="0" indent="0" algn="ctr" defTabSz="1111250">
            <a:lnSpc>
              <a:spcPct val="90000"/>
            </a:lnSpc>
            <a:spcBef>
              <a:spcPct val="0"/>
            </a:spcBef>
            <a:spcAft>
              <a:spcPct val="35000"/>
            </a:spcAft>
            <a:buNone/>
          </a:pPr>
          <a:r>
            <a:rPr lang="en-US" sz="2500" kern="1200" dirty="0"/>
            <a:t>Identify</a:t>
          </a:r>
        </a:p>
      </dsp:txBody>
      <dsp:txXfrm>
        <a:off x="0" y="1595"/>
        <a:ext cx="2103120" cy="826407"/>
      </dsp:txXfrm>
    </dsp:sp>
    <dsp:sp modelId="{D0D003CC-BB6A-466A-8851-2B794A124B30}">
      <dsp:nvSpPr>
        <dsp:cNvPr id="0" name=""/>
        <dsp:cNvSpPr/>
      </dsp:nvSpPr>
      <dsp:spPr>
        <a:xfrm>
          <a:off x="2103120" y="877587"/>
          <a:ext cx="8412480" cy="826407"/>
        </a:xfrm>
        <a:prstGeom prst="rect">
          <a:avLst/>
        </a:prstGeom>
        <a:solidFill>
          <a:schemeClr val="accent5">
            <a:tint val="40000"/>
            <a:alpha val="90000"/>
            <a:hueOff val="-2246587"/>
            <a:satOff val="-7611"/>
            <a:lumOff val="-976"/>
            <a:alphaOff val="0"/>
          </a:schemeClr>
        </a:solidFill>
        <a:ln w="12700" cap="flat" cmpd="sng" algn="ctr">
          <a:solidFill>
            <a:schemeClr val="accent5">
              <a:tint val="40000"/>
              <a:alpha val="90000"/>
              <a:hueOff val="-2246587"/>
              <a:satOff val="-7611"/>
              <a:lumOff val="-97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09908" rIns="163225" bIns="209908" numCol="1" spcCol="1270" anchor="ctr" anchorCtr="0">
          <a:noAutofit/>
        </a:bodyPr>
        <a:lstStyle/>
        <a:p>
          <a:pPr marL="0" lvl="0" indent="0" algn="l" defTabSz="889000">
            <a:lnSpc>
              <a:spcPct val="90000"/>
            </a:lnSpc>
            <a:spcBef>
              <a:spcPct val="0"/>
            </a:spcBef>
            <a:spcAft>
              <a:spcPct val="35000"/>
            </a:spcAft>
            <a:buNone/>
          </a:pPr>
          <a:r>
            <a:rPr lang="en-US" sz="2000" kern="1200" dirty="0"/>
            <a:t>Describe why gender matters in climate change adaptation in agriculture.</a:t>
          </a:r>
        </a:p>
      </dsp:txBody>
      <dsp:txXfrm>
        <a:off x="2103120" y="877587"/>
        <a:ext cx="8412480" cy="826407"/>
      </dsp:txXfrm>
    </dsp:sp>
    <dsp:sp modelId="{1AC721FB-EFDA-4735-BAE4-31E0073C35D7}">
      <dsp:nvSpPr>
        <dsp:cNvPr id="0" name=""/>
        <dsp:cNvSpPr/>
      </dsp:nvSpPr>
      <dsp:spPr>
        <a:xfrm>
          <a:off x="0" y="877587"/>
          <a:ext cx="2103120" cy="826407"/>
        </a:xfrm>
        <a:prstGeom prst="rect">
          <a:avLst/>
        </a:prstGeom>
        <a:solidFill>
          <a:schemeClr val="accent5">
            <a:hueOff val="-2252848"/>
            <a:satOff val="-5806"/>
            <a:lumOff val="-3922"/>
            <a:alphaOff val="0"/>
          </a:schemeClr>
        </a:solidFill>
        <a:ln w="12700" cap="flat" cmpd="sng" algn="ctr">
          <a:solidFill>
            <a:schemeClr val="accent5">
              <a:hueOff val="-2252848"/>
              <a:satOff val="-5806"/>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631" rIns="111290" bIns="81631" numCol="1" spcCol="1270" anchor="ctr" anchorCtr="0">
          <a:noAutofit/>
        </a:bodyPr>
        <a:lstStyle/>
        <a:p>
          <a:pPr marL="0" lvl="0" indent="0" algn="ctr" defTabSz="1111250">
            <a:lnSpc>
              <a:spcPct val="90000"/>
            </a:lnSpc>
            <a:spcBef>
              <a:spcPct val="0"/>
            </a:spcBef>
            <a:spcAft>
              <a:spcPct val="35000"/>
            </a:spcAft>
            <a:buNone/>
          </a:pPr>
          <a:r>
            <a:rPr lang="en-US" sz="2500" kern="1200" dirty="0"/>
            <a:t>Describe</a:t>
          </a:r>
        </a:p>
      </dsp:txBody>
      <dsp:txXfrm>
        <a:off x="0" y="877587"/>
        <a:ext cx="2103120" cy="826407"/>
      </dsp:txXfrm>
    </dsp:sp>
    <dsp:sp modelId="{26E78F6B-57A8-4931-81C7-29F5A621CE7A}">
      <dsp:nvSpPr>
        <dsp:cNvPr id="0" name=""/>
        <dsp:cNvSpPr/>
      </dsp:nvSpPr>
      <dsp:spPr>
        <a:xfrm>
          <a:off x="2103120" y="1753579"/>
          <a:ext cx="8412480" cy="826407"/>
        </a:xfrm>
        <a:prstGeom prst="rect">
          <a:avLst/>
        </a:prstGeom>
        <a:solidFill>
          <a:schemeClr val="accent5">
            <a:tint val="40000"/>
            <a:alpha val="90000"/>
            <a:hueOff val="-4493175"/>
            <a:satOff val="-15221"/>
            <a:lumOff val="-1952"/>
            <a:alphaOff val="0"/>
          </a:schemeClr>
        </a:solidFill>
        <a:ln w="12700" cap="flat" cmpd="sng" algn="ctr">
          <a:solidFill>
            <a:schemeClr val="accent5">
              <a:tint val="40000"/>
              <a:alpha val="90000"/>
              <a:hueOff val="-4493175"/>
              <a:satOff val="-15221"/>
              <a:lumOff val="-195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09908" rIns="163225" bIns="209908" numCol="1" spcCol="1270" anchor="ctr" anchorCtr="0">
          <a:noAutofit/>
        </a:bodyPr>
        <a:lstStyle/>
        <a:p>
          <a:pPr marL="0" lvl="0" indent="0" algn="l" defTabSz="889000">
            <a:lnSpc>
              <a:spcPct val="90000"/>
            </a:lnSpc>
            <a:spcBef>
              <a:spcPct val="0"/>
            </a:spcBef>
            <a:spcAft>
              <a:spcPct val="35000"/>
            </a:spcAft>
            <a:buNone/>
          </a:pPr>
          <a:r>
            <a:rPr lang="en-US" sz="2000" kern="1200" dirty="0"/>
            <a:t>Integrate gender criteria into the assessment of adaptation options.</a:t>
          </a:r>
        </a:p>
      </dsp:txBody>
      <dsp:txXfrm>
        <a:off x="2103120" y="1753579"/>
        <a:ext cx="8412480" cy="826407"/>
      </dsp:txXfrm>
    </dsp:sp>
    <dsp:sp modelId="{F1D21452-77E2-49E3-997B-8E8EA13E1EF3}">
      <dsp:nvSpPr>
        <dsp:cNvPr id="0" name=""/>
        <dsp:cNvSpPr/>
      </dsp:nvSpPr>
      <dsp:spPr>
        <a:xfrm>
          <a:off x="0" y="1753579"/>
          <a:ext cx="2103120" cy="826407"/>
        </a:xfrm>
        <a:prstGeom prst="rect">
          <a:avLst/>
        </a:prstGeom>
        <a:solidFill>
          <a:schemeClr val="accent5">
            <a:hueOff val="-4505695"/>
            <a:satOff val="-11613"/>
            <a:lumOff val="-7843"/>
            <a:alphaOff val="0"/>
          </a:schemeClr>
        </a:solidFill>
        <a:ln w="12700" cap="flat" cmpd="sng" algn="ctr">
          <a:solidFill>
            <a:schemeClr val="accent5">
              <a:hueOff val="-4505695"/>
              <a:satOff val="-11613"/>
              <a:lumOff val="-784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631" rIns="111290" bIns="81631" numCol="1" spcCol="1270" anchor="ctr" anchorCtr="0">
          <a:noAutofit/>
        </a:bodyPr>
        <a:lstStyle/>
        <a:p>
          <a:pPr marL="0" lvl="0" indent="0" algn="ctr" defTabSz="1111250">
            <a:lnSpc>
              <a:spcPct val="90000"/>
            </a:lnSpc>
            <a:spcBef>
              <a:spcPct val="0"/>
            </a:spcBef>
            <a:spcAft>
              <a:spcPct val="35000"/>
            </a:spcAft>
            <a:buNone/>
          </a:pPr>
          <a:r>
            <a:rPr lang="en-US" sz="2500" kern="1200" dirty="0"/>
            <a:t>Integrate</a:t>
          </a:r>
        </a:p>
      </dsp:txBody>
      <dsp:txXfrm>
        <a:off x="0" y="1753579"/>
        <a:ext cx="2103120" cy="826407"/>
      </dsp:txXfrm>
    </dsp:sp>
    <dsp:sp modelId="{63517FA4-AFE0-4396-8E21-FBE95401B114}">
      <dsp:nvSpPr>
        <dsp:cNvPr id="0" name=""/>
        <dsp:cNvSpPr/>
      </dsp:nvSpPr>
      <dsp:spPr>
        <a:xfrm>
          <a:off x="2103120" y="2629571"/>
          <a:ext cx="8412480" cy="826407"/>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09908" rIns="163225" bIns="209908" numCol="1" spcCol="1270" anchor="ctr" anchorCtr="0">
          <a:noAutofit/>
        </a:bodyPr>
        <a:lstStyle/>
        <a:p>
          <a:pPr marL="0" lvl="0" indent="0" algn="l" defTabSz="889000">
            <a:lnSpc>
              <a:spcPct val="90000"/>
            </a:lnSpc>
            <a:spcBef>
              <a:spcPct val="0"/>
            </a:spcBef>
            <a:spcAft>
              <a:spcPct val="35000"/>
            </a:spcAft>
            <a:buNone/>
          </a:pPr>
          <a:r>
            <a:rPr lang="en-US" sz="2000" kern="1200" dirty="0"/>
            <a:t>Conduct gender-responsive monitoring of adaptation programs in agriculture.</a:t>
          </a:r>
        </a:p>
      </dsp:txBody>
      <dsp:txXfrm>
        <a:off x="2103120" y="2629571"/>
        <a:ext cx="8412480" cy="826407"/>
      </dsp:txXfrm>
    </dsp:sp>
    <dsp:sp modelId="{EBBBD12F-CB7E-4813-A348-E008935E5762}">
      <dsp:nvSpPr>
        <dsp:cNvPr id="0" name=""/>
        <dsp:cNvSpPr/>
      </dsp:nvSpPr>
      <dsp:spPr>
        <a:xfrm>
          <a:off x="0" y="2629571"/>
          <a:ext cx="2103120" cy="826407"/>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631" rIns="111290" bIns="81631" numCol="1" spcCol="1270" anchor="ctr" anchorCtr="0">
          <a:noAutofit/>
        </a:bodyPr>
        <a:lstStyle/>
        <a:p>
          <a:pPr marL="0" lvl="0" indent="0" algn="ctr" defTabSz="1111250">
            <a:lnSpc>
              <a:spcPct val="90000"/>
            </a:lnSpc>
            <a:spcBef>
              <a:spcPct val="0"/>
            </a:spcBef>
            <a:spcAft>
              <a:spcPct val="35000"/>
            </a:spcAft>
            <a:buNone/>
          </a:pPr>
          <a:r>
            <a:rPr lang="en-US" sz="2500" kern="1200" dirty="0"/>
            <a:t>Conduct</a:t>
          </a:r>
        </a:p>
      </dsp:txBody>
      <dsp:txXfrm>
        <a:off x="0" y="2629571"/>
        <a:ext cx="2103120" cy="8264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D5CB64-A3B5-4E10-99F3-53AFAAACD60C}">
      <dsp:nvSpPr>
        <dsp:cNvPr id="0" name=""/>
        <dsp:cNvSpPr/>
      </dsp:nvSpPr>
      <dsp:spPr>
        <a:xfrm>
          <a:off x="0" y="742949"/>
          <a:ext cx="3286125" cy="1971675"/>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What is one question about “gender” that you bring to the workshop? </a:t>
          </a:r>
        </a:p>
      </dsp:txBody>
      <dsp:txXfrm>
        <a:off x="0" y="742949"/>
        <a:ext cx="3286125" cy="1971675"/>
      </dsp:txXfrm>
    </dsp:sp>
    <dsp:sp modelId="{BCA49157-A410-40DB-860A-DA5EC8ABC2A3}">
      <dsp:nvSpPr>
        <dsp:cNvPr id="0" name=""/>
        <dsp:cNvSpPr/>
      </dsp:nvSpPr>
      <dsp:spPr>
        <a:xfrm>
          <a:off x="3614737" y="742949"/>
          <a:ext cx="3286125" cy="1971675"/>
        </a:xfrm>
        <a:prstGeom prst="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a:t>What is one expectation you have of the workshop?</a:t>
          </a:r>
        </a:p>
      </dsp:txBody>
      <dsp:txXfrm>
        <a:off x="3614737" y="742949"/>
        <a:ext cx="3286125" cy="1971675"/>
      </dsp:txXfrm>
    </dsp:sp>
    <dsp:sp modelId="{A9ED74CE-9B09-43AB-A08A-64DA305C9F74}">
      <dsp:nvSpPr>
        <dsp:cNvPr id="0" name=""/>
        <dsp:cNvSpPr/>
      </dsp:nvSpPr>
      <dsp:spPr>
        <a:xfrm>
          <a:off x="7229475" y="742949"/>
          <a:ext cx="3286125" cy="1971675"/>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a:t>Write your answers on the cards provided and post them.</a:t>
          </a:r>
        </a:p>
      </dsp:txBody>
      <dsp:txXfrm>
        <a:off x="7229475" y="742949"/>
        <a:ext cx="3286125" cy="1971675"/>
      </dsp:txXfrm>
    </dsp:sp>
  </dsp:spTree>
</dsp:drawing>
</file>

<file path=ppt/diagrams/layout1.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0A6748-28A9-4EB4-A4DB-40DD095C7825}" type="datetimeFigureOut">
              <a:rPr lang="en-US" smtClean="0"/>
              <a:t>9/30/2019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96F1B0-2665-4A05-A14D-2BE789C430F6}" type="slidenum">
              <a:rPr lang="en-US" smtClean="0"/>
              <a:t>‹#›</a:t>
            </a:fld>
            <a:endParaRPr lang="en-US"/>
          </a:p>
        </p:txBody>
      </p:sp>
    </p:spTree>
    <p:extLst>
      <p:ext uri="{BB962C8B-B14F-4D97-AF65-F5344CB8AC3E}">
        <p14:creationId xmlns:p14="http://schemas.microsoft.com/office/powerpoint/2010/main" val="19098124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Note to trainer: See Unit 1.1 in the Guide for Trainers for ideas for the opening session of the workshop, including an interactive activity to help participants introduce themselves to each other (Activity 1.1</a:t>
            </a:r>
            <a:r>
              <a:rPr lang="en-GB"/>
              <a:t>). </a:t>
            </a:r>
            <a:endParaRPr lang="en-GB" dirty="0"/>
          </a:p>
        </p:txBody>
      </p:sp>
      <p:sp>
        <p:nvSpPr>
          <p:cNvPr id="4" name="Slide Number Placeholder 3"/>
          <p:cNvSpPr>
            <a:spLocks noGrp="1"/>
          </p:cNvSpPr>
          <p:nvPr>
            <p:ph type="sldNum" sz="quarter" idx="5"/>
          </p:nvPr>
        </p:nvSpPr>
        <p:spPr/>
        <p:txBody>
          <a:bodyPr/>
          <a:lstStyle/>
          <a:p>
            <a:fld id="{9596F1B0-2665-4A05-A14D-2BE789C430F6}" type="slidenum">
              <a:rPr lang="en-US" smtClean="0"/>
              <a:t>1</a:t>
            </a:fld>
            <a:endParaRPr lang="en-US"/>
          </a:p>
        </p:txBody>
      </p:sp>
    </p:spTree>
    <p:extLst>
      <p:ext uri="{BB962C8B-B14F-4D97-AF65-F5344CB8AC3E}">
        <p14:creationId xmlns:p14="http://schemas.microsoft.com/office/powerpoint/2010/main" val="2508364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These workshop objectives are given as an example; modify this slide to reflect the specific objectives of your workshop</a:t>
            </a:r>
          </a:p>
        </p:txBody>
      </p:sp>
      <p:sp>
        <p:nvSpPr>
          <p:cNvPr id="4" name="Slide Number Placeholder 3"/>
          <p:cNvSpPr>
            <a:spLocks noGrp="1"/>
          </p:cNvSpPr>
          <p:nvPr>
            <p:ph type="sldNum" sz="quarter" idx="5"/>
          </p:nvPr>
        </p:nvSpPr>
        <p:spPr/>
        <p:txBody>
          <a:bodyPr/>
          <a:lstStyle/>
          <a:p>
            <a:fld id="{9596F1B0-2665-4A05-A14D-2BE789C430F6}" type="slidenum">
              <a:rPr lang="en-US" smtClean="0"/>
              <a:t>2</a:t>
            </a:fld>
            <a:endParaRPr lang="en-US"/>
          </a:p>
        </p:txBody>
      </p:sp>
    </p:spTree>
    <p:extLst>
      <p:ext uri="{BB962C8B-B14F-4D97-AF65-F5344CB8AC3E}">
        <p14:creationId xmlns:p14="http://schemas.microsoft.com/office/powerpoint/2010/main" val="7514000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Modify this slide to reflect approach being used.</a:t>
            </a:r>
          </a:p>
        </p:txBody>
      </p:sp>
      <p:sp>
        <p:nvSpPr>
          <p:cNvPr id="4" name="Slide Number Placeholder 3"/>
          <p:cNvSpPr>
            <a:spLocks noGrp="1"/>
          </p:cNvSpPr>
          <p:nvPr>
            <p:ph type="sldNum" sz="quarter" idx="5"/>
          </p:nvPr>
        </p:nvSpPr>
        <p:spPr/>
        <p:txBody>
          <a:bodyPr/>
          <a:lstStyle/>
          <a:p>
            <a:fld id="{9596F1B0-2665-4A05-A14D-2BE789C430F6}" type="slidenum">
              <a:rPr lang="en-US" smtClean="0"/>
              <a:t>3</a:t>
            </a:fld>
            <a:endParaRPr lang="en-US"/>
          </a:p>
        </p:txBody>
      </p:sp>
    </p:spTree>
    <p:extLst>
      <p:ext uri="{BB962C8B-B14F-4D97-AF65-F5344CB8AC3E}">
        <p14:creationId xmlns:p14="http://schemas.microsoft.com/office/powerpoint/2010/main" val="32660534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Note to trainer: On a flipchart,</a:t>
            </a:r>
            <a:r>
              <a:rPr lang="en-US" baseline="0" dirty="0"/>
              <a:t> write the ideas participants come up with for a group contract on how to work together during the training.</a:t>
            </a:r>
            <a:endParaRPr lang="en-US" dirty="0"/>
          </a:p>
        </p:txBody>
      </p:sp>
      <p:sp>
        <p:nvSpPr>
          <p:cNvPr id="4" name="Slide Number Placeholder 3"/>
          <p:cNvSpPr>
            <a:spLocks noGrp="1"/>
          </p:cNvSpPr>
          <p:nvPr>
            <p:ph type="sldNum" sz="quarter" idx="10"/>
          </p:nvPr>
        </p:nvSpPr>
        <p:spPr/>
        <p:txBody>
          <a:bodyPr/>
          <a:lstStyle/>
          <a:p>
            <a:fld id="{9596F1B0-2665-4A05-A14D-2BE789C430F6}" type="slidenum">
              <a:rPr lang="en-US" smtClean="0"/>
              <a:t>4</a:t>
            </a:fld>
            <a:endParaRPr lang="en-US"/>
          </a:p>
        </p:txBody>
      </p:sp>
    </p:spTree>
    <p:extLst>
      <p:ext uri="{BB962C8B-B14F-4D97-AF65-F5344CB8AC3E}">
        <p14:creationId xmlns:p14="http://schemas.microsoft.com/office/powerpoint/2010/main" val="1977526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Note to trainer: Either insert agenda here</a:t>
            </a:r>
            <a:r>
              <a:rPr lang="en-US" baseline="0" dirty="0"/>
              <a:t> for first day to go through or refer to the hard/soft copy participants have.</a:t>
            </a:r>
            <a:endParaRPr lang="en-US" dirty="0"/>
          </a:p>
        </p:txBody>
      </p:sp>
      <p:sp>
        <p:nvSpPr>
          <p:cNvPr id="4" name="Slide Number Placeholder 3"/>
          <p:cNvSpPr>
            <a:spLocks noGrp="1"/>
          </p:cNvSpPr>
          <p:nvPr>
            <p:ph type="sldNum" sz="quarter" idx="10"/>
          </p:nvPr>
        </p:nvSpPr>
        <p:spPr/>
        <p:txBody>
          <a:bodyPr/>
          <a:lstStyle/>
          <a:p>
            <a:fld id="{9596F1B0-2665-4A05-A14D-2BE789C430F6}" type="slidenum">
              <a:rPr lang="en-US" smtClean="0"/>
              <a:t>5</a:t>
            </a:fld>
            <a:endParaRPr lang="en-US"/>
          </a:p>
        </p:txBody>
      </p:sp>
    </p:spTree>
    <p:extLst>
      <p:ext uri="{BB962C8B-B14F-4D97-AF65-F5344CB8AC3E}">
        <p14:creationId xmlns:p14="http://schemas.microsoft.com/office/powerpoint/2010/main" val="9534484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Note to trainer: Adapt this slide to your training</a:t>
            </a:r>
            <a:r>
              <a:rPr lang="en-US" baseline="0" dirty="0"/>
              <a:t> event.</a:t>
            </a:r>
            <a:endParaRPr lang="en-US" dirty="0"/>
          </a:p>
        </p:txBody>
      </p:sp>
      <p:sp>
        <p:nvSpPr>
          <p:cNvPr id="4" name="Slide Number Placeholder 3"/>
          <p:cNvSpPr>
            <a:spLocks noGrp="1"/>
          </p:cNvSpPr>
          <p:nvPr>
            <p:ph type="sldNum" sz="quarter" idx="10"/>
          </p:nvPr>
        </p:nvSpPr>
        <p:spPr/>
        <p:txBody>
          <a:bodyPr/>
          <a:lstStyle/>
          <a:p>
            <a:fld id="{9596F1B0-2665-4A05-A14D-2BE789C430F6}" type="slidenum">
              <a:rPr lang="en-US" smtClean="0"/>
              <a:t>6</a:t>
            </a:fld>
            <a:endParaRPr lang="en-US"/>
          </a:p>
        </p:txBody>
      </p:sp>
    </p:spTree>
    <p:extLst>
      <p:ext uri="{BB962C8B-B14F-4D97-AF65-F5344CB8AC3E}">
        <p14:creationId xmlns:p14="http://schemas.microsoft.com/office/powerpoint/2010/main" val="3847483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Note to trainer: Summarize the findings of the needs assessment, which is how the objectives of the workshop were decided. An example is provided here.</a:t>
            </a:r>
          </a:p>
          <a:p>
            <a:r>
              <a:rPr lang="en-US" dirty="0"/>
              <a:t>If a needs assessment was not conducted, you can explain the background and context for how this workshop came about.</a:t>
            </a:r>
          </a:p>
        </p:txBody>
      </p:sp>
      <p:sp>
        <p:nvSpPr>
          <p:cNvPr id="4" name="Slide Number Placeholder 3"/>
          <p:cNvSpPr>
            <a:spLocks noGrp="1"/>
          </p:cNvSpPr>
          <p:nvPr>
            <p:ph type="sldNum" sz="quarter" idx="10"/>
          </p:nvPr>
        </p:nvSpPr>
        <p:spPr/>
        <p:txBody>
          <a:bodyPr/>
          <a:lstStyle/>
          <a:p>
            <a:fld id="{9596F1B0-2665-4A05-A14D-2BE789C430F6}" type="slidenum">
              <a:rPr lang="en-US" smtClean="0"/>
              <a:t>7</a:t>
            </a:fld>
            <a:endParaRPr lang="en-US"/>
          </a:p>
        </p:txBody>
      </p:sp>
    </p:spTree>
    <p:extLst>
      <p:ext uri="{BB962C8B-B14F-4D97-AF65-F5344CB8AC3E}">
        <p14:creationId xmlns:p14="http://schemas.microsoft.com/office/powerpoint/2010/main" val="42262421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a needs assessment has not been conducted, or if you want to better understand the perspective of the participants, you may want to close the opening by carrying out this exercise. </a:t>
            </a:r>
          </a:p>
          <a:p>
            <a:r>
              <a:rPr lang="en-US" dirty="0"/>
              <a:t>Once the cards have been posted on a wall, you can read some off and explain how these will be covered during the workshop. </a:t>
            </a:r>
            <a:endParaRPr lang="en-GB" dirty="0"/>
          </a:p>
        </p:txBody>
      </p:sp>
      <p:sp>
        <p:nvSpPr>
          <p:cNvPr id="4" name="Slide Number Placeholder 3"/>
          <p:cNvSpPr>
            <a:spLocks noGrp="1"/>
          </p:cNvSpPr>
          <p:nvPr>
            <p:ph type="sldNum" sz="quarter" idx="5"/>
          </p:nvPr>
        </p:nvSpPr>
        <p:spPr/>
        <p:txBody>
          <a:bodyPr/>
          <a:lstStyle/>
          <a:p>
            <a:fld id="{9596F1B0-2665-4A05-A14D-2BE789C430F6}" type="slidenum">
              <a:rPr lang="en-US" smtClean="0"/>
              <a:t>8</a:t>
            </a:fld>
            <a:endParaRPr lang="en-US"/>
          </a:p>
        </p:txBody>
      </p:sp>
    </p:spTree>
    <p:extLst>
      <p:ext uri="{BB962C8B-B14F-4D97-AF65-F5344CB8AC3E}">
        <p14:creationId xmlns:p14="http://schemas.microsoft.com/office/powerpoint/2010/main" val="356957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9E773-B8EF-468C-B7B7-E8077774E01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4240D66-8CB4-468A-A48F-D0189C8FA3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3A52648-90C6-4036-9CE3-468C0CE7E80F}"/>
              </a:ext>
            </a:extLst>
          </p:cNvPr>
          <p:cNvSpPr>
            <a:spLocks noGrp="1"/>
          </p:cNvSpPr>
          <p:nvPr>
            <p:ph type="dt" sz="half" idx="10"/>
          </p:nvPr>
        </p:nvSpPr>
        <p:spPr/>
        <p:txBody>
          <a:bodyPr/>
          <a:lstStyle/>
          <a:p>
            <a:fld id="{1BE03857-366E-4570-992A-21EC2B2FDC60}" type="datetimeFigureOut">
              <a:rPr lang="en-US" smtClean="0"/>
              <a:t>9/30/2019</a:t>
            </a:fld>
            <a:endParaRPr lang="en-US"/>
          </a:p>
        </p:txBody>
      </p:sp>
      <p:sp>
        <p:nvSpPr>
          <p:cNvPr id="5" name="Footer Placeholder 4">
            <a:extLst>
              <a:ext uri="{FF2B5EF4-FFF2-40B4-BE49-F238E27FC236}">
                <a16:creationId xmlns:a16="http://schemas.microsoft.com/office/drawing/2014/main" id="{6913214C-9C9E-4F16-BEB1-BE589EC72F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FBFB95-8992-452C-98F7-B33A10F55DD2}"/>
              </a:ext>
            </a:extLst>
          </p:cNvPr>
          <p:cNvSpPr>
            <a:spLocks noGrp="1"/>
          </p:cNvSpPr>
          <p:nvPr>
            <p:ph type="sldNum" sz="quarter" idx="12"/>
          </p:nvPr>
        </p:nvSpPr>
        <p:spPr/>
        <p:txBody>
          <a:bodyPr/>
          <a:lstStyle/>
          <a:p>
            <a:fld id="{8D2E2808-A574-4AD0-9C38-922C14B535C0}" type="slidenum">
              <a:rPr lang="en-US" smtClean="0"/>
              <a:t>‹#›</a:t>
            </a:fld>
            <a:endParaRPr lang="en-US"/>
          </a:p>
        </p:txBody>
      </p:sp>
    </p:spTree>
    <p:extLst>
      <p:ext uri="{BB962C8B-B14F-4D97-AF65-F5344CB8AC3E}">
        <p14:creationId xmlns:p14="http://schemas.microsoft.com/office/powerpoint/2010/main" val="1749605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A4E1E-B42F-4DB8-A297-0AAFE9F6F8A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592670-25CC-4D0F-965E-1727A8B6E2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52021F5-B4DF-4F44-B6C1-900F4E8864E4}"/>
              </a:ext>
            </a:extLst>
          </p:cNvPr>
          <p:cNvSpPr>
            <a:spLocks noGrp="1"/>
          </p:cNvSpPr>
          <p:nvPr>
            <p:ph type="dt" sz="half" idx="10"/>
          </p:nvPr>
        </p:nvSpPr>
        <p:spPr/>
        <p:txBody>
          <a:bodyPr/>
          <a:lstStyle/>
          <a:p>
            <a:fld id="{1BE03857-366E-4570-992A-21EC2B2FDC60}" type="datetimeFigureOut">
              <a:rPr lang="en-US" smtClean="0"/>
              <a:t>9/30/2019</a:t>
            </a:fld>
            <a:endParaRPr lang="en-US"/>
          </a:p>
        </p:txBody>
      </p:sp>
      <p:sp>
        <p:nvSpPr>
          <p:cNvPr id="5" name="Footer Placeholder 4">
            <a:extLst>
              <a:ext uri="{FF2B5EF4-FFF2-40B4-BE49-F238E27FC236}">
                <a16:creationId xmlns:a16="http://schemas.microsoft.com/office/drawing/2014/main" id="{20137F19-4CFC-4589-B11C-1EDB8EA3A6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046712-6F5D-4F47-9801-287D6ADC95F5}"/>
              </a:ext>
            </a:extLst>
          </p:cNvPr>
          <p:cNvSpPr>
            <a:spLocks noGrp="1"/>
          </p:cNvSpPr>
          <p:nvPr>
            <p:ph type="sldNum" sz="quarter" idx="12"/>
          </p:nvPr>
        </p:nvSpPr>
        <p:spPr/>
        <p:txBody>
          <a:bodyPr/>
          <a:lstStyle/>
          <a:p>
            <a:fld id="{8D2E2808-A574-4AD0-9C38-922C14B535C0}" type="slidenum">
              <a:rPr lang="en-US" smtClean="0"/>
              <a:t>‹#›</a:t>
            </a:fld>
            <a:endParaRPr lang="en-US"/>
          </a:p>
        </p:txBody>
      </p:sp>
    </p:spTree>
    <p:extLst>
      <p:ext uri="{BB962C8B-B14F-4D97-AF65-F5344CB8AC3E}">
        <p14:creationId xmlns:p14="http://schemas.microsoft.com/office/powerpoint/2010/main" val="2334408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74DDD4-38BE-42A5-9FBE-44EA3126428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B41F88B-F57B-4B50-B64F-A8BB89B65B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962D911-30FC-4E12-B003-5263A19921DA}"/>
              </a:ext>
            </a:extLst>
          </p:cNvPr>
          <p:cNvSpPr>
            <a:spLocks noGrp="1"/>
          </p:cNvSpPr>
          <p:nvPr>
            <p:ph type="dt" sz="half" idx="10"/>
          </p:nvPr>
        </p:nvSpPr>
        <p:spPr/>
        <p:txBody>
          <a:bodyPr/>
          <a:lstStyle/>
          <a:p>
            <a:fld id="{1BE03857-366E-4570-992A-21EC2B2FDC60}" type="datetimeFigureOut">
              <a:rPr lang="en-US" smtClean="0"/>
              <a:t>9/30/2019</a:t>
            </a:fld>
            <a:endParaRPr lang="en-US"/>
          </a:p>
        </p:txBody>
      </p:sp>
      <p:sp>
        <p:nvSpPr>
          <p:cNvPr id="5" name="Footer Placeholder 4">
            <a:extLst>
              <a:ext uri="{FF2B5EF4-FFF2-40B4-BE49-F238E27FC236}">
                <a16:creationId xmlns:a16="http://schemas.microsoft.com/office/drawing/2014/main" id="{414DA6C9-B0D0-4CD1-AE68-E928306144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B67932-043E-44F2-BB0B-BC04C470DF64}"/>
              </a:ext>
            </a:extLst>
          </p:cNvPr>
          <p:cNvSpPr>
            <a:spLocks noGrp="1"/>
          </p:cNvSpPr>
          <p:nvPr>
            <p:ph type="sldNum" sz="quarter" idx="12"/>
          </p:nvPr>
        </p:nvSpPr>
        <p:spPr/>
        <p:txBody>
          <a:bodyPr/>
          <a:lstStyle/>
          <a:p>
            <a:fld id="{8D2E2808-A574-4AD0-9C38-922C14B535C0}" type="slidenum">
              <a:rPr lang="en-US" smtClean="0"/>
              <a:t>‹#›</a:t>
            </a:fld>
            <a:endParaRPr lang="en-US"/>
          </a:p>
        </p:txBody>
      </p:sp>
    </p:spTree>
    <p:extLst>
      <p:ext uri="{BB962C8B-B14F-4D97-AF65-F5344CB8AC3E}">
        <p14:creationId xmlns:p14="http://schemas.microsoft.com/office/powerpoint/2010/main" val="11418620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98C7-778E-49B3-A312-144C138AD8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142A43C-F01A-482B-AA82-56DA41FE3B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48D0789-D906-4A81-B2D4-F9516C363AAB}"/>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5" name="Footer Placeholder 4">
            <a:extLst>
              <a:ext uri="{FF2B5EF4-FFF2-40B4-BE49-F238E27FC236}">
                <a16:creationId xmlns:a16="http://schemas.microsoft.com/office/drawing/2014/main" id="{7D369BC9-7D97-49BD-9E7A-E501B74B46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CD2376-6AFD-48C2-BE2F-7D6EAD715EC0}"/>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41232930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B5FD1-4CA0-4D5A-B13E-4BFE36502DB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24D14F-8F01-4991-8963-6F30D1B7A6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503826-4438-4D40-95AE-4600AAF2F000}"/>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5" name="Footer Placeholder 4">
            <a:extLst>
              <a:ext uri="{FF2B5EF4-FFF2-40B4-BE49-F238E27FC236}">
                <a16:creationId xmlns:a16="http://schemas.microsoft.com/office/drawing/2014/main" id="{D9CDE6B9-D673-4010-B742-0395946A73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0B64C1-EB23-4998-A3D9-D817FC86009D}"/>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1342927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96B8D-2CDB-43FB-803C-26CF81738F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B1ABF98-2C35-4884-BD2C-414DD193EA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B8A16D-C833-4063-91EC-A32B2CB40AC6}"/>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5" name="Footer Placeholder 4">
            <a:extLst>
              <a:ext uri="{FF2B5EF4-FFF2-40B4-BE49-F238E27FC236}">
                <a16:creationId xmlns:a16="http://schemas.microsoft.com/office/drawing/2014/main" id="{27FD1E42-B89C-441E-99C4-CE2ACD0C26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787A83-20A5-4C7E-A96C-543445270F9C}"/>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7502138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CD744-30FB-4F7F-AE80-474CEB99BD0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9729E8D-4944-45D2-9047-90A760A525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A87CEAF-4C8A-4B6F-84A6-ABD2934577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5F0FB1B-C9B2-4EAE-9158-EAAAE840C85F}"/>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6" name="Footer Placeholder 5">
            <a:extLst>
              <a:ext uri="{FF2B5EF4-FFF2-40B4-BE49-F238E27FC236}">
                <a16:creationId xmlns:a16="http://schemas.microsoft.com/office/drawing/2014/main" id="{7647FE32-FBD3-4A63-85F9-328C04060C7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CE8C53-46D5-46ED-A603-5C8EBA674BF6}"/>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14040266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B16A2-93AF-4AF7-ADB7-376BC1E5C34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70853BD-CB48-4D7E-8FEB-2A0659857F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110D4B-C120-4753-B0AF-B3CBAF5FFA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2CD673D-EC36-40AE-9FA2-AF54B942C4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73733C-3D25-491F-B879-1759265A080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205D0FC-911A-46B6-B75E-AC019A65DDA1}"/>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8" name="Footer Placeholder 7">
            <a:extLst>
              <a:ext uri="{FF2B5EF4-FFF2-40B4-BE49-F238E27FC236}">
                <a16:creationId xmlns:a16="http://schemas.microsoft.com/office/drawing/2014/main" id="{50C71467-A2EE-4CA1-9CA6-5209D8DDF60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623AC9A-6A5A-45B5-BAD3-0B2BF9F013BD}"/>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8498776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97DE8-47BB-4FCE-B1C0-17BD8F8BB7B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C0B3E1D-31A2-4777-9027-33E4EEBCCE24}"/>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4" name="Footer Placeholder 3">
            <a:extLst>
              <a:ext uri="{FF2B5EF4-FFF2-40B4-BE49-F238E27FC236}">
                <a16:creationId xmlns:a16="http://schemas.microsoft.com/office/drawing/2014/main" id="{83837AE7-966D-4A54-80B4-338E125D36D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293630-9F64-4FE0-BF6B-C87D71D18C0A}"/>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2356917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DB5CAB-1A96-414A-BE0D-577CF0996FC7}"/>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3" name="Footer Placeholder 2">
            <a:extLst>
              <a:ext uri="{FF2B5EF4-FFF2-40B4-BE49-F238E27FC236}">
                <a16:creationId xmlns:a16="http://schemas.microsoft.com/office/drawing/2014/main" id="{83616423-0E1C-4C0B-A400-CDAD2890817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90EE51D-86B1-4C57-9747-403E5ADB23C9}"/>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23711290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76150-D2F9-4D48-9B6B-6BAA31632F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F6B5E9E-2583-4EB2-9325-8631DE89CA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517EA21-03A3-4F85-9195-306B2A4275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F478B8-8348-41EC-A57B-317BDF7D25DB}"/>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6" name="Footer Placeholder 5">
            <a:extLst>
              <a:ext uri="{FF2B5EF4-FFF2-40B4-BE49-F238E27FC236}">
                <a16:creationId xmlns:a16="http://schemas.microsoft.com/office/drawing/2014/main" id="{738C203B-5793-42B2-A21D-33D5678F655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37639EF-F808-46DC-8DE5-A3BD3A8147E3}"/>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2532648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1330E-8730-4D88-B9BA-380AA384B7D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1A854B6-716B-4BDA-93B8-E20EC3AD65D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24B4C26-1831-4574-BBCE-7153E31DB30B}"/>
              </a:ext>
            </a:extLst>
          </p:cNvPr>
          <p:cNvSpPr>
            <a:spLocks noGrp="1"/>
          </p:cNvSpPr>
          <p:nvPr>
            <p:ph type="dt" sz="half" idx="10"/>
          </p:nvPr>
        </p:nvSpPr>
        <p:spPr/>
        <p:txBody>
          <a:bodyPr/>
          <a:lstStyle/>
          <a:p>
            <a:fld id="{1BE03857-366E-4570-992A-21EC2B2FDC60}" type="datetimeFigureOut">
              <a:rPr lang="en-US" smtClean="0"/>
              <a:t>9/30/2019</a:t>
            </a:fld>
            <a:endParaRPr lang="en-US"/>
          </a:p>
        </p:txBody>
      </p:sp>
      <p:sp>
        <p:nvSpPr>
          <p:cNvPr id="5" name="Footer Placeholder 4">
            <a:extLst>
              <a:ext uri="{FF2B5EF4-FFF2-40B4-BE49-F238E27FC236}">
                <a16:creationId xmlns:a16="http://schemas.microsoft.com/office/drawing/2014/main" id="{D5B8A9E2-AA2B-4E1A-A3CA-70229AF317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6FE06F-8676-44D6-9CD2-3107333F63DA}"/>
              </a:ext>
            </a:extLst>
          </p:cNvPr>
          <p:cNvSpPr>
            <a:spLocks noGrp="1"/>
          </p:cNvSpPr>
          <p:nvPr>
            <p:ph type="sldNum" sz="quarter" idx="12"/>
          </p:nvPr>
        </p:nvSpPr>
        <p:spPr/>
        <p:txBody>
          <a:bodyPr/>
          <a:lstStyle/>
          <a:p>
            <a:fld id="{8D2E2808-A574-4AD0-9C38-922C14B535C0}" type="slidenum">
              <a:rPr lang="en-US" smtClean="0"/>
              <a:t>‹#›</a:t>
            </a:fld>
            <a:endParaRPr lang="en-US"/>
          </a:p>
        </p:txBody>
      </p:sp>
    </p:spTree>
    <p:extLst>
      <p:ext uri="{BB962C8B-B14F-4D97-AF65-F5344CB8AC3E}">
        <p14:creationId xmlns:p14="http://schemas.microsoft.com/office/powerpoint/2010/main" val="29099701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AE0C-C38A-4021-BCF1-0BFEE608B6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DC8A57F-01A5-470D-AD72-44BA0DE03E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BEC6F23-0F31-4677-A691-C0EECC790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AF8353-91AF-4849-B357-35D09263E8FB}"/>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6" name="Footer Placeholder 5">
            <a:extLst>
              <a:ext uri="{FF2B5EF4-FFF2-40B4-BE49-F238E27FC236}">
                <a16:creationId xmlns:a16="http://schemas.microsoft.com/office/drawing/2014/main" id="{4CE47428-BCCC-4708-BC6C-F4E2206AB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EB5F992-F6E5-40C4-92BD-0B85E2DC9888}"/>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26094298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248BB-2E44-4530-A144-0C3D399A1D6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E6091F-E61E-4D86-B001-A9DBB3D3B9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77B5EDD-CDF2-4C22-83AE-9881D815F553}"/>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5" name="Footer Placeholder 4">
            <a:extLst>
              <a:ext uri="{FF2B5EF4-FFF2-40B4-BE49-F238E27FC236}">
                <a16:creationId xmlns:a16="http://schemas.microsoft.com/office/drawing/2014/main" id="{D0359213-2CEA-4517-AF73-13394AE2C6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54CC13-5226-4045-BBB8-BE306ACD8E4D}"/>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8292089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DA8E8B-E1B7-4A91-B31C-8C237404669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91493F9-A17C-48AA-92CD-1C24CBCE5D8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3F0B830-34A7-4214-96E3-796A272C4808}"/>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5" name="Footer Placeholder 4">
            <a:extLst>
              <a:ext uri="{FF2B5EF4-FFF2-40B4-BE49-F238E27FC236}">
                <a16:creationId xmlns:a16="http://schemas.microsoft.com/office/drawing/2014/main" id="{F3A4A8A4-7AB5-40A3-BEC6-0273C56473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C8C9F4-98B6-408D-AFEB-4D3871EC0F8C}"/>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550926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A71B7-D54E-408F-9349-5A8532A849A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3189F43-C8C5-4890-8DEF-100374D8E5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D4662C-9719-4FA5-93D3-CB30AE28D7D3}"/>
              </a:ext>
            </a:extLst>
          </p:cNvPr>
          <p:cNvSpPr>
            <a:spLocks noGrp="1"/>
          </p:cNvSpPr>
          <p:nvPr>
            <p:ph type="dt" sz="half" idx="10"/>
          </p:nvPr>
        </p:nvSpPr>
        <p:spPr/>
        <p:txBody>
          <a:bodyPr/>
          <a:lstStyle/>
          <a:p>
            <a:fld id="{1BE03857-366E-4570-992A-21EC2B2FDC60}" type="datetimeFigureOut">
              <a:rPr lang="en-US" smtClean="0"/>
              <a:t>9/30/2019</a:t>
            </a:fld>
            <a:endParaRPr lang="en-US"/>
          </a:p>
        </p:txBody>
      </p:sp>
      <p:sp>
        <p:nvSpPr>
          <p:cNvPr id="5" name="Footer Placeholder 4">
            <a:extLst>
              <a:ext uri="{FF2B5EF4-FFF2-40B4-BE49-F238E27FC236}">
                <a16:creationId xmlns:a16="http://schemas.microsoft.com/office/drawing/2014/main" id="{22FCC714-DC5B-44A6-907B-E505C4B40E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82B2C2-A662-469C-B1EE-026ABA299730}"/>
              </a:ext>
            </a:extLst>
          </p:cNvPr>
          <p:cNvSpPr>
            <a:spLocks noGrp="1"/>
          </p:cNvSpPr>
          <p:nvPr>
            <p:ph type="sldNum" sz="quarter" idx="12"/>
          </p:nvPr>
        </p:nvSpPr>
        <p:spPr/>
        <p:txBody>
          <a:bodyPr/>
          <a:lstStyle/>
          <a:p>
            <a:fld id="{8D2E2808-A574-4AD0-9C38-922C14B535C0}" type="slidenum">
              <a:rPr lang="en-US" smtClean="0"/>
              <a:t>‹#›</a:t>
            </a:fld>
            <a:endParaRPr lang="en-US"/>
          </a:p>
        </p:txBody>
      </p:sp>
    </p:spTree>
    <p:extLst>
      <p:ext uri="{BB962C8B-B14F-4D97-AF65-F5344CB8AC3E}">
        <p14:creationId xmlns:p14="http://schemas.microsoft.com/office/powerpoint/2010/main" val="4204010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843A0-4515-497E-AA36-7F78E90EAB2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4CF1B53-6824-42FE-8ACC-9735D496D23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87FB9D1-BA15-4454-BB91-21F39816A59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D7B776D-3350-4460-BDA2-361D433B123B}"/>
              </a:ext>
            </a:extLst>
          </p:cNvPr>
          <p:cNvSpPr>
            <a:spLocks noGrp="1"/>
          </p:cNvSpPr>
          <p:nvPr>
            <p:ph type="dt" sz="half" idx="10"/>
          </p:nvPr>
        </p:nvSpPr>
        <p:spPr/>
        <p:txBody>
          <a:bodyPr/>
          <a:lstStyle/>
          <a:p>
            <a:fld id="{1BE03857-366E-4570-992A-21EC2B2FDC60}" type="datetimeFigureOut">
              <a:rPr lang="en-US" smtClean="0"/>
              <a:t>9/30/2019</a:t>
            </a:fld>
            <a:endParaRPr lang="en-US"/>
          </a:p>
        </p:txBody>
      </p:sp>
      <p:sp>
        <p:nvSpPr>
          <p:cNvPr id="6" name="Footer Placeholder 5">
            <a:extLst>
              <a:ext uri="{FF2B5EF4-FFF2-40B4-BE49-F238E27FC236}">
                <a16:creationId xmlns:a16="http://schemas.microsoft.com/office/drawing/2014/main" id="{6B3A11D0-A5E6-4830-B16C-E50931D6D8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E6770F-B67F-4280-8CA5-BC2D0CCFAB09}"/>
              </a:ext>
            </a:extLst>
          </p:cNvPr>
          <p:cNvSpPr>
            <a:spLocks noGrp="1"/>
          </p:cNvSpPr>
          <p:nvPr>
            <p:ph type="sldNum" sz="quarter" idx="12"/>
          </p:nvPr>
        </p:nvSpPr>
        <p:spPr/>
        <p:txBody>
          <a:bodyPr/>
          <a:lstStyle/>
          <a:p>
            <a:fld id="{8D2E2808-A574-4AD0-9C38-922C14B535C0}" type="slidenum">
              <a:rPr lang="en-US" smtClean="0"/>
              <a:t>‹#›</a:t>
            </a:fld>
            <a:endParaRPr lang="en-US"/>
          </a:p>
        </p:txBody>
      </p:sp>
    </p:spTree>
    <p:extLst>
      <p:ext uri="{BB962C8B-B14F-4D97-AF65-F5344CB8AC3E}">
        <p14:creationId xmlns:p14="http://schemas.microsoft.com/office/powerpoint/2010/main" val="4147802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ED899-AD67-4807-BD88-F0BBF1FE6B5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86AE8C6-D184-4DF0-B85E-7AC8A23C63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1A6D68-A7CD-4D78-8486-7CBDEABEDEA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3B07613-6E44-4EF4-B95A-DF21940689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F47C434-E5F9-471E-8A03-1C789600CE0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2FEF431-3C16-47BB-84F4-7B8D0BCF82DC}"/>
              </a:ext>
            </a:extLst>
          </p:cNvPr>
          <p:cNvSpPr>
            <a:spLocks noGrp="1"/>
          </p:cNvSpPr>
          <p:nvPr>
            <p:ph type="dt" sz="half" idx="10"/>
          </p:nvPr>
        </p:nvSpPr>
        <p:spPr/>
        <p:txBody>
          <a:bodyPr/>
          <a:lstStyle/>
          <a:p>
            <a:fld id="{1BE03857-366E-4570-992A-21EC2B2FDC60}" type="datetimeFigureOut">
              <a:rPr lang="en-US" smtClean="0"/>
              <a:t>9/30/2019</a:t>
            </a:fld>
            <a:endParaRPr lang="en-US"/>
          </a:p>
        </p:txBody>
      </p:sp>
      <p:sp>
        <p:nvSpPr>
          <p:cNvPr id="8" name="Footer Placeholder 7">
            <a:extLst>
              <a:ext uri="{FF2B5EF4-FFF2-40B4-BE49-F238E27FC236}">
                <a16:creationId xmlns:a16="http://schemas.microsoft.com/office/drawing/2014/main" id="{68676A4E-E3D6-4CD7-A9DD-EE4CE022034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71A3453-835A-4361-8D47-CE400E139A23}"/>
              </a:ext>
            </a:extLst>
          </p:cNvPr>
          <p:cNvSpPr>
            <a:spLocks noGrp="1"/>
          </p:cNvSpPr>
          <p:nvPr>
            <p:ph type="sldNum" sz="quarter" idx="12"/>
          </p:nvPr>
        </p:nvSpPr>
        <p:spPr/>
        <p:txBody>
          <a:bodyPr/>
          <a:lstStyle/>
          <a:p>
            <a:fld id="{8D2E2808-A574-4AD0-9C38-922C14B535C0}" type="slidenum">
              <a:rPr lang="en-US" smtClean="0"/>
              <a:t>‹#›</a:t>
            </a:fld>
            <a:endParaRPr lang="en-US"/>
          </a:p>
        </p:txBody>
      </p:sp>
    </p:spTree>
    <p:extLst>
      <p:ext uri="{BB962C8B-B14F-4D97-AF65-F5344CB8AC3E}">
        <p14:creationId xmlns:p14="http://schemas.microsoft.com/office/powerpoint/2010/main" val="1003646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61901-46DA-4307-9DE2-C53EB0C7B78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AF30179-96A0-4B93-8DB4-16AB182ABE5A}"/>
              </a:ext>
            </a:extLst>
          </p:cNvPr>
          <p:cNvSpPr>
            <a:spLocks noGrp="1"/>
          </p:cNvSpPr>
          <p:nvPr>
            <p:ph type="dt" sz="half" idx="10"/>
          </p:nvPr>
        </p:nvSpPr>
        <p:spPr/>
        <p:txBody>
          <a:bodyPr/>
          <a:lstStyle/>
          <a:p>
            <a:fld id="{1BE03857-366E-4570-992A-21EC2B2FDC60}" type="datetimeFigureOut">
              <a:rPr lang="en-US" smtClean="0"/>
              <a:t>9/30/2019</a:t>
            </a:fld>
            <a:endParaRPr lang="en-US"/>
          </a:p>
        </p:txBody>
      </p:sp>
      <p:sp>
        <p:nvSpPr>
          <p:cNvPr id="4" name="Footer Placeholder 3">
            <a:extLst>
              <a:ext uri="{FF2B5EF4-FFF2-40B4-BE49-F238E27FC236}">
                <a16:creationId xmlns:a16="http://schemas.microsoft.com/office/drawing/2014/main" id="{48033EDB-5B98-4C0B-9423-39768E4753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671AFB-CD22-4CAA-BB61-2F3F1FD162AA}"/>
              </a:ext>
            </a:extLst>
          </p:cNvPr>
          <p:cNvSpPr>
            <a:spLocks noGrp="1"/>
          </p:cNvSpPr>
          <p:nvPr>
            <p:ph type="sldNum" sz="quarter" idx="12"/>
          </p:nvPr>
        </p:nvSpPr>
        <p:spPr/>
        <p:txBody>
          <a:bodyPr/>
          <a:lstStyle/>
          <a:p>
            <a:fld id="{8D2E2808-A574-4AD0-9C38-922C14B535C0}" type="slidenum">
              <a:rPr lang="en-US" smtClean="0"/>
              <a:t>‹#›</a:t>
            </a:fld>
            <a:endParaRPr lang="en-US"/>
          </a:p>
        </p:txBody>
      </p:sp>
    </p:spTree>
    <p:extLst>
      <p:ext uri="{BB962C8B-B14F-4D97-AF65-F5344CB8AC3E}">
        <p14:creationId xmlns:p14="http://schemas.microsoft.com/office/powerpoint/2010/main" val="2665261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D1208B-3DAA-48E4-8F7B-3D806F6457A5}"/>
              </a:ext>
            </a:extLst>
          </p:cNvPr>
          <p:cNvSpPr>
            <a:spLocks noGrp="1"/>
          </p:cNvSpPr>
          <p:nvPr>
            <p:ph type="dt" sz="half" idx="10"/>
          </p:nvPr>
        </p:nvSpPr>
        <p:spPr/>
        <p:txBody>
          <a:bodyPr/>
          <a:lstStyle/>
          <a:p>
            <a:fld id="{1BE03857-366E-4570-992A-21EC2B2FDC60}" type="datetimeFigureOut">
              <a:rPr lang="en-US" smtClean="0"/>
              <a:t>9/30/2019</a:t>
            </a:fld>
            <a:endParaRPr lang="en-US"/>
          </a:p>
        </p:txBody>
      </p:sp>
      <p:sp>
        <p:nvSpPr>
          <p:cNvPr id="3" name="Footer Placeholder 2">
            <a:extLst>
              <a:ext uri="{FF2B5EF4-FFF2-40B4-BE49-F238E27FC236}">
                <a16:creationId xmlns:a16="http://schemas.microsoft.com/office/drawing/2014/main" id="{A1A38BB2-7EFB-47D0-A561-60ABDC4E7F9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F56E0DE-8273-4549-BA57-FEF07D60E584}"/>
              </a:ext>
            </a:extLst>
          </p:cNvPr>
          <p:cNvSpPr>
            <a:spLocks noGrp="1"/>
          </p:cNvSpPr>
          <p:nvPr>
            <p:ph type="sldNum" sz="quarter" idx="12"/>
          </p:nvPr>
        </p:nvSpPr>
        <p:spPr/>
        <p:txBody>
          <a:bodyPr/>
          <a:lstStyle/>
          <a:p>
            <a:fld id="{8D2E2808-A574-4AD0-9C38-922C14B535C0}" type="slidenum">
              <a:rPr lang="en-US" smtClean="0"/>
              <a:t>‹#›</a:t>
            </a:fld>
            <a:endParaRPr lang="en-US"/>
          </a:p>
        </p:txBody>
      </p:sp>
    </p:spTree>
    <p:extLst>
      <p:ext uri="{BB962C8B-B14F-4D97-AF65-F5344CB8AC3E}">
        <p14:creationId xmlns:p14="http://schemas.microsoft.com/office/powerpoint/2010/main" val="745990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E7C03-F4AA-4238-B7C7-AE470634E1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D7D406D-B66F-4CE1-88DD-CC537E6903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513D36D-FB84-4ACD-926A-E1C7E32C33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78F4F6-5F12-4704-98BA-1155012A480C}"/>
              </a:ext>
            </a:extLst>
          </p:cNvPr>
          <p:cNvSpPr>
            <a:spLocks noGrp="1"/>
          </p:cNvSpPr>
          <p:nvPr>
            <p:ph type="dt" sz="half" idx="10"/>
          </p:nvPr>
        </p:nvSpPr>
        <p:spPr/>
        <p:txBody>
          <a:bodyPr/>
          <a:lstStyle/>
          <a:p>
            <a:fld id="{1BE03857-366E-4570-992A-21EC2B2FDC60}" type="datetimeFigureOut">
              <a:rPr lang="en-US" smtClean="0"/>
              <a:t>9/30/2019</a:t>
            </a:fld>
            <a:endParaRPr lang="en-US"/>
          </a:p>
        </p:txBody>
      </p:sp>
      <p:sp>
        <p:nvSpPr>
          <p:cNvPr id="6" name="Footer Placeholder 5">
            <a:extLst>
              <a:ext uri="{FF2B5EF4-FFF2-40B4-BE49-F238E27FC236}">
                <a16:creationId xmlns:a16="http://schemas.microsoft.com/office/drawing/2014/main" id="{4682FDA7-51EB-4F7C-B3B7-22B76066DE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3CACDB-96BB-47AB-8394-50F0CDF289B5}"/>
              </a:ext>
            </a:extLst>
          </p:cNvPr>
          <p:cNvSpPr>
            <a:spLocks noGrp="1"/>
          </p:cNvSpPr>
          <p:nvPr>
            <p:ph type="sldNum" sz="quarter" idx="12"/>
          </p:nvPr>
        </p:nvSpPr>
        <p:spPr/>
        <p:txBody>
          <a:bodyPr/>
          <a:lstStyle/>
          <a:p>
            <a:fld id="{8D2E2808-A574-4AD0-9C38-922C14B535C0}" type="slidenum">
              <a:rPr lang="en-US" smtClean="0"/>
              <a:t>‹#›</a:t>
            </a:fld>
            <a:endParaRPr lang="en-US"/>
          </a:p>
        </p:txBody>
      </p:sp>
    </p:spTree>
    <p:extLst>
      <p:ext uri="{BB962C8B-B14F-4D97-AF65-F5344CB8AC3E}">
        <p14:creationId xmlns:p14="http://schemas.microsoft.com/office/powerpoint/2010/main" val="3263966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29DA6-B51F-45D8-94AE-352239F971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FD03DA3-E897-49F5-A56E-87E6B8346F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D4AAD21-F3EB-47C4-BF5A-3DD18EB791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ECC313-EBF4-4AF0-AB49-ECD4E60C9502}"/>
              </a:ext>
            </a:extLst>
          </p:cNvPr>
          <p:cNvSpPr>
            <a:spLocks noGrp="1"/>
          </p:cNvSpPr>
          <p:nvPr>
            <p:ph type="dt" sz="half" idx="10"/>
          </p:nvPr>
        </p:nvSpPr>
        <p:spPr/>
        <p:txBody>
          <a:bodyPr/>
          <a:lstStyle/>
          <a:p>
            <a:fld id="{1BE03857-366E-4570-992A-21EC2B2FDC60}" type="datetimeFigureOut">
              <a:rPr lang="en-US" smtClean="0"/>
              <a:t>9/30/2019</a:t>
            </a:fld>
            <a:endParaRPr lang="en-US"/>
          </a:p>
        </p:txBody>
      </p:sp>
      <p:sp>
        <p:nvSpPr>
          <p:cNvPr id="6" name="Footer Placeholder 5">
            <a:extLst>
              <a:ext uri="{FF2B5EF4-FFF2-40B4-BE49-F238E27FC236}">
                <a16:creationId xmlns:a16="http://schemas.microsoft.com/office/drawing/2014/main" id="{7235FD2E-034D-48E6-A1F4-40B9600EE3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B91CE6-6ED9-4C9F-810C-BD82600F9692}"/>
              </a:ext>
            </a:extLst>
          </p:cNvPr>
          <p:cNvSpPr>
            <a:spLocks noGrp="1"/>
          </p:cNvSpPr>
          <p:nvPr>
            <p:ph type="sldNum" sz="quarter" idx="12"/>
          </p:nvPr>
        </p:nvSpPr>
        <p:spPr/>
        <p:txBody>
          <a:bodyPr/>
          <a:lstStyle/>
          <a:p>
            <a:fld id="{8D2E2808-A574-4AD0-9C38-922C14B535C0}" type="slidenum">
              <a:rPr lang="en-US" smtClean="0"/>
              <a:t>‹#›</a:t>
            </a:fld>
            <a:endParaRPr lang="en-US"/>
          </a:p>
        </p:txBody>
      </p:sp>
    </p:spTree>
    <p:extLst>
      <p:ext uri="{BB962C8B-B14F-4D97-AF65-F5344CB8AC3E}">
        <p14:creationId xmlns:p14="http://schemas.microsoft.com/office/powerpoint/2010/main" val="658411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21C451C-8677-4190-BDDA-A6CA012086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8A4EE9B-C4E7-45EC-B8C6-785741D059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3A1E2ED-A458-4CFF-B05F-1F553A5BD4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E03857-366E-4570-992A-21EC2B2FDC60}" type="datetimeFigureOut">
              <a:rPr lang="en-US" smtClean="0"/>
              <a:t>9/30/2019</a:t>
            </a:fld>
            <a:endParaRPr lang="en-US"/>
          </a:p>
        </p:txBody>
      </p:sp>
      <p:sp>
        <p:nvSpPr>
          <p:cNvPr id="5" name="Footer Placeholder 4">
            <a:extLst>
              <a:ext uri="{FF2B5EF4-FFF2-40B4-BE49-F238E27FC236}">
                <a16:creationId xmlns:a16="http://schemas.microsoft.com/office/drawing/2014/main" id="{FB5E1B7B-C515-42D5-8319-C65C9348A6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9BE2420-F024-4C68-94F5-CEF61DEB5C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2E2808-A574-4AD0-9C38-922C14B535C0}" type="slidenum">
              <a:rPr lang="en-US" smtClean="0"/>
              <a:t>‹#›</a:t>
            </a:fld>
            <a:endParaRPr lang="en-US"/>
          </a:p>
        </p:txBody>
      </p:sp>
    </p:spTree>
    <p:extLst>
      <p:ext uri="{BB962C8B-B14F-4D97-AF65-F5344CB8AC3E}">
        <p14:creationId xmlns:p14="http://schemas.microsoft.com/office/powerpoint/2010/main" val="335977851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213F16-25F9-4B64-AFCF-38FAFB473F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AB4DBCA-628C-4F6C-BEDC-C114448741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E79E34E-2B1A-4613-A10E-8DE228844E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9C38FD-9961-43F1-8BEC-7268B34674B5}" type="datetimeFigureOut">
              <a:rPr lang="en-GB" smtClean="0"/>
              <a:t>30/09/2019</a:t>
            </a:fld>
            <a:endParaRPr lang="en-GB"/>
          </a:p>
        </p:txBody>
      </p:sp>
      <p:sp>
        <p:nvSpPr>
          <p:cNvPr id="5" name="Footer Placeholder 4">
            <a:extLst>
              <a:ext uri="{FF2B5EF4-FFF2-40B4-BE49-F238E27FC236}">
                <a16:creationId xmlns:a16="http://schemas.microsoft.com/office/drawing/2014/main" id="{E438BC86-A1D9-4FBB-B24A-1FE8A49B09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285FDF-2BE1-4BB6-B5E0-7DB3666A41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D0DB40-95DD-4714-9756-1A9DC54C195B}" type="slidenum">
              <a:rPr lang="en-GB" smtClean="0"/>
              <a:t>‹#›</a:t>
            </a:fld>
            <a:endParaRPr lang="en-GB"/>
          </a:p>
        </p:txBody>
      </p:sp>
    </p:spTree>
    <p:extLst>
      <p:ext uri="{BB962C8B-B14F-4D97-AF65-F5344CB8AC3E}">
        <p14:creationId xmlns:p14="http://schemas.microsoft.com/office/powerpoint/2010/main" val="213358177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mn-lt"/>
              </a:rPr>
              <a:t>Workshop opening</a:t>
            </a:r>
          </a:p>
        </p:txBody>
      </p:sp>
      <p:sp>
        <p:nvSpPr>
          <p:cNvPr id="4" name="Subtitle 2">
            <a:extLst>
              <a:ext uri="{FF2B5EF4-FFF2-40B4-BE49-F238E27FC236}">
                <a16:creationId xmlns:a16="http://schemas.microsoft.com/office/drawing/2014/main" id="{C6FB48C5-9AAC-415E-90B2-605B940CAA74}"/>
              </a:ext>
            </a:extLst>
          </p:cNvPr>
          <p:cNvSpPr>
            <a:spLocks noGrp="1"/>
          </p:cNvSpPr>
          <p:nvPr>
            <p:ph type="subTitle" idx="1"/>
          </p:nvPr>
        </p:nvSpPr>
        <p:spPr/>
        <p:txBody>
          <a:bodyPr>
            <a:normAutofit fontScale="92500" lnSpcReduction="10000"/>
          </a:bodyPr>
          <a:lstStyle/>
          <a:p>
            <a:r>
              <a:rPr lang="en-US" i="1" dirty="0">
                <a:solidFill>
                  <a:schemeClr val="tx1"/>
                </a:solidFill>
              </a:rPr>
              <a:t>Gender in Adaptation Planning for the Agriculture Sectors</a:t>
            </a:r>
          </a:p>
          <a:p>
            <a:r>
              <a:rPr lang="en-US" dirty="0">
                <a:solidFill>
                  <a:schemeClr val="tx1"/>
                </a:solidFill>
              </a:rPr>
              <a:t>Training Workshop</a:t>
            </a:r>
          </a:p>
          <a:p>
            <a:r>
              <a:rPr lang="en-US" dirty="0">
                <a:solidFill>
                  <a:schemeClr val="tx1"/>
                </a:solidFill>
              </a:rPr>
              <a:t>[Name of presenter]</a:t>
            </a:r>
          </a:p>
          <a:p>
            <a:r>
              <a:rPr lang="en-US" dirty="0">
                <a:solidFill>
                  <a:schemeClr val="tx1"/>
                </a:solidFill>
              </a:rPr>
              <a:t>[Date]</a:t>
            </a:r>
            <a:endParaRPr lang="en-GB" dirty="0">
              <a:solidFill>
                <a:schemeClr val="tx1"/>
              </a:solidFill>
            </a:endParaRPr>
          </a:p>
        </p:txBody>
      </p:sp>
    </p:spTree>
    <p:extLst>
      <p:ext uri="{BB962C8B-B14F-4D97-AF65-F5344CB8AC3E}">
        <p14:creationId xmlns:p14="http://schemas.microsoft.com/office/powerpoint/2010/main" val="2876818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6918796-2918-40D6-BE3A-4600C47FC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373C05E-69AF-4D68-A336-087F8D3CAD8E}"/>
              </a:ext>
            </a:extLst>
          </p:cNvPr>
          <p:cNvSpPr>
            <a:spLocks noGrp="1"/>
          </p:cNvSpPr>
          <p:nvPr>
            <p:ph type="title"/>
          </p:nvPr>
        </p:nvSpPr>
        <p:spPr>
          <a:xfrm>
            <a:off x="838200" y="672747"/>
            <a:ext cx="10515600" cy="715556"/>
          </a:xfrm>
        </p:spPr>
        <p:txBody>
          <a:bodyPr>
            <a:noAutofit/>
          </a:bodyPr>
          <a:lstStyle/>
          <a:p>
            <a:pPr algn="ctr"/>
            <a:br>
              <a:rPr lang="en-GB" sz="3600" dirty="0">
                <a:solidFill>
                  <a:schemeClr val="bg1"/>
                </a:solidFill>
                <a:latin typeface="+mn-lt"/>
              </a:rPr>
            </a:br>
            <a:r>
              <a:rPr lang="en-GB" sz="3600" dirty="0">
                <a:solidFill>
                  <a:schemeClr val="bg1"/>
                </a:solidFill>
                <a:latin typeface="+mn-lt"/>
              </a:rPr>
              <a:t>Workshop objectives</a:t>
            </a:r>
            <a:br>
              <a:rPr lang="en-US" sz="3600" dirty="0">
                <a:solidFill>
                  <a:srgbClr val="5B9BD5"/>
                </a:solidFill>
              </a:rPr>
            </a:br>
            <a:endParaRPr lang="en-GB" sz="3600" dirty="0">
              <a:solidFill>
                <a:schemeClr val="bg1"/>
              </a:solidFill>
              <a:latin typeface="+mn-lt"/>
            </a:endParaRPr>
          </a:p>
        </p:txBody>
      </p:sp>
      <p:graphicFrame>
        <p:nvGraphicFramePr>
          <p:cNvPr id="5" name="Content Placeholder 2">
            <a:extLst>
              <a:ext uri="{FF2B5EF4-FFF2-40B4-BE49-F238E27FC236}">
                <a16:creationId xmlns:a16="http://schemas.microsoft.com/office/drawing/2014/main" id="{D4300152-16B8-45A5-A6EA-7910FBDA213E}"/>
              </a:ext>
            </a:extLst>
          </p:cNvPr>
          <p:cNvGraphicFramePr>
            <a:graphicFrameLocks noGrp="1"/>
          </p:cNvGraphicFramePr>
          <p:nvPr>
            <p:ph idx="1"/>
            <p:extLst>
              <p:ext uri="{D42A27DB-BD31-4B8C-83A1-F6EECF244321}">
                <p14:modId xmlns:p14="http://schemas.microsoft.com/office/powerpoint/2010/main" val="691766230"/>
              </p:ext>
            </p:extLst>
          </p:nvPr>
        </p:nvGraphicFramePr>
        <p:xfrm>
          <a:off x="838200" y="2291629"/>
          <a:ext cx="10515600" cy="34575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a:extLst>
              <a:ext uri="{FF2B5EF4-FFF2-40B4-BE49-F238E27FC236}">
                <a16:creationId xmlns:a16="http://schemas.microsoft.com/office/drawing/2014/main" id="{B0A8D663-A9D6-405B-8B6B-18F8036FCA11}"/>
              </a:ext>
            </a:extLst>
          </p:cNvPr>
          <p:cNvSpPr txBox="1"/>
          <p:nvPr/>
        </p:nvSpPr>
        <p:spPr>
          <a:xfrm>
            <a:off x="848591" y="1658764"/>
            <a:ext cx="8474243" cy="461665"/>
          </a:xfrm>
          <a:prstGeom prst="rect">
            <a:avLst/>
          </a:prstGeom>
          <a:noFill/>
        </p:spPr>
        <p:txBody>
          <a:bodyPr wrap="none" rtlCol="0">
            <a:spAutoFit/>
          </a:bodyPr>
          <a:lstStyle/>
          <a:p>
            <a:r>
              <a:rPr lang="en-US" sz="2400" dirty="0">
                <a:solidFill>
                  <a:srgbClr val="5B9BD5"/>
                </a:solidFill>
              </a:rPr>
              <a:t>At the end of the 3-day workshop, participants will be equipped to:</a:t>
            </a:r>
            <a:endParaRPr lang="en-GB" sz="2400" dirty="0"/>
          </a:p>
        </p:txBody>
      </p:sp>
    </p:spTree>
    <p:extLst>
      <p:ext uri="{BB962C8B-B14F-4D97-AF65-F5344CB8AC3E}">
        <p14:creationId xmlns:p14="http://schemas.microsoft.com/office/powerpoint/2010/main" val="3696587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mn-lt"/>
              </a:rPr>
              <a:t>Overview of training approach</a:t>
            </a:r>
          </a:p>
        </p:txBody>
      </p:sp>
      <p:sp>
        <p:nvSpPr>
          <p:cNvPr id="3" name="Content Placeholder 2"/>
          <p:cNvSpPr>
            <a:spLocks noGrp="1"/>
          </p:cNvSpPr>
          <p:nvPr>
            <p:ph idx="1"/>
          </p:nvPr>
        </p:nvSpPr>
        <p:spPr/>
        <p:txBody>
          <a:bodyPr/>
          <a:lstStyle/>
          <a:p>
            <a:r>
              <a:rPr lang="en-US" dirty="0"/>
              <a:t>Approach focuses on </a:t>
            </a:r>
            <a:r>
              <a:rPr lang="en-US" i="1" dirty="0"/>
              <a:t>process</a:t>
            </a:r>
            <a:r>
              <a:rPr lang="en-US" dirty="0"/>
              <a:t> as well as outputs.</a:t>
            </a:r>
          </a:p>
          <a:p>
            <a:r>
              <a:rPr lang="en-US" dirty="0"/>
              <a:t>Builds on participants’ experiences as much as possible.</a:t>
            </a:r>
          </a:p>
          <a:p>
            <a:r>
              <a:rPr lang="en-US" dirty="0"/>
              <a:t>Activities may challenge our perceptions, values, beliefs and </a:t>
            </a:r>
            <a:r>
              <a:rPr lang="en-US" dirty="0" err="1"/>
              <a:t>behaviours</a:t>
            </a:r>
            <a:r>
              <a:rPr lang="en-US" dirty="0"/>
              <a:t> through sharing ideas with other participants</a:t>
            </a:r>
          </a:p>
          <a:p>
            <a:endParaRPr lang="en-US" dirty="0"/>
          </a:p>
        </p:txBody>
      </p:sp>
    </p:spTree>
    <p:extLst>
      <p:ext uri="{BB962C8B-B14F-4D97-AF65-F5344CB8AC3E}">
        <p14:creationId xmlns:p14="http://schemas.microsoft.com/office/powerpoint/2010/main" val="2108070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pPr algn="ctr"/>
            <a:r>
              <a:rPr lang="en-US">
                <a:latin typeface="+mn-lt"/>
              </a:rPr>
              <a:t>Group contract</a:t>
            </a:r>
            <a:endParaRPr lang="en-US" dirty="0">
              <a:latin typeface="+mn-lt"/>
            </a:endParaRPr>
          </a:p>
        </p:txBody>
      </p:sp>
      <p:sp>
        <p:nvSpPr>
          <p:cNvPr id="3" name="Content Placeholder 2"/>
          <p:cNvSpPr>
            <a:spLocks noGrp="1"/>
          </p:cNvSpPr>
          <p:nvPr>
            <p:ph idx="1"/>
          </p:nvPr>
        </p:nvSpPr>
        <p:spPr>
          <a:xfrm>
            <a:off x="838200" y="1825625"/>
            <a:ext cx="10515600" cy="4351338"/>
          </a:xfrm>
        </p:spPr>
        <p:txBody>
          <a:bodyPr/>
          <a:lstStyle/>
          <a:p>
            <a:pPr marL="0" indent="0" algn="ctr">
              <a:buNone/>
            </a:pPr>
            <a:endParaRPr lang="en-US" dirty="0"/>
          </a:p>
          <a:p>
            <a:pPr marL="0" indent="0" algn="ctr">
              <a:buNone/>
            </a:pPr>
            <a:endParaRPr lang="en-US" dirty="0"/>
          </a:p>
          <a:p>
            <a:pPr marL="0" indent="0" algn="ctr">
              <a:buNone/>
            </a:pPr>
            <a:r>
              <a:rPr lang="en-US" dirty="0"/>
              <a:t>As a participant, what do you want to include in a group contract to make the learning experience comfortable, safe, and effective?</a:t>
            </a:r>
          </a:p>
          <a:p>
            <a:endParaRPr lang="en-US" dirty="0"/>
          </a:p>
          <a:p>
            <a:endParaRPr lang="en-US" dirty="0"/>
          </a:p>
        </p:txBody>
      </p:sp>
    </p:spTree>
    <p:extLst>
      <p:ext uri="{BB962C8B-B14F-4D97-AF65-F5344CB8AC3E}">
        <p14:creationId xmlns:p14="http://schemas.microsoft.com/office/powerpoint/2010/main" val="800049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mn-lt"/>
              </a:rPr>
              <a:t>Agenda</a:t>
            </a:r>
          </a:p>
        </p:txBody>
      </p:sp>
      <p:sp>
        <p:nvSpPr>
          <p:cNvPr id="3" name="Content Placeholder 2"/>
          <p:cNvSpPr>
            <a:spLocks noGrp="1"/>
          </p:cNvSpPr>
          <p:nvPr>
            <p:ph idx="1"/>
          </p:nvPr>
        </p:nvSpPr>
        <p:spPr/>
        <p:txBody>
          <a:bodyPr>
            <a:normAutofit/>
          </a:bodyPr>
          <a:lstStyle/>
          <a:p>
            <a:pPr marL="0" indent="0">
              <a:buNone/>
            </a:pPr>
            <a:r>
              <a:rPr lang="en-US" dirty="0"/>
              <a:t>Time for:</a:t>
            </a:r>
          </a:p>
          <a:p>
            <a:r>
              <a:rPr lang="en-US" dirty="0"/>
              <a:t>Opening session</a:t>
            </a:r>
          </a:p>
          <a:p>
            <a:endParaRPr lang="en-US" dirty="0"/>
          </a:p>
          <a:p>
            <a:r>
              <a:rPr lang="en-US" dirty="0"/>
              <a:t>Tea/coffee and lunch breaks</a:t>
            </a:r>
          </a:p>
          <a:p>
            <a:endParaRPr lang="en-US" dirty="0"/>
          </a:p>
          <a:p>
            <a:r>
              <a:rPr lang="en-US" dirty="0"/>
              <a:t>Sessions</a:t>
            </a:r>
          </a:p>
          <a:p>
            <a:endParaRPr lang="en-US" dirty="0"/>
          </a:p>
          <a:p>
            <a:r>
              <a:rPr lang="en-US" dirty="0"/>
              <a:t>Closing </a:t>
            </a:r>
          </a:p>
        </p:txBody>
      </p:sp>
    </p:spTree>
    <p:extLst>
      <p:ext uri="{BB962C8B-B14F-4D97-AF65-F5344CB8AC3E}">
        <p14:creationId xmlns:p14="http://schemas.microsoft.com/office/powerpoint/2010/main" val="1869101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mn-lt"/>
              </a:rPr>
              <a:t>Logistics</a:t>
            </a:r>
          </a:p>
        </p:txBody>
      </p:sp>
      <p:sp>
        <p:nvSpPr>
          <p:cNvPr id="3" name="Content Placeholder 2"/>
          <p:cNvSpPr>
            <a:spLocks noGrp="1"/>
          </p:cNvSpPr>
          <p:nvPr>
            <p:ph idx="1"/>
          </p:nvPr>
        </p:nvSpPr>
        <p:spPr/>
        <p:txBody>
          <a:bodyPr/>
          <a:lstStyle/>
          <a:p>
            <a:pPr lvl="0"/>
            <a:r>
              <a:rPr lang="en-US" dirty="0"/>
              <a:t>Opening, closing times, tea/coffee break. </a:t>
            </a:r>
          </a:p>
          <a:p>
            <a:pPr lvl="0"/>
            <a:endParaRPr lang="en-US" dirty="0"/>
          </a:p>
          <a:p>
            <a:pPr lvl="0"/>
            <a:r>
              <a:rPr lang="en-US" dirty="0"/>
              <a:t>Location for coffee breaks and lunches/dinners, break out rooms, and toilets.  </a:t>
            </a:r>
          </a:p>
          <a:p>
            <a:pPr lvl="0"/>
            <a:endParaRPr lang="en-US" dirty="0"/>
          </a:p>
          <a:p>
            <a:pPr lvl="0"/>
            <a:r>
              <a:rPr lang="en-US" dirty="0"/>
              <a:t>Other matters (e.g. accommodation, per diems, field trips). </a:t>
            </a:r>
          </a:p>
          <a:p>
            <a:endParaRPr lang="en-US" dirty="0"/>
          </a:p>
        </p:txBody>
      </p:sp>
    </p:spTree>
    <p:extLst>
      <p:ext uri="{BB962C8B-B14F-4D97-AF65-F5344CB8AC3E}">
        <p14:creationId xmlns:p14="http://schemas.microsoft.com/office/powerpoint/2010/main" val="1024693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mn-lt"/>
              </a:rPr>
              <a:t>Needs Assessment</a:t>
            </a:r>
          </a:p>
        </p:txBody>
      </p:sp>
      <p:sp>
        <p:nvSpPr>
          <p:cNvPr id="3" name="Content Placeholder 2"/>
          <p:cNvSpPr>
            <a:spLocks noGrp="1"/>
          </p:cNvSpPr>
          <p:nvPr>
            <p:ph idx="1"/>
          </p:nvPr>
        </p:nvSpPr>
        <p:spPr/>
        <p:txBody>
          <a:bodyPr>
            <a:normAutofit/>
          </a:bodyPr>
          <a:lstStyle/>
          <a:p>
            <a:r>
              <a:rPr lang="en-US" dirty="0"/>
              <a:t>Key findings from needs assessment:</a:t>
            </a:r>
          </a:p>
          <a:p>
            <a:pPr lvl="1"/>
            <a:r>
              <a:rPr lang="en-US" dirty="0"/>
              <a:t>50 people in Ministry were surveyed.</a:t>
            </a:r>
          </a:p>
          <a:p>
            <a:pPr lvl="2"/>
            <a:r>
              <a:rPr lang="en-US" dirty="0"/>
              <a:t>50% requested basic concepts on gender and climate change </a:t>
            </a:r>
          </a:p>
          <a:p>
            <a:pPr lvl="2"/>
            <a:r>
              <a:rPr lang="en-US" dirty="0"/>
              <a:t>75% requested gender-sensitive budgeting, monitoring and reporting</a:t>
            </a:r>
          </a:p>
          <a:p>
            <a:pPr lvl="1"/>
            <a:endParaRPr lang="en-US" dirty="0"/>
          </a:p>
        </p:txBody>
      </p:sp>
    </p:spTree>
    <p:extLst>
      <p:ext uri="{BB962C8B-B14F-4D97-AF65-F5344CB8AC3E}">
        <p14:creationId xmlns:p14="http://schemas.microsoft.com/office/powerpoint/2010/main" val="2472532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6918796-2918-40D6-BE3A-4600C47FC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38200" y="672747"/>
            <a:ext cx="10515600" cy="715556"/>
          </a:xfrm>
        </p:spPr>
        <p:txBody>
          <a:bodyPr>
            <a:normAutofit/>
          </a:bodyPr>
          <a:lstStyle/>
          <a:p>
            <a:pPr algn="ctr"/>
            <a:r>
              <a:rPr lang="en-US" sz="3200">
                <a:solidFill>
                  <a:schemeClr val="bg1"/>
                </a:solidFill>
                <a:latin typeface="+mn-lt"/>
              </a:rPr>
              <a:t>Expectations	</a:t>
            </a:r>
          </a:p>
        </p:txBody>
      </p:sp>
      <p:graphicFrame>
        <p:nvGraphicFramePr>
          <p:cNvPr id="16" name="Content Placeholder 2">
            <a:extLst>
              <a:ext uri="{FF2B5EF4-FFF2-40B4-BE49-F238E27FC236}">
                <a16:creationId xmlns:a16="http://schemas.microsoft.com/office/drawing/2014/main" id="{2CA1DECE-0B9D-42BE-8549-BAA16E0997FB}"/>
              </a:ext>
            </a:extLst>
          </p:cNvPr>
          <p:cNvGraphicFramePr>
            <a:graphicFrameLocks noGrp="1"/>
          </p:cNvGraphicFramePr>
          <p:nvPr>
            <p:ph idx="1"/>
            <p:extLst>
              <p:ext uri="{D42A27DB-BD31-4B8C-83A1-F6EECF244321}">
                <p14:modId xmlns:p14="http://schemas.microsoft.com/office/powerpoint/2010/main" val="3046813964"/>
              </p:ext>
            </p:extLst>
          </p:nvPr>
        </p:nvGraphicFramePr>
        <p:xfrm>
          <a:off x="838200" y="2166938"/>
          <a:ext cx="10515600" cy="34575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530883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274</TotalTime>
  <Words>535</Words>
  <Application>Microsoft Office PowerPoint</Application>
  <PresentationFormat>Widescreen</PresentationFormat>
  <Paragraphs>65</Paragraphs>
  <Slides>8</Slides>
  <Notes>8</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8</vt:i4>
      </vt:variant>
    </vt:vector>
  </HeadingPairs>
  <TitlesOfParts>
    <vt:vector size="13" baseType="lpstr">
      <vt:lpstr>Arial</vt:lpstr>
      <vt:lpstr>Calibri</vt:lpstr>
      <vt:lpstr>Calibri Light</vt:lpstr>
      <vt:lpstr>Office Theme</vt:lpstr>
      <vt:lpstr>1_Office Theme</vt:lpstr>
      <vt:lpstr>Workshop opening</vt:lpstr>
      <vt:lpstr> Workshop objectives </vt:lpstr>
      <vt:lpstr>Overview of training approach</vt:lpstr>
      <vt:lpstr>Group contract</vt:lpstr>
      <vt:lpstr>Agenda</vt:lpstr>
      <vt:lpstr>Logistics</vt:lpstr>
      <vt:lpstr>Needs Assessment</vt:lpstr>
      <vt:lpstr>Expectations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Home</dc:creator>
  <cp:lastModifiedBy>Sibyl Nelson</cp:lastModifiedBy>
  <cp:revision>24</cp:revision>
  <dcterms:created xsi:type="dcterms:W3CDTF">2019-07-15T22:00:18Z</dcterms:created>
  <dcterms:modified xsi:type="dcterms:W3CDTF">2019-09-30T09:28:29Z</dcterms:modified>
</cp:coreProperties>
</file>