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0" d="100"/>
          <a:sy n="60" d="100"/>
        </p:scale>
        <p:origin x="-1656" y="-27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docProps/app.xml><?xml version="1.0" encoding="utf-8"?>
<Properties xmlns="http://schemas.openxmlformats.org/officeDocument/2006/extended-properties" xmlns:vt="http://schemas.openxmlformats.org/officeDocument/2006/docPropsVTypes">
  <TotalTime>337</TotalTime>
  <Words>545</Words>
  <Application>Microsoft Office PowerPoint</Application>
  <PresentationFormat>On-screen Show (4:3)</PresentationFormat>
  <Paragraphs>81</Paragraphs>
  <Slides>15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Office Theme</vt:lpstr>
      <vt:lpstr>  UPDATE ON EARLY WARNING SYSTEM (EWS) PROJECT MINISTRY OF TRANSPORT  Republic of Liberia</vt:lpstr>
      <vt:lpstr>Synergy of Strategic Objectives</vt:lpstr>
      <vt:lpstr>STAKEHOLDERS</vt:lpstr>
      <vt:lpstr>Baseline </vt:lpstr>
      <vt:lpstr>Project Scope (in brief)</vt:lpstr>
      <vt:lpstr>EWS Project Update (MET)</vt:lpstr>
      <vt:lpstr>EN Weather and LDS</vt:lpstr>
      <vt:lpstr>EWS Site Map of Liberia</vt:lpstr>
      <vt:lpstr>EWS Project Update (MET) cont’d</vt:lpstr>
      <vt:lpstr>EWS Project Update (MET) cont’d</vt:lpstr>
      <vt:lpstr>EWS Project Update (MET) cont’d</vt:lpstr>
      <vt:lpstr>EWS Project Update (Hydrology)</vt:lpstr>
      <vt:lpstr>EWS Project Update (Hydrology)</vt:lpstr>
      <vt:lpstr>EWS Project Update (NDMA)</vt:lpstr>
      <vt:lpstr>THE END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UPDATE ON EARLY WARNING SYSTEM (EWS) PROJECT MINISTRY OF TRANSPORT  Republic of Liberia</dc:title>
  <dc:creator>USER</dc:creator>
  <cp:lastModifiedBy>USER</cp:lastModifiedBy>
  <cp:revision>28</cp:revision>
  <dcterms:created xsi:type="dcterms:W3CDTF">2017-11-28T08:30:00Z</dcterms:created>
  <dcterms:modified xsi:type="dcterms:W3CDTF">2017-12-15T13:35:12Z</dcterms:modified>
</cp:coreProperties>
</file>