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8.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2.xml" ContentType="application/vnd.openxmlformats-officedocument.theme+xml"/>
  <Override PartName="/ppt/slideLayouts/slideLayout157.xml" ContentType="application/vnd.openxmlformats-officedocument.presentationml.slideLayout+xml"/>
  <Override PartName="/ppt/theme/theme13.xml" ContentType="application/vnd.openxmlformats-officedocument.theme+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theme/theme16.xml" ContentType="application/vnd.openxmlformats-officedocument.theme+xml"/>
  <Override PartName="/ppt/slideLayouts/slideLayout161.xml" ContentType="application/vnd.openxmlformats-officedocument.presentationml.slideLayout+xml"/>
  <Override PartName="/ppt/theme/theme17.xml" ContentType="application/vnd.openxmlformats-officedocument.theme+xml"/>
  <Override PartName="/ppt/slideLayouts/slideLayout162.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7" r:id="rId1"/>
    <p:sldMasterId id="2147483833" r:id="rId2"/>
    <p:sldMasterId id="2147483836" r:id="rId3"/>
    <p:sldMasterId id="2147483835" r:id="rId4"/>
    <p:sldMasterId id="2147483834" r:id="rId5"/>
    <p:sldMasterId id="2147483879" r:id="rId6"/>
    <p:sldMasterId id="2147483851" r:id="rId7"/>
    <p:sldMasterId id="2147483774" r:id="rId8"/>
    <p:sldMasterId id="2147483690" r:id="rId9"/>
    <p:sldMasterId id="2147483801" r:id="rId10"/>
    <p:sldMasterId id="2147483747" r:id="rId11"/>
    <p:sldMasterId id="2147483720" r:id="rId12"/>
    <p:sldMasterId id="2147483829" r:id="rId13"/>
    <p:sldMasterId id="2147483828" r:id="rId14"/>
    <p:sldMasterId id="2147483840" r:id="rId15"/>
    <p:sldMasterId id="2147483839" r:id="rId16"/>
    <p:sldMasterId id="2147483838" r:id="rId17"/>
    <p:sldMasterId id="2147483877" r:id="rId18"/>
  </p:sldMasterIdLst>
  <p:notesMasterIdLst>
    <p:notesMasterId r:id="rId36"/>
  </p:notesMasterIdLst>
  <p:sldIdLst>
    <p:sldId id="272" r:id="rId19"/>
    <p:sldId id="276" r:id="rId20"/>
    <p:sldId id="297" r:id="rId21"/>
    <p:sldId id="304" r:id="rId22"/>
    <p:sldId id="299" r:id="rId23"/>
    <p:sldId id="298" r:id="rId24"/>
    <p:sldId id="289" r:id="rId25"/>
    <p:sldId id="295" r:id="rId26"/>
    <p:sldId id="290" r:id="rId27"/>
    <p:sldId id="301" r:id="rId28"/>
    <p:sldId id="302" r:id="rId29"/>
    <p:sldId id="291" r:id="rId30"/>
    <p:sldId id="305" r:id="rId31"/>
    <p:sldId id="292" r:id="rId32"/>
    <p:sldId id="293" r:id="rId33"/>
    <p:sldId id="303" r:id="rId34"/>
    <p:sldId id="273"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3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833"/>
    <p:restoredTop sz="89495" autoAdjust="0"/>
  </p:normalViewPr>
  <p:slideViewPr>
    <p:cSldViewPr snapToGrid="0" snapToObjects="1" showGuides="1">
      <p:cViewPr varScale="1">
        <p:scale>
          <a:sx n="84" d="100"/>
          <a:sy n="84" d="100"/>
        </p:scale>
        <p:origin x="1518" y="78"/>
      </p:cViewPr>
      <p:guideLst>
        <p:guide orient="horz" pos="2160"/>
        <p:guide pos="2880"/>
        <p:guide pos="362"/>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3.xml"/><Relationship Id="rId34" Type="http://schemas.openxmlformats.org/officeDocument/2006/relationships/slide" Target="slides/slide16.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2.xml"/><Relationship Id="rId29" Type="http://schemas.openxmlformats.org/officeDocument/2006/relationships/slide" Target="slides/slide11.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ya Staskiewicz" userId="b97d4572269e0144" providerId="LiveId" clId="{5F627C7C-C76B-4685-B805-C7598178269A}"/>
    <pc:docChg chg="modSld">
      <pc:chgData name="Tanya Staskiewicz" userId="b97d4572269e0144" providerId="LiveId" clId="{5F627C7C-C76B-4685-B805-C7598178269A}" dt="2017-10-10T21:54:24.631" v="5" actId="14100"/>
      <pc:docMkLst>
        <pc:docMk/>
      </pc:docMkLst>
      <pc:sldChg chg="modSp">
        <pc:chgData name="Tanya Staskiewicz" userId="b97d4572269e0144" providerId="LiveId" clId="{5F627C7C-C76B-4685-B805-C7598178269A}" dt="2017-10-10T21:54:24.631" v="5" actId="14100"/>
        <pc:sldMkLst>
          <pc:docMk/>
          <pc:sldMk cId="2037210878" sldId="298"/>
        </pc:sldMkLst>
        <pc:spChg chg="mod">
          <ac:chgData name="Tanya Staskiewicz" userId="b97d4572269e0144" providerId="LiveId" clId="{5F627C7C-C76B-4685-B805-C7598178269A}" dt="2017-10-10T21:54:24.631" v="5" actId="14100"/>
          <ac:spMkLst>
            <pc:docMk/>
            <pc:sldMk cId="2037210878" sldId="298"/>
            <ac:spMk id="7" creationId="{18080BA2-674E-4BE2-BE07-3A7C96897F35}"/>
          </ac:spMkLst>
        </pc:spChg>
      </pc:sldChg>
      <pc:sldChg chg="modSp">
        <pc:chgData name="Tanya Staskiewicz" userId="b97d4572269e0144" providerId="LiveId" clId="{5F627C7C-C76B-4685-B805-C7598178269A}" dt="2017-10-10T21:54:18.957" v="4" actId="14100"/>
        <pc:sldMkLst>
          <pc:docMk/>
          <pc:sldMk cId="2352917962" sldId="299"/>
        </pc:sldMkLst>
        <pc:spChg chg="mod">
          <ac:chgData name="Tanya Staskiewicz" userId="b97d4572269e0144" providerId="LiveId" clId="{5F627C7C-C76B-4685-B805-C7598178269A}" dt="2017-10-10T21:54:18.957" v="4" actId="14100"/>
          <ac:spMkLst>
            <pc:docMk/>
            <pc:sldMk cId="2352917962" sldId="299"/>
            <ac:spMk id="12" creationId="{AB49B0DA-6183-4F82-AB38-29B67C29924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noFill/>
            <a:ln w="25400" cap="flat" cmpd="sng" algn="ctr">
              <a:solidFill>
                <a:schemeClr val="accent1"/>
              </a:solidFill>
              <a:miter lim="800000"/>
            </a:ln>
            <a:effectLst/>
          </c:spPr>
          <c:invertIfNegative val="0"/>
          <c:dPt>
            <c:idx val="0"/>
            <c:invertIfNegative val="0"/>
            <c:bubble3D val="0"/>
            <c:spPr>
              <a:solidFill>
                <a:schemeClr val="accent6"/>
              </a:solidFill>
              <a:ln w="25400" cap="flat" cmpd="sng" algn="ctr">
                <a:solidFill>
                  <a:schemeClr val="accent1"/>
                </a:solidFill>
                <a:miter lim="800000"/>
              </a:ln>
              <a:effectLst/>
            </c:spPr>
            <c:extLst xmlns:c16r2="http://schemas.microsoft.com/office/drawing/2015/06/chart">
              <c:ext xmlns:c16="http://schemas.microsoft.com/office/drawing/2014/chart" uri="{C3380CC4-5D6E-409C-BE32-E72D297353CC}">
                <c16:uniqueId val="{00000001-A196-43E0-95EF-EDBE9EA2AB9E}"/>
              </c:ext>
            </c:extLst>
          </c:dPt>
          <c:dPt>
            <c:idx val="1"/>
            <c:invertIfNegative val="0"/>
            <c:bubble3D val="0"/>
            <c:spPr>
              <a:solidFill>
                <a:schemeClr val="accent6"/>
              </a:solidFill>
              <a:ln w="25400" cap="flat" cmpd="sng" algn="ctr">
                <a:solidFill>
                  <a:schemeClr val="accent1"/>
                </a:solidFill>
                <a:miter lim="800000"/>
              </a:ln>
              <a:effectLst/>
            </c:spPr>
            <c:extLst xmlns:c16r2="http://schemas.microsoft.com/office/drawing/2015/06/chart">
              <c:ext xmlns:c16="http://schemas.microsoft.com/office/drawing/2014/chart" uri="{C3380CC4-5D6E-409C-BE32-E72D297353CC}">
                <c16:uniqueId val="{00000002-A196-43E0-95EF-EDBE9EA2AB9E}"/>
              </c:ext>
            </c:extLst>
          </c:dPt>
          <c:dPt>
            <c:idx val="2"/>
            <c:invertIfNegative val="0"/>
            <c:bubble3D val="0"/>
            <c:spPr>
              <a:solidFill>
                <a:schemeClr val="accent6"/>
              </a:solidFill>
              <a:ln w="25400" cap="flat" cmpd="sng" algn="ctr">
                <a:solidFill>
                  <a:schemeClr val="accent1"/>
                </a:solidFill>
                <a:miter lim="800000"/>
              </a:ln>
              <a:effectLst/>
            </c:spPr>
            <c:extLst xmlns:c16r2="http://schemas.microsoft.com/office/drawing/2015/06/chart">
              <c:ext xmlns:c16="http://schemas.microsoft.com/office/drawing/2014/chart" uri="{C3380CC4-5D6E-409C-BE32-E72D297353CC}">
                <c16:uniqueId val="{00000003-A196-43E0-95EF-EDBE9EA2AB9E}"/>
              </c:ext>
            </c:extLst>
          </c:dPt>
          <c:dPt>
            <c:idx val="3"/>
            <c:invertIfNegative val="0"/>
            <c:bubble3D val="0"/>
            <c:spPr>
              <a:solidFill>
                <a:schemeClr val="accent6"/>
              </a:solidFill>
              <a:ln w="25400" cap="flat" cmpd="sng" algn="ctr">
                <a:solidFill>
                  <a:schemeClr val="accent1"/>
                </a:solidFill>
                <a:miter lim="800000"/>
              </a:ln>
              <a:effectLst/>
            </c:spPr>
            <c:extLst xmlns:c16r2="http://schemas.microsoft.com/office/drawing/2015/06/chart">
              <c:ext xmlns:c16="http://schemas.microsoft.com/office/drawing/2014/chart" uri="{C3380CC4-5D6E-409C-BE32-E72D297353CC}">
                <c16:uniqueId val="{00000004-A196-43E0-95EF-EDBE9EA2AB9E}"/>
              </c:ext>
            </c:extLst>
          </c:dPt>
          <c:dPt>
            <c:idx val="4"/>
            <c:invertIfNegative val="0"/>
            <c:bubble3D val="0"/>
            <c:spPr>
              <a:solidFill>
                <a:schemeClr val="accent6"/>
              </a:solidFill>
              <a:ln w="25400" cap="flat" cmpd="sng" algn="ctr">
                <a:solidFill>
                  <a:schemeClr val="accent1"/>
                </a:solidFill>
                <a:miter lim="800000"/>
              </a:ln>
              <a:effectLst/>
            </c:spPr>
            <c:extLst xmlns:c16r2="http://schemas.microsoft.com/office/drawing/2015/06/chart">
              <c:ext xmlns:c16="http://schemas.microsoft.com/office/drawing/2014/chart" uri="{C3380CC4-5D6E-409C-BE32-E72D297353CC}">
                <c16:uniqueId val="{00000005-A196-43E0-95EF-EDBE9EA2AB9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Sheet1!$A$1:$A$5</c:f>
              <c:strCache>
                <c:ptCount val="5"/>
                <c:pt idx="0">
                  <c:v>Water Resource Management</c:v>
                </c:pt>
                <c:pt idx="1">
                  <c:v>Sustainable Agriculture</c:v>
                </c:pt>
                <c:pt idx="2">
                  <c:v>Community Based Climate Resilient Infrastructure</c:v>
                </c:pt>
                <c:pt idx="3">
                  <c:v>Renewable Energy and Energy Efficiency</c:v>
                </c:pt>
                <c:pt idx="4">
                  <c:v>Total</c:v>
                </c:pt>
              </c:strCache>
            </c:strRef>
          </c:cat>
          <c:val>
            <c:numRef>
              <c:f>Sheet1!$B$1:$B$5</c:f>
              <c:numCache>
                <c:formatCode>General</c:formatCode>
                <c:ptCount val="5"/>
                <c:pt idx="0">
                  <c:v>9</c:v>
                </c:pt>
                <c:pt idx="1">
                  <c:v>19</c:v>
                </c:pt>
                <c:pt idx="2">
                  <c:v>5</c:v>
                </c:pt>
                <c:pt idx="3">
                  <c:v>3</c:v>
                </c:pt>
                <c:pt idx="4">
                  <c:v>36</c:v>
                </c:pt>
              </c:numCache>
            </c:numRef>
          </c:val>
          <c:extLst xmlns:c16r2="http://schemas.microsoft.com/office/drawing/2015/06/chart">
            <c:ext xmlns:c16="http://schemas.microsoft.com/office/drawing/2014/chart" uri="{C3380CC4-5D6E-409C-BE32-E72D297353CC}">
              <c16:uniqueId val="{00000000-A196-43E0-95EF-EDBE9EA2AB9E}"/>
            </c:ext>
          </c:extLst>
        </c:ser>
        <c:dLbls>
          <c:showLegendKey val="0"/>
          <c:showVal val="0"/>
          <c:showCatName val="0"/>
          <c:showSerName val="0"/>
          <c:showPercent val="0"/>
          <c:showBubbleSize val="0"/>
        </c:dLbls>
        <c:gapWidth val="227"/>
        <c:overlap val="-48"/>
        <c:axId val="280166408"/>
        <c:axId val="280166800"/>
      </c:barChart>
      <c:catAx>
        <c:axId val="280166408"/>
        <c:scaling>
          <c:orientation val="maxMin"/>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2"/>
                </a:solidFill>
                <a:latin typeface="Calibri" panose="020F0502020204030204" pitchFamily="34" charset="0"/>
                <a:ea typeface="+mn-ea"/>
                <a:cs typeface="Calibri" panose="020F0502020204030204" pitchFamily="34" charset="0"/>
              </a:defRPr>
            </a:pPr>
            <a:endParaRPr lang="en-US"/>
          </a:p>
        </c:txPr>
        <c:crossAx val="280166800"/>
        <c:crosses val="autoZero"/>
        <c:auto val="1"/>
        <c:lblAlgn val="ctr"/>
        <c:lblOffset val="100"/>
        <c:noMultiLvlLbl val="0"/>
      </c:catAx>
      <c:valAx>
        <c:axId val="280166800"/>
        <c:scaling>
          <c:orientation val="minMax"/>
        </c:scaling>
        <c:delete val="1"/>
        <c:axPos val="t"/>
        <c:numFmt formatCode="General" sourceLinked="1"/>
        <c:majorTickMark val="none"/>
        <c:minorTickMark val="none"/>
        <c:tickLblPos val="nextTo"/>
        <c:crossAx val="280166408"/>
        <c:crosses val="autoZero"/>
        <c:crossBetween val="between"/>
      </c:valAx>
      <c:spPr>
        <a:noFill/>
        <a:ln>
          <a:noFill/>
        </a:ln>
        <a:effectLst/>
      </c:spPr>
    </c:plotArea>
    <c:plotVisOnly val="1"/>
    <c:dispBlanksAs val="gap"/>
    <c:showDLblsOverMax val="0"/>
  </c:chart>
  <c:spPr>
    <a:solidFill>
      <a:schemeClr val="accent5"/>
    </a:solidFill>
    <a:ln>
      <a:noFill/>
    </a:ln>
    <a:effectLst>
      <a:outerShdw blurRad="50800" dist="38100" dir="5400000" algn="t" rotWithShape="0">
        <a:prstClr val="black">
          <a:alpha val="40000"/>
        </a:prstClr>
      </a:outerShdw>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4">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bg1"/>
    </cs:fontRef>
    <cs:spPr>
      <a:solidFill>
        <a:schemeClr val="tx1">
          <a:lumMod val="35000"/>
          <a:lumOff val="65000"/>
        </a:schemeClr>
      </a:solidFill>
    </cs:spPr>
    <cs:defRPr sz="1197"/>
    <cs:bodyPr rot="0" spcFirstLastPara="1" vertOverflow="clip" horzOverflow="clip" vert="horz" wrap="square" lIns="36576" tIns="18288" rIns="36576" bIns="18288" anchor="ctr" anchorCtr="1">
      <a:spAutoFit/>
    </cs:bodyPr>
  </cs:dataLabelCallout>
  <cs:dataPoint>
    <cs:lnRef idx="0">
      <cs:styleClr val="auto"/>
    </cs:lnRef>
    <cs:fillRef idx="0"/>
    <cs:effectRef idx="0"/>
    <cs:fontRef idx="minor">
      <a:schemeClr val="dk1"/>
    </cs:fontRef>
    <cs:spPr>
      <a:noFill/>
      <a:ln w="25400" cap="flat" cmpd="sng" algn="ctr">
        <a:solidFill>
          <a:schemeClr val="phClr"/>
        </a:solidFill>
        <a:miter lim="800000"/>
      </a:ln>
    </cs:spPr>
  </cs:dataPoint>
  <cs:dataPoint3D>
    <cs:lnRef idx="0">
      <cs:styleClr val="auto"/>
    </cs:lnRef>
    <cs:fillRef idx="0">
      <cs:styleClr val="auto"/>
    </cs:fillRef>
    <cs:effectRef idx="0"/>
    <cs:fontRef idx="minor">
      <a:schemeClr val="dk1"/>
    </cs:fontRef>
    <cs:spPr>
      <a:ln w="19050" cap="flat" cmpd="sng" algn="ctr">
        <a:solidFill>
          <a:schemeClr val="phClr"/>
        </a:solidFill>
        <a:miter lim="800000"/>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ln w="19050" cap="rnd">
        <a:solidFill>
          <a:schemeClr val="phClr"/>
        </a:solidFill>
        <a:round/>
      </a:ln>
    </cs:spPr>
  </cs:dataPointMarker>
  <cs:dataPointMarkerLayout symbol="circle" size="6"/>
  <cs:dataPointWireframe>
    <cs:lnRef idx="0">
      <cs:styleClr val="auto"/>
    </cs:lnRef>
    <cs:fillRef idx="1"/>
    <cs:effectRef idx="0"/>
    <cs:fontRef idx="minor">
      <a:schemeClr val="tx1"/>
    </cs:fontRef>
    <cs:spPr>
      <a:ln w="9525">
        <a:solidFill>
          <a:schemeClr val="phClr"/>
        </a:solidFill>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tx1">
            <a:lumMod val="50000"/>
            <a:lumOff val="50000"/>
          </a:schemeClr>
        </a:solidFill>
        <a:round/>
      </a:ln>
    </cs:spPr>
  </cs:downBar>
  <cs:dropLine>
    <cs:lnRef idx="0"/>
    <cs:fillRef idx="0"/>
    <cs:effectRef idx="0"/>
    <cs:fontRef idx="minor">
      <a:schemeClr val="dk1"/>
    </cs:fontRef>
    <cs:spPr>
      <a:ln w="9525" cap="flat" cmpd="sng" algn="ctr">
        <a:solidFill>
          <a:schemeClr val="tx1">
            <a:lumMod val="35000"/>
            <a:lumOff val="65000"/>
          </a:schemeClr>
        </a:solidFill>
        <a:round/>
      </a:ln>
    </cs:spPr>
  </cs:dropLine>
  <cs:errorBar>
    <cs:lnRef idx="0"/>
    <cs:fillRef idx="0"/>
    <cs:effectRef idx="0"/>
    <cs:fontRef idx="minor">
      <a:schemeClr val="dk1"/>
    </cs:fontRef>
    <cs:spPr>
      <a:ln w="9525" cap="flat" cmpd="sng" algn="ctr">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a:solidFill>
          <a:schemeClr val="tx1">
            <a:lumMod val="15000"/>
            <a:lumOff val="85000"/>
          </a:schemeClr>
        </a:solidFill>
      </a:ln>
    </cs:spPr>
  </cs:gridlineMajor>
  <cs:gridlineMinor>
    <cs:lnRef idx="0"/>
    <cs:fillRef idx="0"/>
    <cs:effectRef idx="0"/>
    <cs:fontRef idx="minor">
      <a:schemeClr val="dk1"/>
    </cs:fontRef>
    <cs:spPr>
      <a:ln w="9525">
        <a:solidFill>
          <a:schemeClr val="tx1">
            <a:lumMod val="5000"/>
            <a:lumOff val="95000"/>
          </a:schemeClr>
        </a:solidFill>
      </a:ln>
    </cs:spPr>
  </cs:gridlineMinor>
  <cs:hiLoLine>
    <cs:lnRef idx="0"/>
    <cs:fillRef idx="0"/>
    <cs:effectRef idx="0"/>
    <cs:fontRef idx="minor">
      <a:schemeClr val="dk1"/>
    </cs:fontRef>
    <cs:spPr>
      <a:ln w="9525" cap="flat" cmpd="sng" algn="ctr">
        <a:solidFill>
          <a:schemeClr val="tx1">
            <a:lumMod val="35000"/>
            <a:lumOff val="65000"/>
          </a:schemeClr>
        </a:solidFill>
        <a:round/>
      </a:ln>
    </cs:spPr>
  </cs:hiLoLine>
  <cs:leaderLine>
    <cs:lnRef idx="0"/>
    <cs:fillRef idx="0"/>
    <cs:effectRef idx="0"/>
    <cs:fontRef idx="minor">
      <a:schemeClr val="dk1"/>
    </cs:fontRef>
    <cs:spPr>
      <a:ln w="9525" cap="flat" cmpd="sng" algn="ctr">
        <a:solidFill>
          <a:schemeClr val="tx1">
            <a:lumMod val="35000"/>
            <a:lumOff val="65000"/>
          </a:schemeClr>
        </a:solidFill>
        <a:round/>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200" b="0" kern="1200" cap="none" spc="50" baseline="0"/>
  </cs:title>
  <cs:trendline>
    <cs:lnRef idx="0">
      <cs:styleClr val="auto"/>
    </cs:lnRef>
    <cs:fillRef idx="0"/>
    <cs:effectRef idx="0"/>
    <cs:fontRef idx="minor">
      <a:schemeClr val="dk1"/>
    </cs:fontRef>
    <cs:spPr>
      <a:ln w="19050" cap="rnd">
        <a:solidFill>
          <a:schemeClr val="phClr"/>
        </a:solidFill>
        <a:prstDash val="sysDot"/>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cap="flat" cmpd="sng" algn="ctr">
        <a:solidFill>
          <a:schemeClr val="tx1">
            <a:lumMod val="50000"/>
            <a:lumOff val="50000"/>
          </a:schemeClr>
        </a:solidFill>
        <a:round/>
      </a:ln>
    </cs:spPr>
  </cs:upBar>
  <cs:valueAxis>
    <cs:lnRef idx="0"/>
    <cs:fillRef idx="0"/>
    <cs:effectRef idx="0"/>
    <cs:fontRef idx="minor">
      <a:schemeClr val="tx1">
        <a:lumMod val="50000"/>
        <a:lumOff val="50000"/>
      </a:schemeClr>
    </cs:fontRef>
    <cs:spPr>
      <a:ln w="9525">
        <a:solidFill>
          <a:schemeClr val="tx1">
            <a:lumMod val="15000"/>
            <a:lumOff val="85000"/>
          </a:schemeClr>
        </a:solid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535FCF-C491-5842-97AD-DAC8EA9A8A9F}" type="datetimeFigureOut">
              <a:rPr lang="en-US" smtClean="0"/>
              <a:pPr/>
              <a:t>12/18/2017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8F4585-1BA1-A548-AE1F-B9234A4F7958}" type="slidenum">
              <a:rPr lang="en-US" smtClean="0"/>
              <a:pPr/>
              <a:t>‹#›</a:t>
            </a:fld>
            <a:endParaRPr lang="en-US"/>
          </a:p>
        </p:txBody>
      </p:sp>
    </p:spTree>
    <p:extLst>
      <p:ext uri="{BB962C8B-B14F-4D97-AF65-F5344CB8AC3E}">
        <p14:creationId xmlns:p14="http://schemas.microsoft.com/office/powerpoint/2010/main" val="230774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F4585-1BA1-A548-AE1F-B9234A4F7958}" type="slidenum">
              <a:rPr lang="en-US" smtClean="0"/>
              <a:pPr/>
              <a:t>1</a:t>
            </a:fld>
            <a:endParaRPr lang="en-US"/>
          </a:p>
        </p:txBody>
      </p:sp>
    </p:spTree>
    <p:extLst>
      <p:ext uri="{BB962C8B-B14F-4D97-AF65-F5344CB8AC3E}">
        <p14:creationId xmlns:p14="http://schemas.microsoft.com/office/powerpoint/2010/main" val="537130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u="none" strike="noStrike" kern="1200" dirty="0">
                <a:solidFill>
                  <a:schemeClr val="tx1"/>
                </a:solidFill>
                <a:effectLst/>
                <a:latin typeface="+mn-lt"/>
                <a:ea typeface="+mn-ea"/>
                <a:cs typeface="+mn-cs"/>
              </a:rPr>
              <a:t>Undertook </a:t>
            </a:r>
            <a:r>
              <a:rPr lang="en-GB" sz="1200" b="1" i="0" u="none" strike="noStrike" kern="1200" dirty="0">
                <a:solidFill>
                  <a:schemeClr val="tx1"/>
                </a:solidFill>
                <a:effectLst/>
                <a:latin typeface="+mn-lt"/>
                <a:ea typeface="+mn-ea"/>
                <a:cs typeface="+mn-cs"/>
              </a:rPr>
              <a:t>Knowledge, Attitude and Practices/Behaviour (KAP/B) studies </a:t>
            </a:r>
            <a:r>
              <a:rPr lang="en-GB" sz="1200" b="0" i="0" u="none" strike="noStrike" kern="1200" dirty="0">
                <a:solidFill>
                  <a:schemeClr val="tx1"/>
                </a:solidFill>
                <a:effectLst/>
                <a:latin typeface="+mn-lt"/>
                <a:ea typeface="+mn-ea"/>
                <a:cs typeface="+mn-cs"/>
              </a:rPr>
              <a:t>to understand the public’s knowledge of climate change and how best to tailor and disseminate climate information. Based on this results, com strategies and coms campaigns were undertaken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1" i="0" u="none" strike="noStrike" kern="1200" dirty="0">
                <a:solidFill>
                  <a:schemeClr val="tx1"/>
                </a:solidFill>
                <a:effectLst/>
                <a:latin typeface="+mn-lt"/>
                <a:ea typeface="+mn-ea"/>
                <a:cs typeface="+mn-cs"/>
              </a:rPr>
              <a:t>Study tours </a:t>
            </a:r>
            <a:r>
              <a:rPr lang="en-US" sz="1200" b="0" i="0" u="none" strike="noStrike" kern="1200" dirty="0">
                <a:solidFill>
                  <a:schemeClr val="tx1"/>
                </a:solidFill>
                <a:effectLst/>
                <a:latin typeface="+mn-lt"/>
                <a:ea typeface="+mn-ea"/>
                <a:cs typeface="+mn-cs"/>
              </a:rPr>
              <a:t>in order to obtain knowledge on related technology from Japan.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1" i="0" u="none" strike="noStrike" kern="1200" dirty="0">
                <a:solidFill>
                  <a:schemeClr val="tx1"/>
                </a:solidFill>
                <a:effectLst/>
                <a:latin typeface="+mn-lt"/>
                <a:ea typeface="+mn-ea"/>
                <a:cs typeface="+mn-cs"/>
              </a:rPr>
              <a:t>South-south cooperation</a:t>
            </a:r>
            <a:r>
              <a:rPr lang="en-US" sz="1200" b="0" i="0" u="none" strike="noStrike" kern="1200" dirty="0">
                <a:solidFill>
                  <a:schemeClr val="tx1"/>
                </a:solidFill>
                <a:effectLst/>
                <a:latin typeface="+mn-lt"/>
                <a:ea typeface="+mn-ea"/>
                <a:cs typeface="+mn-cs"/>
              </a:rPr>
              <a:t> NAP Assemblies </a:t>
            </a:r>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Youth – Games, YCC ongoing in Jamaica (40 youth from 8 beneficiary countries, delegates from Sophia University in Japan and youth from across Jamaica)- Partnering with Ja REECH, GOJ and USAID- CYEN was a key partner in the initiative as well.</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68F4585-1BA1-A548-AE1F-B9234A4F7958}" type="slidenum">
              <a:rPr lang="en-US" smtClean="0"/>
              <a:pPr/>
              <a:t>11</a:t>
            </a:fld>
            <a:endParaRPr lang="en-US"/>
          </a:p>
        </p:txBody>
      </p:sp>
    </p:spTree>
    <p:extLst>
      <p:ext uri="{BB962C8B-B14F-4D97-AF65-F5344CB8AC3E}">
        <p14:creationId xmlns:p14="http://schemas.microsoft.com/office/powerpoint/2010/main" val="1464257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Ensuring that there is an understanding of how gender considerations re responsiveness and mainstreaming can be undertaken and are included </a:t>
            </a:r>
          </a:p>
        </p:txBody>
      </p:sp>
      <p:sp>
        <p:nvSpPr>
          <p:cNvPr id="4" name="Slide Number Placeholder 3"/>
          <p:cNvSpPr>
            <a:spLocks noGrp="1"/>
          </p:cNvSpPr>
          <p:nvPr>
            <p:ph type="sldNum" sz="quarter" idx="10"/>
          </p:nvPr>
        </p:nvSpPr>
        <p:spPr/>
        <p:txBody>
          <a:bodyPr/>
          <a:lstStyle/>
          <a:p>
            <a:fld id="{D68F4585-1BA1-A548-AE1F-B9234A4F7958}" type="slidenum">
              <a:rPr lang="en-US" smtClean="0"/>
              <a:pPr/>
              <a:t>12</a:t>
            </a:fld>
            <a:endParaRPr lang="en-US"/>
          </a:p>
        </p:txBody>
      </p:sp>
    </p:spTree>
    <p:extLst>
      <p:ext uri="{BB962C8B-B14F-4D97-AF65-F5344CB8AC3E}">
        <p14:creationId xmlns:p14="http://schemas.microsoft.com/office/powerpoint/2010/main" val="3604095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The year 2014 was Japan-CARICOM Friendship Year and commemorative events were held in Japan and CARICOM member countries to enhance the Japan-CARICOM relationship in diverse fields such as culture, trade and tourism.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In July 2014, Japan-CARICOM summit meeting was held in Trinidad and Tobago. In that occasion, Prime Minister, Mr. Shinzo Abe presented Japan’s CARICOM policies consisting of 3 pillars. One of them was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“cooperation towards sustainable development, including overcoming the vulnerabilities particular to small island states”.</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During this occasion, the agreement was made between UNDP and the Government of Japan for this Japan-Caribbean Climate Change Partnership. </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68F4585-1BA1-A548-AE1F-B9234A4F7958}" type="slidenum">
              <a:rPr lang="en-US" smtClean="0"/>
              <a:pPr/>
              <a:t>2</a:t>
            </a:fld>
            <a:endParaRPr lang="en-US"/>
          </a:p>
        </p:txBody>
      </p:sp>
    </p:spTree>
    <p:extLst>
      <p:ext uri="{BB962C8B-B14F-4D97-AF65-F5344CB8AC3E}">
        <p14:creationId xmlns:p14="http://schemas.microsoft.com/office/powerpoint/2010/main" val="294985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a:buFont typeface="Arial" panose="020B0604020202020204" pitchFamily="34" charset="0"/>
              <a:buChar char="•"/>
            </a:pPr>
            <a:r>
              <a:rPr lang="en-US" sz="1200" dirty="0">
                <a:solidFill>
                  <a:schemeClr val="tx1"/>
                </a:solidFill>
                <a:latin typeface="Calibri" panose="020F0502020204030204" pitchFamily="34" charset="0"/>
              </a:rPr>
              <a:t>support policy innovation through the development key policy documents as drivers towards achieving the objectives outlined in the INDCs</a:t>
            </a:r>
          </a:p>
          <a:p>
            <a:pPr marL="342900" indent="-342900" algn="l">
              <a:buFont typeface="Arial" panose="020B0604020202020204" pitchFamily="34" charset="0"/>
              <a:buChar char="•"/>
            </a:pPr>
            <a:r>
              <a:rPr lang="en-US" sz="1200" dirty="0">
                <a:solidFill>
                  <a:schemeClr val="tx1"/>
                </a:solidFill>
                <a:latin typeface="Calibri" panose="020F0502020204030204" pitchFamily="34" charset="0"/>
              </a:rPr>
              <a:t>support the implementation of actual technology that is both low-emission and advances climate risk management, including demonstration in the target countries for improved climate resilience</a:t>
            </a:r>
          </a:p>
          <a:p>
            <a:endParaRPr lang="en-US" dirty="0"/>
          </a:p>
        </p:txBody>
      </p:sp>
      <p:sp>
        <p:nvSpPr>
          <p:cNvPr id="4" name="Slide Number Placeholder 3"/>
          <p:cNvSpPr>
            <a:spLocks noGrp="1"/>
          </p:cNvSpPr>
          <p:nvPr>
            <p:ph type="sldNum" sz="quarter" idx="10"/>
          </p:nvPr>
        </p:nvSpPr>
        <p:spPr/>
        <p:txBody>
          <a:bodyPr/>
          <a:lstStyle/>
          <a:p>
            <a:fld id="{D68F4585-1BA1-A548-AE1F-B9234A4F7958}" type="slidenum">
              <a:rPr lang="en-US" smtClean="0"/>
              <a:pPr/>
              <a:t>3</a:t>
            </a:fld>
            <a:endParaRPr lang="en-US"/>
          </a:p>
        </p:txBody>
      </p:sp>
    </p:spTree>
    <p:extLst>
      <p:ext uri="{BB962C8B-B14F-4D97-AF65-F5344CB8AC3E}">
        <p14:creationId xmlns:p14="http://schemas.microsoft.com/office/powerpoint/2010/main" val="2907505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number of barriers were noted in the design of the project which I am sure are not unfamiliar to anyone working in the region </a:t>
            </a:r>
          </a:p>
          <a:p>
            <a:pPr marL="171450" indent="-171450">
              <a:buFont typeface="Arial" panose="020B0604020202020204" pitchFamily="34" charset="0"/>
              <a:buChar char="•"/>
            </a:pPr>
            <a:r>
              <a:rPr lang="en-US" dirty="0"/>
              <a:t>Many of these have been considered during implementation to address these challenges and many of the project activities speak to tackling them </a:t>
            </a:r>
          </a:p>
        </p:txBody>
      </p:sp>
      <p:sp>
        <p:nvSpPr>
          <p:cNvPr id="4" name="Slide Number Placeholder 3"/>
          <p:cNvSpPr>
            <a:spLocks noGrp="1"/>
          </p:cNvSpPr>
          <p:nvPr>
            <p:ph type="sldNum" sz="quarter" idx="10"/>
          </p:nvPr>
        </p:nvSpPr>
        <p:spPr/>
        <p:txBody>
          <a:bodyPr/>
          <a:lstStyle/>
          <a:p>
            <a:fld id="{D68F4585-1BA1-A548-AE1F-B9234A4F7958}" type="slidenum">
              <a:rPr lang="en-US" smtClean="0"/>
              <a:pPr/>
              <a:t>4</a:t>
            </a:fld>
            <a:endParaRPr lang="en-US"/>
          </a:p>
        </p:txBody>
      </p:sp>
    </p:spTree>
    <p:extLst>
      <p:ext uri="{BB962C8B-B14F-4D97-AF65-F5344CB8AC3E}">
        <p14:creationId xmlns:p14="http://schemas.microsoft.com/office/powerpoint/2010/main" val="2780781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Climate Policy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Activities have been established with the objective of strengthening institutional and technical capacities for iterative development of comprehensive NAPs and NAMAs in selected Caribbean countries.</a:t>
            </a:r>
          </a:p>
          <a:p>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There is a demonstrated need for policy instruments such as NAMAs and NAPs to provide tailored frameworks to expand access to clean energy and to prioritise adaptation measures in diverse sectors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Such frameworks can harness climate finance and help reduce the overall risk environment for potential investors, spurring actual investment in clean energy and adaptation technologies</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Where countries have already initiated this process the project will build on and address gaps in current activities. This will operationalise the request by parties to the COP for assistance with their long-term adaptation and mitigation planning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latin typeface="Arial"/>
                <a:cs typeface="Arial"/>
              </a:rPr>
              <a:t>Climate Technical/ Research Level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The initiative will support the </a:t>
            </a:r>
            <a:r>
              <a:rPr lang="en-GB" b="1" i="1" dirty="0"/>
              <a:t>incubation of climate technology</a:t>
            </a:r>
            <a:r>
              <a:rPr lang="en-GB" dirty="0"/>
              <a:t> into targeted public sector organisations and community groups and enterprises so that green, low-emission climate-resilient technologies can be tested, refined, adopted, and sustained as a practical measures to enhance national, sub-national and community level resilience.  </a:t>
            </a: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latin typeface="Arial"/>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Stakeholder capacity needs assessment and an analysis of national priorities should be carried out as part of the activity formulation and guide the programme management setup, and forms the basis upon which resources are provided for support</a:t>
            </a:r>
            <a:endParaRPr lang="en-US" sz="1200" b="1"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latin typeface="Arial"/>
                <a:cs typeface="Arial"/>
              </a:rPr>
              <a:t>Climate Individual/ Community Level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Active community engagement at for all aspect of the initiative, inclusive of policy development, identification and selection of appropriate climate technologies and implementation of community level adaptation and mitigation measures for improved community level response and resilience</a:t>
            </a:r>
            <a:endParaRPr lang="en-US" dirty="0"/>
          </a:p>
          <a:p>
            <a:pPr marL="171450" indent="-171450">
              <a:buFont typeface="Arial" panose="020B0604020202020204" pitchFamily="34" charset="0"/>
              <a:buChar char="•"/>
            </a:pPr>
            <a:r>
              <a:rPr lang="en-GB" dirty="0"/>
              <a:t>Sustainability of on-the-ground activities will be achieved through the active participation of local communities in the implementation of the adaption measures proposed by the project</a:t>
            </a:r>
            <a:endParaRPr lang="en-US" dirty="0"/>
          </a:p>
        </p:txBody>
      </p:sp>
      <p:sp>
        <p:nvSpPr>
          <p:cNvPr id="4" name="Slide Number Placeholder 3"/>
          <p:cNvSpPr>
            <a:spLocks noGrp="1"/>
          </p:cNvSpPr>
          <p:nvPr>
            <p:ph type="sldNum" sz="quarter" idx="10"/>
          </p:nvPr>
        </p:nvSpPr>
        <p:spPr/>
        <p:txBody>
          <a:bodyPr/>
          <a:lstStyle/>
          <a:p>
            <a:fld id="{D68F4585-1BA1-A548-AE1F-B9234A4F7958}" type="slidenum">
              <a:rPr lang="en-US" smtClean="0"/>
              <a:pPr/>
              <a:t>5</a:t>
            </a:fld>
            <a:endParaRPr lang="en-US"/>
          </a:p>
        </p:txBody>
      </p:sp>
    </p:spTree>
    <p:extLst>
      <p:ext uri="{BB962C8B-B14F-4D97-AF65-F5344CB8AC3E}">
        <p14:creationId xmlns:p14="http://schemas.microsoft.com/office/powerpoint/2010/main" val="3168489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We address each of the areas under the three main components of the project</a:t>
            </a:r>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a:t>
            </a:r>
          </a:p>
          <a:p>
            <a:pPr rtl="0" fontAlgn="base"/>
            <a:r>
              <a:rPr lang="en-US" sz="1200" b="1" i="0" u="none" strike="noStrike" kern="1200" dirty="0">
                <a:solidFill>
                  <a:schemeClr val="tx1"/>
                </a:solidFill>
                <a:effectLst/>
                <a:latin typeface="+mn-lt"/>
                <a:ea typeface="+mn-ea"/>
                <a:cs typeface="+mn-cs"/>
              </a:rPr>
              <a:t>1st component </a:t>
            </a:r>
            <a:r>
              <a:rPr lang="en-US" sz="1200" b="0" i="0" u="none" strike="noStrike" kern="1200" dirty="0">
                <a:solidFill>
                  <a:schemeClr val="tx1"/>
                </a:solidFill>
                <a:effectLst/>
                <a:latin typeface="+mn-lt"/>
                <a:ea typeface="+mn-ea"/>
                <a:cs typeface="+mn-cs"/>
              </a:rPr>
              <a:t>supports medium to long-term adaptation and mitigation planning through developing Nationally Appropriate Mitigation Actions (NAMAs) and National Adaptation Plans (NAPs).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1" i="0" u="none" strike="noStrike" kern="1200" dirty="0">
                <a:solidFill>
                  <a:schemeClr val="tx1"/>
                </a:solidFill>
                <a:effectLst/>
                <a:latin typeface="+mn-lt"/>
                <a:ea typeface="+mn-ea"/>
                <a:cs typeface="+mn-cs"/>
              </a:rPr>
              <a:t>2nd component</a:t>
            </a:r>
            <a:r>
              <a:rPr lang="en-US" sz="1200" b="0" i="0" u="none" strike="noStrike" kern="1200" dirty="0">
                <a:solidFill>
                  <a:schemeClr val="tx1"/>
                </a:solidFill>
                <a:effectLst/>
                <a:latin typeface="+mn-lt"/>
                <a:ea typeface="+mn-ea"/>
                <a:cs typeface="+mn-cs"/>
              </a:rPr>
              <a:t> facilitates actual technology transfer that is both low-emission and advances climate risk management at the community level and to implement relevant adaptation measures.</a:t>
            </a:r>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a:t>
            </a:r>
          </a:p>
          <a:p>
            <a:pPr rtl="0" fontAlgn="base"/>
            <a:r>
              <a:rPr lang="en-US" sz="1200" b="1" i="0" u="none" strike="noStrike" kern="1200" dirty="0">
                <a:solidFill>
                  <a:schemeClr val="tx1"/>
                </a:solidFill>
                <a:effectLst/>
                <a:latin typeface="+mn-lt"/>
                <a:ea typeface="+mn-ea"/>
                <a:cs typeface="+mn-cs"/>
              </a:rPr>
              <a:t>3rd component</a:t>
            </a:r>
            <a:r>
              <a:rPr lang="en-US" sz="1200" b="0" i="0" u="none" strike="noStrike"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Supports strengthen knowledge networks to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Fosters south-south cooperation and north-south cooperation through sharing experiences and lessons leaned on climate change mitigation and adaptation policies and initiatives, natural hazard risk and resilience</a:t>
            </a:r>
            <a:endParaRPr lang="en-US" sz="1200" b="0" i="0" kern="1200" dirty="0">
              <a:solidFill>
                <a:schemeClr val="tx1"/>
              </a:solidFill>
              <a:effectLst/>
              <a:latin typeface="+mn-lt"/>
              <a:ea typeface="+mn-ea"/>
              <a:cs typeface="+mn-cs"/>
            </a:endParaRPr>
          </a:p>
          <a:p>
            <a:pPr marL="0" indent="0" rtl="0" fontAlgn="base">
              <a:buFont typeface="Arial" panose="020B0604020202020204" pitchFamily="34" charset="0"/>
              <a:buNone/>
            </a:pPr>
            <a:endParaRPr lang="en-US" sz="1200" b="0" i="0"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D68F4585-1BA1-A548-AE1F-B9234A4F7958}" type="slidenum">
              <a:rPr lang="en-US" smtClean="0"/>
              <a:pPr/>
              <a:t>6</a:t>
            </a:fld>
            <a:endParaRPr lang="en-US"/>
          </a:p>
        </p:txBody>
      </p:sp>
    </p:spTree>
    <p:extLst>
      <p:ext uri="{BB962C8B-B14F-4D97-AF65-F5344CB8AC3E}">
        <p14:creationId xmlns:p14="http://schemas.microsoft.com/office/powerpoint/2010/main" val="329088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err="1">
                <a:solidFill>
                  <a:schemeClr val="tx1"/>
                </a:solidFill>
                <a:effectLst/>
                <a:latin typeface="+mn-lt"/>
                <a:ea typeface="+mn-ea"/>
                <a:cs typeface="+mn-cs"/>
              </a:rPr>
              <a:t>Utilising</a:t>
            </a:r>
            <a:r>
              <a:rPr lang="en-US" sz="1200" b="0" i="0" u="none" strike="noStrike" kern="1200" dirty="0">
                <a:solidFill>
                  <a:schemeClr val="tx1"/>
                </a:solidFill>
                <a:effectLst/>
                <a:latin typeface="+mn-lt"/>
                <a:ea typeface="+mn-ea"/>
                <a:cs typeface="+mn-cs"/>
              </a:rPr>
              <a:t> the NAPs as a framework for the identification of medium- and long-term adaptation needs towards the development and implementation of  strategies and </a:t>
            </a:r>
            <a:r>
              <a:rPr lang="en-US" sz="1200" b="0" i="0" u="none" strike="noStrike" kern="1200" dirty="0" err="1">
                <a:solidFill>
                  <a:schemeClr val="tx1"/>
                </a:solidFill>
                <a:effectLst/>
                <a:latin typeface="+mn-lt"/>
                <a:ea typeface="+mn-ea"/>
                <a:cs typeface="+mn-cs"/>
              </a:rPr>
              <a:t>programmes</a:t>
            </a:r>
            <a:r>
              <a:rPr lang="en-US" sz="1200" b="0" i="0" u="none" strike="noStrike" kern="1200" dirty="0">
                <a:solidFill>
                  <a:schemeClr val="tx1"/>
                </a:solidFill>
                <a:effectLst/>
                <a:latin typeface="+mn-lt"/>
                <a:ea typeface="+mn-ea"/>
                <a:cs typeface="+mn-cs"/>
              </a:rPr>
              <a:t> to address those needs. </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Undertaking this work in 6 countries Belize, GUY, JAM, SVG,SLU and SUR). </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Undertook a consultative process and a comprehensive baseline assessment of climate actions identify suitable interventions based on the existing initiatives and efforts in each country. Each interventions was based on the country’s unique needs. </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For example, we support over-arching National Adaptation Plans for St. Lucia and St. Vincent and the Grenadines, but we focus on Agriculture integrated with Water Management for the National Adaptation Plan in Belize. </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In Jamaica, as other development partners have already supported this area, we will support the government to enhance their coordination capacity.  </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We are coordinating with other UNDP global initiatives and other development partners, such as NAP Global Support Programme. This is a joint </a:t>
            </a:r>
            <a:r>
              <a:rPr lang="en-US" sz="1200" b="0" i="0" u="none" strike="noStrike" kern="1200" dirty="0" err="1">
                <a:solidFill>
                  <a:schemeClr val="tx1"/>
                </a:solidFill>
                <a:effectLst/>
                <a:latin typeface="+mn-lt"/>
                <a:ea typeface="+mn-ea"/>
                <a:cs typeface="+mn-cs"/>
              </a:rPr>
              <a:t>programme</a:t>
            </a:r>
            <a:r>
              <a:rPr lang="en-US" sz="1200" b="0" i="0" u="none" strike="noStrike" kern="1200" dirty="0">
                <a:solidFill>
                  <a:schemeClr val="tx1"/>
                </a:solidFill>
                <a:effectLst/>
                <a:latin typeface="+mn-lt"/>
                <a:ea typeface="+mn-ea"/>
                <a:cs typeface="+mn-cs"/>
              </a:rPr>
              <a:t> by UNDP and UN Environment Programme (UNEP) which have already supported various NAP processes in the world. We also coordinated closely with NAP Global Network, which enhances bi-lateral coordination on NAP process supported by US and German government. </a:t>
            </a:r>
            <a:r>
              <a:rPr lang="en-US" sz="1200" b="0" i="0" kern="1200" dirty="0">
                <a:solidFill>
                  <a:schemeClr val="tx1"/>
                </a:solidFill>
                <a:effectLst/>
                <a:latin typeface="+mn-lt"/>
                <a:ea typeface="+mn-ea"/>
                <a:cs typeface="+mn-cs"/>
              </a:rPr>
              <a:t>​</a:t>
            </a:r>
          </a:p>
          <a:p>
            <a:pPr marL="0" indent="0" rtl="0" fontAlgn="base">
              <a:buFont typeface="Arial" panose="020B0604020202020204" pitchFamily="34" charset="0"/>
              <a:buNone/>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68F4585-1BA1-A548-AE1F-B9234A4F7958}" type="slidenum">
              <a:rPr lang="en-US" smtClean="0"/>
              <a:pPr/>
              <a:t>7</a:t>
            </a:fld>
            <a:endParaRPr lang="en-US"/>
          </a:p>
        </p:txBody>
      </p:sp>
    </p:spTree>
    <p:extLst>
      <p:ext uri="{BB962C8B-B14F-4D97-AF65-F5344CB8AC3E}">
        <p14:creationId xmlns:p14="http://schemas.microsoft.com/office/powerpoint/2010/main" val="1824689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GB" sz="1200" b="0" i="0" u="none" strike="noStrike" kern="1200" dirty="0">
                <a:solidFill>
                  <a:schemeClr val="tx1"/>
                </a:solidFill>
                <a:effectLst/>
                <a:latin typeface="+mn-lt"/>
                <a:ea typeface="+mn-ea"/>
                <a:cs typeface="+mn-cs"/>
              </a:rPr>
              <a:t>In order for us to support this activity, we consider the NAMA as a tool to implement National Determined Contributions (NDCs), which each Party should prepare according to the Paris Agreement.</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a:t>
            </a:r>
            <a:r>
              <a:rPr lang="en-GB" sz="1200" b="0" i="0" u="none" strike="noStrike" kern="1200" dirty="0">
                <a:solidFill>
                  <a:schemeClr val="tx1"/>
                </a:solidFill>
                <a:effectLst/>
                <a:latin typeface="+mn-lt"/>
                <a:ea typeface="+mn-ea"/>
                <a:cs typeface="+mn-cs"/>
              </a:rPr>
              <a:t>The J-CCCP project </a:t>
            </a:r>
            <a:r>
              <a:rPr lang="en-US" sz="1200" b="0" i="0" u="none" strike="noStrike" kern="1200" dirty="0">
                <a:solidFill>
                  <a:schemeClr val="tx1"/>
                </a:solidFill>
                <a:effectLst/>
                <a:latin typeface="+mn-lt"/>
                <a:ea typeface="+mn-ea"/>
                <a:cs typeface="+mn-cs"/>
              </a:rPr>
              <a:t>is supporting all of the beneficiary countries</a:t>
            </a:r>
            <a:endParaRPr lang="en-GB" sz="1200" b="0" i="0"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GB" sz="1200" b="0" i="0" u="none" strike="noStrike" kern="1200" dirty="0">
                <a:solidFill>
                  <a:schemeClr val="tx1"/>
                </a:solidFill>
                <a:effectLst/>
                <a:latin typeface="+mn-lt"/>
                <a:ea typeface="+mn-ea"/>
                <a:cs typeface="+mn-cs"/>
              </a:rPr>
              <a:t>Prior to the initiations, we conducted two-day seminars in 6 countries in order to enhance understanding the concept and key elements of NAMAs, based on which each country identified their priority area of focus. </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GB"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r>
              <a:rPr lang="en-GB" sz="1200" b="0" i="0" u="none" strike="noStrike" kern="1200" dirty="0">
                <a:solidFill>
                  <a:schemeClr val="tx1"/>
                </a:solidFill>
                <a:effectLst/>
                <a:latin typeface="+mn-lt"/>
                <a:ea typeface="+mn-ea"/>
                <a:cs typeface="+mn-cs"/>
              </a:rPr>
              <a:t>Sectors selected related to Energy Production ,introduction of renewable energy , greening transportation sector or the improved efficiency towards reduced energy consumption in the Water Sector all of which are consistent with their NDCs. </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Support has been provided by the UNDP LECB and the UNFCCC. At present UNFCCC is preparing to undertake SBL calculation training in 3 countries this year</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Data has been challenge especially with respect to those countries who are undertaking activities within the Transport sector. Information on fuel consumption is not readily available. Consideration being given to modelling the emission factors for these countries based on information, on traffic flows, drive cycles and topography etc.</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68F4585-1BA1-A548-AE1F-B9234A4F7958}" type="slidenum">
              <a:rPr lang="en-US" smtClean="0"/>
              <a:pPr/>
              <a:t>8</a:t>
            </a:fld>
            <a:endParaRPr lang="en-US"/>
          </a:p>
        </p:txBody>
      </p:sp>
    </p:spTree>
    <p:extLst>
      <p:ext uri="{BB962C8B-B14F-4D97-AF65-F5344CB8AC3E}">
        <p14:creationId xmlns:p14="http://schemas.microsoft.com/office/powerpoint/2010/main" val="819112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Under the 2nd component of the project, we will be supporting the implementation of 36 pilot projects across</a:t>
            </a:r>
            <a:endParaRPr lang="en-US" sz="1200" b="0" i="0" kern="1200" dirty="0">
              <a:solidFill>
                <a:schemeClr val="tx1"/>
              </a:solidFill>
              <a:effectLst/>
              <a:latin typeface="+mn-lt"/>
              <a:ea typeface="+mn-ea"/>
              <a:cs typeface="+mn-cs"/>
            </a:endParaRPr>
          </a:p>
          <a:p>
            <a:pPr rtl="0" fontAlgn="base"/>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We have four priority focus areas listed here: Water Resources Management, Sustainable Agriculture, Community-based, Climate-Smart Infrastructure, and Renewable Energy and Energy Efficiency. </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Each country has decided their interventions according to their priorities. </a:t>
            </a:r>
            <a:r>
              <a:rPr lang="en-US" sz="1200" b="0" i="0" kern="1200" dirty="0">
                <a:solidFill>
                  <a:schemeClr val="tx1"/>
                </a:solidFill>
                <a:effectLst/>
                <a:latin typeface="+mn-lt"/>
                <a:ea typeface="+mn-ea"/>
                <a:cs typeface="+mn-cs"/>
              </a:rPr>
              <a:t>​Development of projects was top or bottom up dependent on the country. </a:t>
            </a:r>
          </a:p>
          <a:p>
            <a:pPr rtl="0" fontAlgn="base"/>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One of the popular initiatives is related to </a:t>
            </a:r>
            <a:r>
              <a:rPr lang="en-GB" sz="1200" b="1" i="0" u="none" strike="noStrike" kern="1200" dirty="0">
                <a:solidFill>
                  <a:schemeClr val="tx1"/>
                </a:solidFill>
                <a:effectLst/>
                <a:latin typeface="+mn-lt"/>
                <a:ea typeface="+mn-ea"/>
                <a:cs typeface="+mn-cs"/>
              </a:rPr>
              <a:t>water resources management</a:t>
            </a:r>
            <a:r>
              <a:rPr lang="en-GB" sz="1200" b="0" i="0" u="none" strike="noStrike" kern="1200" dirty="0">
                <a:solidFill>
                  <a:schemeClr val="tx1"/>
                </a:solidFill>
                <a:effectLst/>
                <a:latin typeface="+mn-lt"/>
                <a:ea typeface="+mn-ea"/>
                <a:cs typeface="+mn-cs"/>
              </a:rPr>
              <a:t>. The picture here was taken in Jamaica in February. In this community of Victoria, Clarendon. Several times per week, they trek with carts and donkeys to fetch water from the river. The proposed project try to improve their water availability during draught, by rehabilitating their old rain-water harvesting system. </a:t>
            </a:r>
            <a:r>
              <a:rPr lang="en-US" sz="1200" b="0" i="0" kern="1200" dirty="0">
                <a:solidFill>
                  <a:schemeClr val="tx1"/>
                </a:solidFill>
                <a:effectLst/>
                <a:latin typeface="+mn-lt"/>
                <a:ea typeface="+mn-ea"/>
                <a:cs typeface="+mn-cs"/>
              </a:rPr>
              <a:t>​</a:t>
            </a:r>
          </a:p>
          <a:p>
            <a:pPr rtl="0" fontAlgn="base"/>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Another popular initiative is related to </a:t>
            </a:r>
            <a:r>
              <a:rPr lang="en-GB" sz="1200" b="1" i="0" u="none" strike="noStrike" kern="1200" dirty="0">
                <a:solidFill>
                  <a:schemeClr val="tx1"/>
                </a:solidFill>
                <a:effectLst/>
                <a:latin typeface="+mn-lt"/>
                <a:ea typeface="+mn-ea"/>
                <a:cs typeface="+mn-cs"/>
              </a:rPr>
              <a:t>sustainable agriculture</a:t>
            </a:r>
            <a:r>
              <a:rPr lang="en-GB" sz="1200" b="0" i="0" u="none" strike="noStrike" kern="1200" dirty="0">
                <a:solidFill>
                  <a:schemeClr val="tx1"/>
                </a:solidFill>
                <a:effectLst/>
                <a:latin typeface="+mn-lt"/>
                <a:ea typeface="+mn-ea"/>
                <a:cs typeface="+mn-cs"/>
              </a:rPr>
              <a:t>, and especially address to the adaptation to the drought. The picture was taken in St. Vincent and the Grenadines in February. This farm belongs to one of the committed young farmers. This project is to promote adaption of climate smart agriculture among small-scale producers by establishing model plots with rainwater harvesting systems with drip-line technology, and provide soil conservation measure. This project will be conducted with an Inter-government organization, called Inter-American Institute for Cooperation on Agriculture (IICA). </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68F4585-1BA1-A548-AE1F-B9234A4F7958}" type="slidenum">
              <a:rPr lang="en-US" smtClean="0"/>
              <a:pPr/>
              <a:t>9</a:t>
            </a:fld>
            <a:endParaRPr lang="en-US"/>
          </a:p>
        </p:txBody>
      </p:sp>
    </p:spTree>
    <p:extLst>
      <p:ext uri="{BB962C8B-B14F-4D97-AF65-F5344CB8AC3E}">
        <p14:creationId xmlns:p14="http://schemas.microsoft.com/office/powerpoint/2010/main" val="1115879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7.xml"/><Relationship Id="rId5" Type="http://schemas.openxmlformats.org/officeDocument/2006/relationships/image" Target="../media/image2.jpeg"/><Relationship Id="rId4" Type="http://schemas.openxmlformats.org/officeDocument/2006/relationships/image" Target="../media/image13.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1.xml"/><Relationship Id="rId5" Type="http://schemas.openxmlformats.org/officeDocument/2006/relationships/image" Target="../media/image2.jpeg"/><Relationship Id="rId4" Type="http://schemas.openxmlformats.org/officeDocument/2006/relationships/image" Target="../media/image6.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1.xml"/><Relationship Id="rId4" Type="http://schemas.openxmlformats.org/officeDocument/2006/relationships/image" Target="../media/image2.jpe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1.xml"/><Relationship Id="rId5" Type="http://schemas.openxmlformats.org/officeDocument/2006/relationships/image" Target="../media/image2.jpe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7.xml"/><Relationship Id="rId5" Type="http://schemas.openxmlformats.org/officeDocument/2006/relationships/image" Target="../media/image2.jpeg"/><Relationship Id="rId4" Type="http://schemas.openxmlformats.org/officeDocument/2006/relationships/image" Target="../media/image5.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1.xml"/><Relationship Id="rId5" Type="http://schemas.openxmlformats.org/officeDocument/2006/relationships/image" Target="../media/image2.jpeg"/><Relationship Id="rId4" Type="http://schemas.openxmlformats.org/officeDocument/2006/relationships/image" Target="../media/image43.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1.xml"/><Relationship Id="rId5" Type="http://schemas.openxmlformats.org/officeDocument/2006/relationships/image" Target="../media/image2.jpeg"/><Relationship Id="rId4" Type="http://schemas.openxmlformats.org/officeDocument/2006/relationships/image" Target="../media/image5.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Master" Target="../slideMasters/slideMaster1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1.xml"/><Relationship Id="rId5" Type="http://schemas.openxmlformats.org/officeDocument/2006/relationships/image" Target="../media/image6.png"/><Relationship Id="rId4" Type="http://schemas.openxmlformats.org/officeDocument/2006/relationships/image" Target="../media/image2.jpe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11.xml"/><Relationship Id="rId5" Type="http://schemas.openxmlformats.org/officeDocument/2006/relationships/image" Target="../media/image2.jpeg"/><Relationship Id="rId4" Type="http://schemas.openxmlformats.org/officeDocument/2006/relationships/image" Target="../media/image15.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11.xml"/><Relationship Id="rId5" Type="http://schemas.openxmlformats.org/officeDocument/2006/relationships/image" Target="../media/image2.jpeg"/><Relationship Id="rId4" Type="http://schemas.openxmlformats.org/officeDocument/2006/relationships/image" Target="../media/image5.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1.xml"/><Relationship Id="rId4" Type="http://schemas.openxmlformats.org/officeDocument/2006/relationships/image" Target="../media/image2.jpe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1.xml"/><Relationship Id="rId5" Type="http://schemas.openxmlformats.org/officeDocument/2006/relationships/image" Target="../media/image2.jpeg"/><Relationship Id="rId4" Type="http://schemas.openxmlformats.org/officeDocument/2006/relationships/image" Target="../media/image20.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Master" Target="../slideMasters/slideMaster11.xml"/><Relationship Id="rId5" Type="http://schemas.openxmlformats.org/officeDocument/2006/relationships/image" Target="../media/image2.jpeg"/><Relationship Id="rId4" Type="http://schemas.openxmlformats.org/officeDocument/2006/relationships/image" Target="../media/image22.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Master" Target="../slideMasters/slideMaster7.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7.xml"/><Relationship Id="rId5" Type="http://schemas.openxmlformats.org/officeDocument/2006/relationships/image" Target="../media/image6.png"/><Relationship Id="rId4" Type="http://schemas.openxmlformats.org/officeDocument/2006/relationships/image" Target="../media/image2.jpe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2.xml"/><Relationship Id="rId5" Type="http://schemas.openxmlformats.org/officeDocument/2006/relationships/image" Target="../media/image2.jpeg"/><Relationship Id="rId4" Type="http://schemas.openxmlformats.org/officeDocument/2006/relationships/image" Target="../media/image6.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2.xml"/><Relationship Id="rId4" Type="http://schemas.openxmlformats.org/officeDocument/2006/relationships/image" Target="../media/image2.jpe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2.xml"/><Relationship Id="rId5" Type="http://schemas.openxmlformats.org/officeDocument/2006/relationships/image" Target="../media/image2.jpeg"/><Relationship Id="rId4" Type="http://schemas.openxmlformats.org/officeDocument/2006/relationships/image" Target="../media/image5.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2.xml"/><Relationship Id="rId5" Type="http://schemas.openxmlformats.org/officeDocument/2006/relationships/image" Target="../media/image2.jpeg"/><Relationship Id="rId4" Type="http://schemas.openxmlformats.org/officeDocument/2006/relationships/image" Target="../media/image43.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2.xml"/><Relationship Id="rId5" Type="http://schemas.openxmlformats.org/officeDocument/2006/relationships/image" Target="../media/image2.jpeg"/><Relationship Id="rId4" Type="http://schemas.openxmlformats.org/officeDocument/2006/relationships/image" Target="../media/image5.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Master" Target="../slideMasters/slideMaster12.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2.xml"/><Relationship Id="rId5" Type="http://schemas.openxmlformats.org/officeDocument/2006/relationships/image" Target="../media/image6.png"/><Relationship Id="rId4" Type="http://schemas.openxmlformats.org/officeDocument/2006/relationships/image" Target="../media/image2.jpe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12.xml"/><Relationship Id="rId5" Type="http://schemas.openxmlformats.org/officeDocument/2006/relationships/image" Target="../media/image2.jpeg"/><Relationship Id="rId4"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7.xml"/><Relationship Id="rId5" Type="http://schemas.openxmlformats.org/officeDocument/2006/relationships/image" Target="../media/image2.jpeg"/><Relationship Id="rId4" Type="http://schemas.openxmlformats.org/officeDocument/2006/relationships/image" Target="../media/image15.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12.xml"/><Relationship Id="rId5" Type="http://schemas.openxmlformats.org/officeDocument/2006/relationships/image" Target="../media/image2.jpeg"/><Relationship Id="rId4" Type="http://schemas.openxmlformats.org/officeDocument/2006/relationships/image" Target="../media/image5.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2.xml"/><Relationship Id="rId4" Type="http://schemas.openxmlformats.org/officeDocument/2006/relationships/image" Target="../media/image2.jpe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2.xml"/><Relationship Id="rId5" Type="http://schemas.openxmlformats.org/officeDocument/2006/relationships/image" Target="../media/image2.jpeg"/><Relationship Id="rId4" Type="http://schemas.openxmlformats.org/officeDocument/2006/relationships/image" Target="../media/image20.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Master" Target="../slideMasters/slideMaster12.xml"/><Relationship Id="rId5" Type="http://schemas.openxmlformats.org/officeDocument/2006/relationships/image" Target="../media/image2.jpeg"/><Relationship Id="rId4" Type="http://schemas.openxmlformats.org/officeDocument/2006/relationships/image" Target="../media/image22.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7.xml"/><Relationship Id="rId5" Type="http://schemas.openxmlformats.org/officeDocument/2006/relationships/image" Target="../media/image2.jpeg"/><Relationship Id="rId4" Type="http://schemas.openxmlformats.org/officeDocument/2006/relationships/image" Target="../media/image5.png"/></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7.xml"/><Relationship Id="rId5" Type="http://schemas.openxmlformats.org/officeDocument/2006/relationships/image" Target="../media/image2.jpeg"/><Relationship Id="rId4" Type="http://schemas.openxmlformats.org/officeDocument/2006/relationships/image" Target="../media/image8.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7.xml"/><Relationship Id="rId5" Type="http://schemas.openxmlformats.org/officeDocument/2006/relationships/image" Target="../media/image2.jpeg"/><Relationship Id="rId4" Type="http://schemas.openxmlformats.org/officeDocument/2006/relationships/image" Target="../media/image2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Master" Target="../slideMasters/slideMaster7.xml"/><Relationship Id="rId5" Type="http://schemas.openxmlformats.org/officeDocument/2006/relationships/image" Target="../media/image2.jpeg"/><Relationship Id="rId4" Type="http://schemas.openxmlformats.org/officeDocument/2006/relationships/image" Target="../media/image2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8.xml"/><Relationship Id="rId5" Type="http://schemas.openxmlformats.org/officeDocument/2006/relationships/image" Target="../media/image2.jpe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8.xml"/><Relationship Id="rId4" Type="http://schemas.openxmlformats.org/officeDocument/2006/relationships/image" Target="../media/image2.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 Id="rId5" Type="http://schemas.openxmlformats.org/officeDocument/2006/relationships/image" Target="../media/image2.jpe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8.xml"/><Relationship Id="rId5" Type="http://schemas.openxmlformats.org/officeDocument/2006/relationships/image" Target="../media/image2.jpeg"/><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8.xml"/><Relationship Id="rId5" Type="http://schemas.openxmlformats.org/officeDocument/2006/relationships/image" Target="../media/image2.jpe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8.xml"/><Relationship Id="rId5" Type="http://schemas.openxmlformats.org/officeDocument/2006/relationships/image" Target="../media/image6.png"/><Relationship Id="rId4" Type="http://schemas.openxmlformats.org/officeDocument/2006/relationships/image" Target="../media/image2.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8.xml"/><Relationship Id="rId5" Type="http://schemas.openxmlformats.org/officeDocument/2006/relationships/image" Target="../media/image2.jpeg"/><Relationship Id="rId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8.xml"/><Relationship Id="rId5" Type="http://schemas.openxmlformats.org/officeDocument/2006/relationships/image" Target="../media/image2.jpe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8.xml"/><Relationship Id="rId4" Type="http://schemas.openxmlformats.org/officeDocument/2006/relationships/image" Target="../media/image2.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8.xml"/><Relationship Id="rId5" Type="http://schemas.openxmlformats.org/officeDocument/2006/relationships/image" Target="../media/image2.jpeg"/><Relationship Id="rId4" Type="http://schemas.openxmlformats.org/officeDocument/2006/relationships/image" Target="../media/image2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Master" Target="../slideMasters/slideMaster8.xml"/><Relationship Id="rId5" Type="http://schemas.openxmlformats.org/officeDocument/2006/relationships/image" Target="../media/image2.jpeg"/><Relationship Id="rId4" Type="http://schemas.openxmlformats.org/officeDocument/2006/relationships/image" Target="../media/image2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9.xml"/><Relationship Id="rId5" Type="http://schemas.openxmlformats.org/officeDocument/2006/relationships/image" Target="../media/image2.jpe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9.xml"/><Relationship Id="rId4" Type="http://schemas.openxmlformats.org/officeDocument/2006/relationships/image" Target="../media/image2.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9.xml"/><Relationship Id="rId5" Type="http://schemas.openxmlformats.org/officeDocument/2006/relationships/image" Target="../media/image2.jpe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9.xml"/><Relationship Id="rId5" Type="http://schemas.openxmlformats.org/officeDocument/2006/relationships/image" Target="../media/image2.jpeg"/><Relationship Id="rId4" Type="http://schemas.openxmlformats.org/officeDocument/2006/relationships/image" Target="../media/image4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9.xml"/><Relationship Id="rId5" Type="http://schemas.openxmlformats.org/officeDocument/2006/relationships/image" Target="../media/image2.jpeg"/><Relationship Id="rId4"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Master" Target="../slideMasters/slideMaster9.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9.xml"/><Relationship Id="rId5" Type="http://schemas.openxmlformats.org/officeDocument/2006/relationships/image" Target="../media/image6.png"/><Relationship Id="rId4" Type="http://schemas.openxmlformats.org/officeDocument/2006/relationships/image" Target="../media/image2.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9.xml"/><Relationship Id="rId5" Type="http://schemas.openxmlformats.org/officeDocument/2006/relationships/image" Target="../media/image2.jpeg"/><Relationship Id="rId4" Type="http://schemas.openxmlformats.org/officeDocument/2006/relationships/image" Target="../media/image1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9.xml"/><Relationship Id="rId5" Type="http://schemas.openxmlformats.org/officeDocument/2006/relationships/image" Target="../media/image2.jpeg"/><Relationship Id="rId4"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9.xml"/><Relationship Id="rId4" Type="http://schemas.openxmlformats.org/officeDocument/2006/relationships/image" Target="../media/image2.jpe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9.xml"/><Relationship Id="rId5" Type="http://schemas.openxmlformats.org/officeDocument/2006/relationships/image" Target="../media/image2.jpeg"/><Relationship Id="rId4" Type="http://schemas.openxmlformats.org/officeDocument/2006/relationships/image" Target="../media/image20.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Master" Target="../slideMasters/slideMaster9.xml"/><Relationship Id="rId5" Type="http://schemas.openxmlformats.org/officeDocument/2006/relationships/image" Target="../media/image2.jpeg"/><Relationship Id="rId4" Type="http://schemas.openxmlformats.org/officeDocument/2006/relationships/image" Target="../media/image22.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7.xml"/><Relationship Id="rId5" Type="http://schemas.openxmlformats.org/officeDocument/2006/relationships/image" Target="../media/image2.jpeg"/><Relationship Id="rId4" Type="http://schemas.openxmlformats.org/officeDocument/2006/relationships/image" Target="../media/image6.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7.xml"/><Relationship Id="rId4" Type="http://schemas.openxmlformats.org/officeDocument/2006/relationships/image" Target="../media/image2.jpe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0.xml"/><Relationship Id="rId5" Type="http://schemas.openxmlformats.org/officeDocument/2006/relationships/image" Target="../media/image2.jpeg"/><Relationship Id="rId4" Type="http://schemas.openxmlformats.org/officeDocument/2006/relationships/image" Target="../media/image6.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0.xml"/><Relationship Id="rId4" Type="http://schemas.openxmlformats.org/officeDocument/2006/relationships/image" Target="../media/image2.jpe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0.xml"/><Relationship Id="rId5" Type="http://schemas.openxmlformats.org/officeDocument/2006/relationships/image" Target="../media/image2.jpeg"/><Relationship Id="rId4" Type="http://schemas.openxmlformats.org/officeDocument/2006/relationships/image" Target="../media/image5.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0.xml"/><Relationship Id="rId5" Type="http://schemas.openxmlformats.org/officeDocument/2006/relationships/image" Target="../media/image2.jpeg"/><Relationship Id="rId4" Type="http://schemas.openxmlformats.org/officeDocument/2006/relationships/image" Target="../media/image43.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0.xml"/><Relationship Id="rId5" Type="http://schemas.openxmlformats.org/officeDocument/2006/relationships/image" Target="../media/image2.jpeg"/><Relationship Id="rId4" Type="http://schemas.openxmlformats.org/officeDocument/2006/relationships/image" Target="../media/image5.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Master" Target="../slideMasters/slideMaster10.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0.xml"/><Relationship Id="rId5" Type="http://schemas.openxmlformats.org/officeDocument/2006/relationships/image" Target="../media/image6.png"/><Relationship Id="rId4" Type="http://schemas.openxmlformats.org/officeDocument/2006/relationships/image" Target="../media/image2.jpe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10.xml"/><Relationship Id="rId5" Type="http://schemas.openxmlformats.org/officeDocument/2006/relationships/image" Target="../media/image2.jpeg"/><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7.xml"/><Relationship Id="rId5" Type="http://schemas.openxmlformats.org/officeDocument/2006/relationships/image" Target="../media/image2.jpeg"/><Relationship Id="rId4" Type="http://schemas.openxmlformats.org/officeDocument/2006/relationships/image" Target="../media/image5.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10.xml"/><Relationship Id="rId5" Type="http://schemas.openxmlformats.org/officeDocument/2006/relationships/image" Target="../media/image2.jpeg"/><Relationship Id="rId4" Type="http://schemas.openxmlformats.org/officeDocument/2006/relationships/image" Target="../media/image5.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0.xml"/><Relationship Id="rId4" Type="http://schemas.openxmlformats.org/officeDocument/2006/relationships/image" Target="../media/image2.jpe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0.xml"/><Relationship Id="rId5" Type="http://schemas.openxmlformats.org/officeDocument/2006/relationships/image" Target="../media/image2.jpeg"/><Relationship Id="rId4" Type="http://schemas.openxmlformats.org/officeDocument/2006/relationships/image" Target="../media/image20.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Master" Target="../slideMasters/slideMaster10.xml"/><Relationship Id="rId5" Type="http://schemas.openxmlformats.org/officeDocument/2006/relationships/image" Target="../media/image2.jpeg"/><Relationship Id="rId4" Type="http://schemas.openxmlformats.org/officeDocument/2006/relationships/image" Target="../media/image22.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duction slide 5">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808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_4">
    <p:bg>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3707" r="14417"/>
          <a:stretch/>
        </p:blipFill>
        <p:spPr>
          <a:xfrm>
            <a:off x="1" y="-1"/>
            <a:ext cx="9144000" cy="6862272"/>
          </a:xfrm>
          <a:prstGeom prst="rect">
            <a:avLst/>
          </a:prstGeom>
        </p:spPr>
      </p:pic>
      <p:sp>
        <p:nvSpPr>
          <p:cNvPr id="16" name="Rectangle 15"/>
          <p:cNvSpPr/>
          <p:nvPr userDrawn="1"/>
        </p:nvSpPr>
        <p:spPr>
          <a:xfrm>
            <a:off x="-1" y="0"/>
            <a:ext cx="8385143" cy="6858000"/>
          </a:xfrm>
          <a:prstGeom prst="rect">
            <a:avLst/>
          </a:prstGeom>
          <a:gradFill flip="none" rotWithShape="1">
            <a:gsLst>
              <a:gs pos="0">
                <a:schemeClr val="bg2"/>
              </a:gs>
              <a:gs pos="98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4443985"/>
            <a:ext cx="2414016" cy="2414016"/>
          </a:xfrm>
          <a:prstGeom prst="rect">
            <a:avLst/>
          </a:prstGeom>
        </p:spPr>
      </p:pic>
      <p:pic>
        <p:nvPicPr>
          <p:cNvPr id="12" name="Picture 11"/>
          <p:cNvPicPr>
            <a:picLocks noChangeAspect="1"/>
          </p:cNvPicPr>
          <p:nvPr userDrawn="1"/>
        </p:nvPicPr>
        <p:blipFill rotWithShape="1">
          <a:blip r:embed="rId4">
            <a:extLst>
              <a:ext uri="{28A0092B-C50C-407E-A947-70E740481C1C}">
                <a14:useLocalDpi xmlns:a14="http://schemas.microsoft.com/office/drawing/2010/main" val="0"/>
              </a:ext>
            </a:extLst>
          </a:blip>
          <a:srcRect l="2155" t="1559" b="831"/>
          <a:stretch/>
        </p:blipFill>
        <p:spPr>
          <a:xfrm>
            <a:off x="6784975" y="1426062"/>
            <a:ext cx="2359026" cy="2356339"/>
          </a:xfrm>
          <a:prstGeom prst="rect">
            <a:avLst/>
          </a:prstGeom>
        </p:spPr>
      </p:pic>
      <p:cxnSp>
        <p:nvCxnSpPr>
          <p:cNvPr id="14" name="Straight Connector 13"/>
          <p:cNvCxnSpPr/>
          <p:nvPr userDrawn="1"/>
        </p:nvCxnSpPr>
        <p:spPr>
          <a:xfrm>
            <a:off x="575074" y="2604232"/>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ctrTitle"/>
          </p:nvPr>
        </p:nvSpPr>
        <p:spPr>
          <a:xfrm>
            <a:off x="575074" y="2820132"/>
            <a:ext cx="3407690" cy="2387600"/>
          </a:xfrm>
          <a:prstGeom prst="rect">
            <a:avLst/>
          </a:prstGeom>
        </p:spPr>
        <p:txBody>
          <a:bodyPr lIns="0" rIns="90000" anchor="t" anchorCtr="0"/>
          <a:lstStyle>
            <a:lvl1pPr algn="l">
              <a:defRPr sz="3600" b="1">
                <a:solidFill>
                  <a:schemeClr val="tx1"/>
                </a:solidFill>
                <a:latin typeface="+mj-lt"/>
                <a:ea typeface="CeraGR-Bold ☞" charset="0"/>
                <a:cs typeface="CeraGR-Bold ☞" charset="0"/>
              </a:defRPr>
            </a:lvl1pPr>
          </a:lstStyle>
          <a:p>
            <a:r>
              <a:rPr lang="en-US" dirty="0"/>
              <a:t>Click to edit Master title style</a:t>
            </a:r>
          </a:p>
        </p:txBody>
      </p:sp>
      <p:sp>
        <p:nvSpPr>
          <p:cNvPr id="15" name="Subtitle 2"/>
          <p:cNvSpPr>
            <a:spLocks noGrp="1"/>
          </p:cNvSpPr>
          <p:nvPr>
            <p:ph type="subTitle" idx="1"/>
          </p:nvPr>
        </p:nvSpPr>
        <p:spPr>
          <a:xfrm>
            <a:off x="575074" y="5284308"/>
            <a:ext cx="3407690" cy="833602"/>
          </a:xfrm>
          <a:prstGeom prst="rect">
            <a:avLst/>
          </a:prstGeom>
        </p:spPr>
        <p:txBody>
          <a:bodyPr lIns="0" rIns="90000" anchor="t" anchorCtr="0"/>
          <a:lstStyle>
            <a:lvl1pPr marL="0" indent="0" algn="l">
              <a:buNone/>
              <a:defRPr sz="1350">
                <a:solidFill>
                  <a:schemeClr val="tx1"/>
                </a:solidFill>
                <a:latin typeface="+mn-lt"/>
              </a:defRPr>
            </a:lvl1pPr>
            <a:lvl2pPr marL="342857" indent="0" algn="ctr">
              <a:buNone/>
              <a:defRPr sz="1500"/>
            </a:lvl2pPr>
            <a:lvl3pPr marL="685715" indent="0" algn="ctr">
              <a:buNone/>
              <a:defRPr sz="135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dirty="0"/>
              <a:t>Click to edit Master subtitle style</a:t>
            </a:r>
          </a:p>
        </p:txBody>
      </p:sp>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CHNICAL &amp; financial-SUPPORT icon">
    <p:spTree>
      <p:nvGrpSpPr>
        <p:cNvPr id="1" name=""/>
        <p:cNvGrpSpPr/>
        <p:nvPr/>
      </p:nvGrpSpPr>
      <p:grpSpPr>
        <a:xfrm>
          <a:off x="0" y="0"/>
          <a:ext cx="0" cy="0"/>
          <a:chOff x="0" y="0"/>
          <a:chExt cx="0" cy="0"/>
        </a:xfrm>
      </p:grpSpPr>
      <p:cxnSp>
        <p:nvCxnSpPr>
          <p:cNvPr id="7" name="Straight Connector 6"/>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a:off x="119743" y="6146800"/>
            <a:ext cx="7433582"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bg1"/>
                </a:solidFill>
              </a:defRPr>
            </a:lvl1pPr>
          </a:lstStyle>
          <a:p>
            <a:r>
              <a:rPr lang="en-US" dirty="0"/>
              <a:t>Click to edit Master title style</a:t>
            </a:r>
          </a:p>
        </p:txBody>
      </p:sp>
      <p:sp>
        <p:nvSpPr>
          <p:cNvPr id="12"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bg1"/>
                </a:solidFill>
              </a:defRPr>
            </a:lvl1pPr>
          </a:lstStyle>
          <a:p>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08706" y="2856791"/>
            <a:ext cx="3756802" cy="3672013"/>
          </a:xfrm>
          <a:prstGeom prst="rect">
            <a:avLst/>
          </a:prstGeom>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REGIONAL-PROGRAMMES icon">
    <p:spTree>
      <p:nvGrpSpPr>
        <p:cNvPr id="1" name=""/>
        <p:cNvGrpSpPr/>
        <p:nvPr/>
      </p:nvGrpSpPr>
      <p:grpSpPr>
        <a:xfrm>
          <a:off x="0" y="0"/>
          <a:ext cx="0" cy="0"/>
          <a:chOff x="0" y="0"/>
          <a:chExt cx="0" cy="0"/>
        </a:xfrm>
      </p:grpSpPr>
      <p:cxnSp>
        <p:nvCxnSpPr>
          <p:cNvPr id="7" name="Straight Connector 6"/>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bg1"/>
                </a:solidFill>
              </a:defRPr>
            </a:lvl1pPr>
          </a:lstStyle>
          <a:p>
            <a:r>
              <a:rPr lang="en-US" dirty="0"/>
              <a:t>Click to edit Master title style</a:t>
            </a:r>
          </a:p>
        </p:txBody>
      </p:sp>
      <p:sp>
        <p:nvSpPr>
          <p:cNvPr id="13"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bg1"/>
                </a:solidFill>
              </a:defRPr>
            </a:lvl1pPr>
          </a:lstStyle>
          <a:p>
            <a:endParaRPr lang="en-US" dirty="0"/>
          </a:p>
        </p:txBody>
      </p:sp>
      <p:cxnSp>
        <p:nvCxnSpPr>
          <p:cNvPr id="15" name="Straight Connector 14"/>
          <p:cNvCxnSpPr/>
          <p:nvPr userDrawn="1"/>
        </p:nvCxnSpPr>
        <p:spPr>
          <a:xfrm flipH="1">
            <a:off x="119749" y="6146800"/>
            <a:ext cx="5788255"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5288" y="2976356"/>
            <a:ext cx="3756802" cy="3672013"/>
          </a:xfrm>
          <a:prstGeom prst="rect">
            <a:avLst/>
          </a:prstGeom>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MULTY-COUNTRY-PROGRAMMES icon">
    <p:spTree>
      <p:nvGrpSpPr>
        <p:cNvPr id="1" name=""/>
        <p:cNvGrpSpPr/>
        <p:nvPr/>
      </p:nvGrpSpPr>
      <p:grpSpPr>
        <a:xfrm>
          <a:off x="0" y="0"/>
          <a:ext cx="0" cy="0"/>
          <a:chOff x="0" y="0"/>
          <a:chExt cx="0" cy="0"/>
        </a:xfrm>
      </p:grpSpPr>
      <p:cxnSp>
        <p:nvCxnSpPr>
          <p:cNvPr id="7" name="Straight Connector 6"/>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a:off x="119744" y="6146800"/>
            <a:ext cx="6723561"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1"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bg1"/>
                </a:solidFill>
              </a:defRPr>
            </a:lvl1pPr>
          </a:lstStyle>
          <a:p>
            <a:endParaRPr lang="en-US" dirty="0"/>
          </a:p>
        </p:txBody>
      </p:sp>
      <p:cxnSp>
        <p:nvCxnSpPr>
          <p:cNvPr id="12" name="Straight Connector 11"/>
          <p:cNvCxnSpPr/>
          <p:nvPr userDrawn="1"/>
        </p:nvCxnSpPr>
        <p:spPr>
          <a:xfrm flipH="1">
            <a:off x="7659117" y="6146800"/>
            <a:ext cx="1265869"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bg1"/>
                </a:solidFill>
              </a:defRPr>
            </a:lvl1p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7199" y="2777837"/>
            <a:ext cx="3756802" cy="3672013"/>
          </a:xfrm>
          <a:prstGeom prst="rect">
            <a:avLst/>
          </a:prstGeom>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HEALTH icon">
    <p:spTree>
      <p:nvGrpSpPr>
        <p:cNvPr id="1" name=""/>
        <p:cNvGrpSpPr/>
        <p:nvPr/>
      </p:nvGrpSpPr>
      <p:grpSpPr>
        <a:xfrm>
          <a:off x="0" y="0"/>
          <a:ext cx="0" cy="0"/>
          <a:chOff x="0" y="0"/>
          <a:chExt cx="0" cy="0"/>
        </a:xfrm>
      </p:grpSpPr>
      <p:cxnSp>
        <p:nvCxnSpPr>
          <p:cNvPr id="7" name="Straight Connector 6"/>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a:off x="119745" y="6162984"/>
            <a:ext cx="7226704"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1"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bg1"/>
                </a:solidFill>
              </a:defRPr>
            </a:lvl1pPr>
          </a:lstStyle>
          <a:p>
            <a:endParaRPr lang="en-US" dirty="0"/>
          </a:p>
        </p:txBody>
      </p:sp>
      <p:sp>
        <p:nvSpPr>
          <p:cNvPr id="12"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bg1"/>
                </a:solidFill>
              </a:defRPr>
            </a:lvl1p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36609" y="3144597"/>
            <a:ext cx="3750279" cy="3678534"/>
          </a:xfrm>
          <a:prstGeom prst="rect">
            <a:avLst/>
          </a:prstGeom>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EDUCATION-RESEARCH &amp; TECHNICAL-DEVELOPMENT icon">
    <p:spTree>
      <p:nvGrpSpPr>
        <p:cNvPr id="1" name=""/>
        <p:cNvGrpSpPr/>
        <p:nvPr/>
      </p:nvGrpSpPr>
      <p:grpSpPr>
        <a:xfrm>
          <a:off x="0" y="0"/>
          <a:ext cx="0" cy="0"/>
          <a:chOff x="0" y="0"/>
          <a:chExt cx="0" cy="0"/>
        </a:xfrm>
      </p:grpSpPr>
      <p:cxnSp>
        <p:nvCxnSpPr>
          <p:cNvPr id="7" name="Straight Connector 6"/>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a:off x="119749" y="6146800"/>
            <a:ext cx="6907325"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1"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bg1"/>
                </a:solidFill>
              </a:defRPr>
            </a:lvl1pPr>
          </a:lstStyle>
          <a:p>
            <a:endParaRPr lang="en-US" dirty="0"/>
          </a:p>
        </p:txBody>
      </p:sp>
      <p:sp>
        <p:nvSpPr>
          <p:cNvPr id="12"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bg1"/>
                </a:solidFill>
              </a:defRPr>
            </a:lvl1p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398" y="3268942"/>
            <a:ext cx="3756801" cy="3678534"/>
          </a:xfrm>
          <a:prstGeom prst="rect">
            <a:avLst/>
          </a:prstGeom>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GRICULTURE-&amp; FOOD SECURITY icon">
    <p:spTree>
      <p:nvGrpSpPr>
        <p:cNvPr id="1" name=""/>
        <p:cNvGrpSpPr/>
        <p:nvPr/>
      </p:nvGrpSpPr>
      <p:grpSpPr>
        <a:xfrm>
          <a:off x="0" y="0"/>
          <a:ext cx="0" cy="0"/>
          <a:chOff x="0" y="0"/>
          <a:chExt cx="0" cy="0"/>
        </a:xfrm>
      </p:grpSpPr>
      <p:cxnSp>
        <p:nvCxnSpPr>
          <p:cNvPr id="22" name="Straight Connector 21"/>
          <p:cNvCxnSpPr/>
          <p:nvPr userDrawn="1"/>
        </p:nvCxnSpPr>
        <p:spPr>
          <a:xfrm flipH="1">
            <a:off x="119746" y="6146800"/>
            <a:ext cx="7027754"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bg1"/>
                </a:solidFill>
              </a:defRPr>
            </a:lvl1pPr>
          </a:lstStyle>
          <a:p>
            <a:endParaRPr lang="en-US" dirty="0"/>
          </a:p>
        </p:txBody>
      </p:sp>
      <p:sp>
        <p:nvSpPr>
          <p:cNvPr id="9"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bg1"/>
                </a:solidFill>
              </a:defRPr>
            </a:lvl1pPr>
          </a:lstStyle>
          <a:p>
            <a:r>
              <a:rPr lang="en-US" dirty="0"/>
              <a:t>Click to edit Master title style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2948" y="2985049"/>
            <a:ext cx="3756801" cy="3678534"/>
          </a:xfrm>
          <a:prstGeom prst="rect">
            <a:avLst/>
          </a:prstGeom>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DAPTION icon">
    <p:spTree>
      <p:nvGrpSpPr>
        <p:cNvPr id="1" name=""/>
        <p:cNvGrpSpPr/>
        <p:nvPr/>
      </p:nvGrpSpPr>
      <p:grpSpPr>
        <a:xfrm>
          <a:off x="0" y="0"/>
          <a:ext cx="0" cy="0"/>
          <a:chOff x="0" y="0"/>
          <a:chExt cx="0" cy="0"/>
        </a:xfrm>
      </p:grpSpPr>
      <p:cxnSp>
        <p:nvCxnSpPr>
          <p:cNvPr id="7" name="Straight Connector 6"/>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119749" y="6146800"/>
            <a:ext cx="6981017"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bg1"/>
                </a:solidFill>
              </a:defRPr>
            </a:lvl1pPr>
          </a:lstStyle>
          <a:p>
            <a:endParaRPr lang="en-US" dirty="0"/>
          </a:p>
        </p:txBody>
      </p:sp>
      <p:sp>
        <p:nvSpPr>
          <p:cNvPr id="11"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bg1"/>
                </a:solidFill>
              </a:defRPr>
            </a:lvl1pPr>
          </a:lstStyle>
          <a:p>
            <a:r>
              <a:rPr lang="en-US" dirty="0"/>
              <a:t>Click to edit Master title style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81205" y="2986375"/>
            <a:ext cx="3756802" cy="3672013"/>
          </a:xfrm>
          <a:prstGeom prst="rect">
            <a:avLst/>
          </a:prstGeom>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Cover_1">
    <p:bg>
      <p:bgPr>
        <a:solidFill>
          <a:schemeClr val="bg2"/>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8364" t="5046" r="7327"/>
          <a:stretch/>
        </p:blipFill>
        <p:spPr>
          <a:xfrm>
            <a:off x="-2013" y="0"/>
            <a:ext cx="9146013" cy="6870641"/>
          </a:xfrm>
          <a:prstGeom prst="rect">
            <a:avLst/>
          </a:prstGeom>
        </p:spPr>
      </p:pic>
      <p:pic>
        <p:nvPicPr>
          <p:cNvPr id="15" name="Picture 14"/>
          <p:cNvPicPr>
            <a:picLocks noChangeAspect="1"/>
          </p:cNvPicPr>
          <p:nvPr userDrawn="1"/>
        </p:nvPicPr>
        <p:blipFill rotWithShape="1">
          <a:blip r:embed="rId3">
            <a:extLst>
              <a:ext uri="{28A0092B-C50C-407E-A947-70E740481C1C}">
                <a14:useLocalDpi xmlns:a14="http://schemas.microsoft.com/office/drawing/2010/main" val="0"/>
              </a:ext>
            </a:extLst>
          </a:blip>
          <a:srcRect l="8801"/>
          <a:stretch/>
        </p:blipFill>
        <p:spPr>
          <a:xfrm>
            <a:off x="7420708" y="1659438"/>
            <a:ext cx="1723292" cy="1889588"/>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17600"/>
            <a:ext cx="2980592" cy="2984360"/>
          </a:xfrm>
          <a:prstGeom prst="rect">
            <a:avLst/>
          </a:prstGeom>
        </p:spPr>
      </p:pic>
      <p:sp>
        <p:nvSpPr>
          <p:cNvPr id="17" name="Rectangle 16"/>
          <p:cNvSpPr/>
          <p:nvPr userDrawn="1"/>
        </p:nvSpPr>
        <p:spPr>
          <a:xfrm>
            <a:off x="5" y="0"/>
            <a:ext cx="8385143" cy="6858000"/>
          </a:xfrm>
          <a:prstGeom prst="rect">
            <a:avLst/>
          </a:prstGeom>
          <a:gradFill flip="none" rotWithShape="1">
            <a:gsLst>
              <a:gs pos="0">
                <a:schemeClr val="accent1"/>
              </a:gs>
              <a:gs pos="98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575074" y="2820132"/>
            <a:ext cx="3407690" cy="2387600"/>
          </a:xfrm>
          <a:prstGeom prst="rect">
            <a:avLst/>
          </a:prstGeom>
        </p:spPr>
        <p:txBody>
          <a:bodyPr lIns="0" anchor="t" anchorCtr="0"/>
          <a:lstStyle>
            <a:lvl1pPr algn="l">
              <a:defRPr sz="3600" b="1">
                <a:solidFill>
                  <a:schemeClr val="bg1"/>
                </a:solidFill>
                <a:latin typeface="+mj-lt"/>
                <a:ea typeface="CeraGR-Bold ☞" charset="0"/>
                <a:cs typeface="CeraGR-Bold ☞" charset="0"/>
              </a:defRPr>
            </a:lvl1pPr>
          </a:lstStyle>
          <a:p>
            <a:r>
              <a:rPr lang="en-US" dirty="0"/>
              <a:t>Click to edit Master title style</a:t>
            </a:r>
          </a:p>
        </p:txBody>
      </p:sp>
      <p:sp>
        <p:nvSpPr>
          <p:cNvPr id="3" name="Subtitle 2"/>
          <p:cNvSpPr>
            <a:spLocks noGrp="1"/>
          </p:cNvSpPr>
          <p:nvPr>
            <p:ph type="subTitle" idx="1"/>
          </p:nvPr>
        </p:nvSpPr>
        <p:spPr>
          <a:xfrm>
            <a:off x="575074" y="5284308"/>
            <a:ext cx="3407690" cy="833602"/>
          </a:xfrm>
          <a:prstGeom prst="rect">
            <a:avLst/>
          </a:prstGeom>
        </p:spPr>
        <p:txBody>
          <a:bodyPr lIns="0" anchor="t" anchorCtr="0"/>
          <a:lstStyle>
            <a:lvl1pPr marL="0" indent="0" algn="l">
              <a:buNone/>
              <a:defRPr sz="1350">
                <a:solidFill>
                  <a:schemeClr val="bg1"/>
                </a:solidFill>
                <a:latin typeface="+mn-lt"/>
              </a:defRPr>
            </a:lvl1pPr>
            <a:lvl2pPr marL="342857" indent="0" algn="ctr">
              <a:buNone/>
              <a:defRPr sz="1500"/>
            </a:lvl2pPr>
            <a:lvl3pPr marL="685715" indent="0" algn="ctr">
              <a:buNone/>
              <a:defRPr sz="135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dirty="0"/>
              <a:t>Click to edit Master subtitle style</a:t>
            </a:r>
          </a:p>
        </p:txBody>
      </p:sp>
      <p:cxnSp>
        <p:nvCxnSpPr>
          <p:cNvPr id="14" name="Straight Connector 13"/>
          <p:cNvCxnSpPr/>
          <p:nvPr userDrawn="1"/>
        </p:nvCxnSpPr>
        <p:spPr>
          <a:xfrm>
            <a:off x="575074" y="2604232"/>
            <a:ext cx="85308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ver_2">
    <p:bg>
      <p:bgPr>
        <a:solidFill>
          <a:schemeClr val="bg2"/>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11005"/>
          <a:stretch/>
        </p:blipFill>
        <p:spPr>
          <a:xfrm>
            <a:off x="0" y="0"/>
            <a:ext cx="9144000" cy="6853317"/>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83139"/>
            <a:ext cx="2778369" cy="2774861"/>
          </a:xfrm>
          <a:prstGeom prst="rect">
            <a:avLst/>
          </a:prstGeom>
        </p:spPr>
      </p:pic>
      <p:sp>
        <p:nvSpPr>
          <p:cNvPr id="17" name="Rectangle 16"/>
          <p:cNvSpPr/>
          <p:nvPr userDrawn="1"/>
        </p:nvSpPr>
        <p:spPr>
          <a:xfrm>
            <a:off x="5" y="0"/>
            <a:ext cx="8385143" cy="6858000"/>
          </a:xfrm>
          <a:prstGeom prst="rect">
            <a:avLst/>
          </a:prstGeom>
          <a:gradFill flip="none" rotWithShape="1">
            <a:gsLst>
              <a:gs pos="0">
                <a:schemeClr val="accent1"/>
              </a:gs>
              <a:gs pos="97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 name="Straight Connector 13"/>
          <p:cNvCxnSpPr/>
          <p:nvPr userDrawn="1"/>
        </p:nvCxnSpPr>
        <p:spPr>
          <a:xfrm>
            <a:off x="575074" y="2604232"/>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p:nvPr>
        </p:nvSpPr>
        <p:spPr>
          <a:xfrm>
            <a:off x="575074" y="2820132"/>
            <a:ext cx="3407690" cy="2387600"/>
          </a:xfrm>
          <a:prstGeom prst="rect">
            <a:avLst/>
          </a:prstGeom>
        </p:spPr>
        <p:txBody>
          <a:bodyPr lIns="0" anchor="t" anchorCtr="0"/>
          <a:lstStyle>
            <a:lvl1pPr algn="l">
              <a:defRPr sz="3600" b="1">
                <a:solidFill>
                  <a:schemeClr val="bg1"/>
                </a:solidFill>
                <a:latin typeface="+mj-lt"/>
                <a:ea typeface="CeraGR-Bold ☞" charset="0"/>
                <a:cs typeface="CeraGR-Bold ☞" charset="0"/>
              </a:defRPr>
            </a:lvl1pPr>
          </a:lstStyle>
          <a:p>
            <a:r>
              <a:rPr lang="en-US" dirty="0"/>
              <a:t>Click to edit Master title style</a:t>
            </a:r>
          </a:p>
        </p:txBody>
      </p:sp>
      <p:sp>
        <p:nvSpPr>
          <p:cNvPr id="12" name="Subtitle 2"/>
          <p:cNvSpPr>
            <a:spLocks noGrp="1"/>
          </p:cNvSpPr>
          <p:nvPr>
            <p:ph type="subTitle" idx="1"/>
          </p:nvPr>
        </p:nvSpPr>
        <p:spPr>
          <a:xfrm>
            <a:off x="575074" y="5284308"/>
            <a:ext cx="3407690" cy="833602"/>
          </a:xfrm>
          <a:prstGeom prst="rect">
            <a:avLst/>
          </a:prstGeom>
        </p:spPr>
        <p:txBody>
          <a:bodyPr lIns="0" anchor="t" anchorCtr="0"/>
          <a:lstStyle>
            <a:lvl1pPr marL="0" indent="0" algn="l">
              <a:buNone/>
              <a:defRPr sz="1350">
                <a:solidFill>
                  <a:schemeClr val="bg1"/>
                </a:solidFill>
                <a:latin typeface="+mn-lt"/>
              </a:defRPr>
            </a:lvl1pPr>
            <a:lvl2pPr marL="342857" indent="0" algn="ctr">
              <a:buNone/>
              <a:defRPr sz="1500"/>
            </a:lvl2pPr>
            <a:lvl3pPr marL="685715" indent="0" algn="ctr">
              <a:buNone/>
              <a:defRPr sz="135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dirty="0"/>
              <a:t>Click to edit Master subtitle style</a:t>
            </a:r>
          </a:p>
        </p:txBody>
      </p:sp>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ver_3">
    <p:bg>
      <p:bgPr>
        <a:solidFill>
          <a:schemeClr val="bg2"/>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7358" t="1079" r="4737" b="1"/>
          <a:stretch/>
        </p:blipFill>
        <p:spPr>
          <a:xfrm>
            <a:off x="6074" y="-1"/>
            <a:ext cx="9137926" cy="6858801"/>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2133"/>
            <a:ext cx="2414016" cy="2414016"/>
          </a:xfrm>
          <a:prstGeom prst="rect">
            <a:avLst/>
          </a:prstGeom>
        </p:spPr>
      </p:pic>
      <p:pic>
        <p:nvPicPr>
          <p:cNvPr id="19" name="Picture 18"/>
          <p:cNvPicPr>
            <a:picLocks noChangeAspect="1"/>
          </p:cNvPicPr>
          <p:nvPr userDrawn="1"/>
        </p:nvPicPr>
        <p:blipFill rotWithShape="1">
          <a:blip r:embed="rId4">
            <a:extLst>
              <a:ext uri="{28A0092B-C50C-407E-A947-70E740481C1C}">
                <a14:useLocalDpi xmlns:a14="http://schemas.microsoft.com/office/drawing/2010/main" val="0"/>
              </a:ext>
            </a:extLst>
          </a:blip>
          <a:stretch/>
        </p:blipFill>
        <p:spPr>
          <a:xfrm>
            <a:off x="6733032" y="3282599"/>
            <a:ext cx="2410968" cy="2410968"/>
          </a:xfrm>
          <a:prstGeom prst="rect">
            <a:avLst/>
          </a:prstGeom>
        </p:spPr>
      </p:pic>
      <p:sp>
        <p:nvSpPr>
          <p:cNvPr id="17" name="Rectangle 16"/>
          <p:cNvSpPr/>
          <p:nvPr userDrawn="1"/>
        </p:nvSpPr>
        <p:spPr>
          <a:xfrm>
            <a:off x="5" y="0"/>
            <a:ext cx="8385143" cy="6858000"/>
          </a:xfrm>
          <a:prstGeom prst="rect">
            <a:avLst/>
          </a:prstGeom>
          <a:gradFill flip="none" rotWithShape="1">
            <a:gsLst>
              <a:gs pos="0">
                <a:schemeClr val="accent1"/>
              </a:gs>
              <a:gs pos="97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p:cNvCxnSpPr/>
          <p:nvPr userDrawn="1"/>
        </p:nvCxnSpPr>
        <p:spPr>
          <a:xfrm>
            <a:off x="575074" y="2604232"/>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ctrTitle"/>
          </p:nvPr>
        </p:nvSpPr>
        <p:spPr>
          <a:xfrm>
            <a:off x="575074" y="2820132"/>
            <a:ext cx="3407690" cy="2387600"/>
          </a:xfrm>
          <a:prstGeom prst="rect">
            <a:avLst/>
          </a:prstGeom>
        </p:spPr>
        <p:txBody>
          <a:bodyPr lIns="0" anchor="t" anchorCtr="0"/>
          <a:lstStyle>
            <a:lvl1pPr algn="l">
              <a:defRPr sz="3600" b="1">
                <a:solidFill>
                  <a:schemeClr val="bg1"/>
                </a:solidFill>
                <a:latin typeface="+mj-lt"/>
                <a:ea typeface="CeraGR-Bold ☞" charset="0"/>
                <a:cs typeface="CeraGR-Bold ☞" charset="0"/>
              </a:defRPr>
            </a:lvl1pPr>
          </a:lstStyle>
          <a:p>
            <a:r>
              <a:rPr lang="en-US" dirty="0"/>
              <a:t>Click to edit Master title style</a:t>
            </a:r>
          </a:p>
        </p:txBody>
      </p:sp>
      <p:sp>
        <p:nvSpPr>
          <p:cNvPr id="18" name="Subtitle 2"/>
          <p:cNvSpPr>
            <a:spLocks noGrp="1"/>
          </p:cNvSpPr>
          <p:nvPr>
            <p:ph type="subTitle" idx="1"/>
          </p:nvPr>
        </p:nvSpPr>
        <p:spPr>
          <a:xfrm>
            <a:off x="575074" y="5284308"/>
            <a:ext cx="3407690" cy="833602"/>
          </a:xfrm>
          <a:prstGeom prst="rect">
            <a:avLst/>
          </a:prstGeom>
        </p:spPr>
        <p:txBody>
          <a:bodyPr lIns="0" anchor="t" anchorCtr="0"/>
          <a:lstStyle>
            <a:lvl1pPr marL="0" indent="0" algn="l">
              <a:buNone/>
              <a:defRPr sz="1350">
                <a:solidFill>
                  <a:schemeClr val="bg1"/>
                </a:solidFill>
                <a:latin typeface="+mn-lt"/>
              </a:defRPr>
            </a:lvl1pPr>
            <a:lvl2pPr marL="342857" indent="0" algn="ctr">
              <a:buNone/>
              <a:defRPr sz="1500"/>
            </a:lvl2pPr>
            <a:lvl3pPr marL="685715" indent="0" algn="ctr">
              <a:buNone/>
              <a:defRPr sz="135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dirty="0"/>
              <a:t>Click to edit Master subtitle style</a:t>
            </a:r>
          </a:p>
        </p:txBody>
      </p:sp>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portrait_1">
    <p:bg>
      <p:bgPr>
        <a:solidFill>
          <a:schemeClr val="bg2"/>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50780" t="5046" r="7327"/>
          <a:stretch/>
        </p:blipFill>
        <p:spPr>
          <a:xfrm>
            <a:off x="4599385" y="0"/>
            <a:ext cx="4544615" cy="6870641"/>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t="1270" b="470"/>
          <a:stretch/>
        </p:blipFill>
        <p:spPr>
          <a:xfrm>
            <a:off x="4599385" y="3734554"/>
            <a:ext cx="2410968" cy="2372008"/>
          </a:xfrm>
          <a:prstGeom prst="rect">
            <a:avLst/>
          </a:prstGeom>
        </p:spPr>
      </p:pic>
      <p:pic>
        <p:nvPicPr>
          <p:cNvPr id="12" name="Picture 11"/>
          <p:cNvPicPr>
            <a:picLocks noChangeAspect="1"/>
          </p:cNvPicPr>
          <p:nvPr userDrawn="1"/>
        </p:nvPicPr>
        <p:blipFill rotWithShape="1">
          <a:blip r:embed="rId4">
            <a:extLst>
              <a:ext uri="{28A0092B-C50C-407E-A947-70E740481C1C}">
                <a14:useLocalDpi xmlns:a14="http://schemas.microsoft.com/office/drawing/2010/main" val="0"/>
              </a:ext>
            </a:extLst>
          </a:blip>
          <a:srcRect l="8967" t="53268" r="12161"/>
          <a:stretch/>
        </p:blipFill>
        <p:spPr>
          <a:xfrm>
            <a:off x="7717808" y="1743300"/>
            <a:ext cx="1426192" cy="1126697"/>
          </a:xfrm>
          <a:prstGeom prst="rect">
            <a:avLst/>
          </a:prstGeom>
        </p:spPr>
      </p:pic>
      <p:cxnSp>
        <p:nvCxnSpPr>
          <p:cNvPr id="13" name="Straight Connector 12"/>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
          </p:nvPr>
        </p:nvSpPr>
        <p:spPr>
          <a:xfrm>
            <a:off x="575072" y="2644113"/>
            <a:ext cx="3842070" cy="3266494"/>
          </a:xfrm>
          <a:prstGeom prst="rect">
            <a:avLst/>
          </a:prstGeom>
        </p:spPr>
        <p:txBody>
          <a:bodyPr lIns="0" rIns="90000"/>
          <a:lstStyle>
            <a:lvl1pPr marL="0" indent="0">
              <a:buNone/>
              <a:defRPr sz="1050">
                <a:solidFill>
                  <a:schemeClr val="tx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16"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
        <p:nvSpPr>
          <p:cNvPr id="18" name="Title 1"/>
          <p:cNvSpPr>
            <a:spLocks noGrp="1"/>
          </p:cNvSpPr>
          <p:nvPr>
            <p:ph type="title"/>
          </p:nvPr>
        </p:nvSpPr>
        <p:spPr>
          <a:xfrm>
            <a:off x="575072" y="981086"/>
            <a:ext cx="3842070" cy="1325563"/>
          </a:xfrm>
          <a:prstGeom prst="rect">
            <a:avLst/>
          </a:prstGeom>
        </p:spPr>
        <p:txBody>
          <a:bodyPr lIns="0" rIns="90000"/>
          <a:lstStyle>
            <a:lvl1pPr>
              <a:defRPr sz="2100" b="1">
                <a:solidFill>
                  <a:schemeClr val="tx1"/>
                </a:solidFill>
              </a:defRPr>
            </a:lvl1pPr>
          </a:lstStyle>
          <a:p>
            <a:r>
              <a:rPr lang="en-US" dirty="0"/>
              <a:t>Click to edit Master title style</a:t>
            </a:r>
          </a:p>
        </p:txBody>
      </p:sp>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ver_4">
    <p:bg>
      <p:bgPr>
        <a:solidFill>
          <a:schemeClr val="bg2"/>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3707" r="14417"/>
          <a:stretch/>
        </p:blipFill>
        <p:spPr>
          <a:xfrm>
            <a:off x="1" y="-1"/>
            <a:ext cx="9144000" cy="6862272"/>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4443985"/>
            <a:ext cx="2414016" cy="2414016"/>
          </a:xfrm>
          <a:prstGeom prst="rect">
            <a:avLst/>
          </a:prstGeom>
        </p:spPr>
      </p:pic>
      <p:pic>
        <p:nvPicPr>
          <p:cNvPr id="19" name="Picture 18"/>
          <p:cNvPicPr>
            <a:picLocks noChangeAspect="1"/>
          </p:cNvPicPr>
          <p:nvPr userDrawn="1"/>
        </p:nvPicPr>
        <p:blipFill rotWithShape="1">
          <a:blip r:embed="rId4">
            <a:extLst>
              <a:ext uri="{28A0092B-C50C-407E-A947-70E740481C1C}">
                <a14:useLocalDpi xmlns:a14="http://schemas.microsoft.com/office/drawing/2010/main" val="0"/>
              </a:ext>
            </a:extLst>
          </a:blip>
          <a:srcRect t="1731" b="850"/>
          <a:stretch/>
        </p:blipFill>
        <p:spPr>
          <a:xfrm>
            <a:off x="6790637" y="1466850"/>
            <a:ext cx="2353363" cy="2295525"/>
          </a:xfrm>
          <a:prstGeom prst="rect">
            <a:avLst/>
          </a:prstGeom>
        </p:spPr>
      </p:pic>
      <p:sp>
        <p:nvSpPr>
          <p:cNvPr id="17" name="Rectangle 16"/>
          <p:cNvSpPr/>
          <p:nvPr userDrawn="1"/>
        </p:nvSpPr>
        <p:spPr>
          <a:xfrm>
            <a:off x="5" y="0"/>
            <a:ext cx="8385143" cy="6858000"/>
          </a:xfrm>
          <a:prstGeom prst="rect">
            <a:avLst/>
          </a:prstGeom>
          <a:gradFill flip="none" rotWithShape="1">
            <a:gsLst>
              <a:gs pos="0">
                <a:schemeClr val="accent1"/>
              </a:gs>
              <a:gs pos="97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p:cNvCxnSpPr/>
          <p:nvPr userDrawn="1"/>
        </p:nvCxnSpPr>
        <p:spPr>
          <a:xfrm>
            <a:off x="575074" y="2604232"/>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ctrTitle"/>
          </p:nvPr>
        </p:nvSpPr>
        <p:spPr>
          <a:xfrm>
            <a:off x="575074" y="2820132"/>
            <a:ext cx="3407690" cy="2387600"/>
          </a:xfrm>
          <a:prstGeom prst="rect">
            <a:avLst/>
          </a:prstGeom>
        </p:spPr>
        <p:txBody>
          <a:bodyPr lIns="0" anchor="t" anchorCtr="0"/>
          <a:lstStyle>
            <a:lvl1pPr algn="l">
              <a:defRPr sz="3600" b="1">
                <a:solidFill>
                  <a:schemeClr val="bg1"/>
                </a:solidFill>
                <a:latin typeface="+mj-lt"/>
                <a:ea typeface="CeraGR-Bold ☞" charset="0"/>
                <a:cs typeface="CeraGR-Bold ☞" charset="0"/>
              </a:defRPr>
            </a:lvl1pPr>
          </a:lstStyle>
          <a:p>
            <a:r>
              <a:rPr lang="en-US" dirty="0"/>
              <a:t>Click to edit Master title style</a:t>
            </a:r>
          </a:p>
        </p:txBody>
      </p:sp>
      <p:sp>
        <p:nvSpPr>
          <p:cNvPr id="18" name="Subtitle 2"/>
          <p:cNvSpPr>
            <a:spLocks noGrp="1"/>
          </p:cNvSpPr>
          <p:nvPr>
            <p:ph type="subTitle" idx="1"/>
          </p:nvPr>
        </p:nvSpPr>
        <p:spPr>
          <a:xfrm>
            <a:off x="575074" y="5284308"/>
            <a:ext cx="3407690" cy="833602"/>
          </a:xfrm>
          <a:prstGeom prst="rect">
            <a:avLst/>
          </a:prstGeom>
        </p:spPr>
        <p:txBody>
          <a:bodyPr lIns="0" anchor="t" anchorCtr="0"/>
          <a:lstStyle>
            <a:lvl1pPr marL="0" indent="0" algn="l">
              <a:buNone/>
              <a:defRPr sz="1350">
                <a:solidFill>
                  <a:schemeClr val="bg1"/>
                </a:solidFill>
                <a:latin typeface="+mn-lt"/>
              </a:defRPr>
            </a:lvl1pPr>
            <a:lvl2pPr marL="342857" indent="0" algn="ctr">
              <a:buNone/>
              <a:defRPr sz="1500"/>
            </a:lvl2pPr>
            <a:lvl3pPr marL="685715" indent="0" algn="ctr">
              <a:buNone/>
              <a:defRPr sz="135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dirty="0"/>
              <a:t>Click to edit Master subtitle style</a:t>
            </a:r>
          </a:p>
        </p:txBody>
      </p:sp>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ivider.portratit_1">
    <p:bg>
      <p:bgPr>
        <a:solidFill>
          <a:schemeClr val="accent1"/>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
          </p:nvPr>
        </p:nvSpPr>
        <p:spPr>
          <a:xfrm>
            <a:off x="575072" y="2644113"/>
            <a:ext cx="3842070" cy="3266494"/>
          </a:xfrm>
          <a:prstGeom prst="rect">
            <a:avLst/>
          </a:prstGeom>
        </p:spPr>
        <p:txBody>
          <a:bodyPr lIns="0" rIns="90000"/>
          <a:lstStyle>
            <a:lvl1pPr marL="0" indent="0">
              <a:buNone/>
              <a:defRPr sz="1050">
                <a:solidFill>
                  <a:schemeClr val="bg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16"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bg1"/>
                </a:solidFill>
              </a:defRPr>
            </a:lvl1pPr>
          </a:lstStyle>
          <a:p>
            <a:endParaRPr lang="en-US"/>
          </a:p>
        </p:txBody>
      </p:sp>
      <p:sp>
        <p:nvSpPr>
          <p:cNvPr id="18" name="Title 1"/>
          <p:cNvSpPr>
            <a:spLocks noGrp="1"/>
          </p:cNvSpPr>
          <p:nvPr>
            <p:ph type="title"/>
          </p:nvPr>
        </p:nvSpPr>
        <p:spPr>
          <a:xfrm>
            <a:off x="575072" y="981086"/>
            <a:ext cx="3842070" cy="1325563"/>
          </a:xfrm>
          <a:prstGeom prst="rect">
            <a:avLst/>
          </a:prstGeom>
        </p:spPr>
        <p:txBody>
          <a:bodyPr lIns="0" rIns="90000"/>
          <a:lstStyle>
            <a:lvl1pPr>
              <a:defRPr sz="2100" b="1">
                <a:solidFill>
                  <a:schemeClr val="bg1"/>
                </a:solidFill>
              </a:defRPr>
            </a:lvl1pPr>
          </a:lstStyle>
          <a:p>
            <a:r>
              <a:rPr lang="en-US" dirty="0"/>
              <a:t>Click to edit Master title style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50780" t="5046" r="7327"/>
          <a:stretch/>
        </p:blipFill>
        <p:spPr>
          <a:xfrm>
            <a:off x="4599385" y="0"/>
            <a:ext cx="4544615" cy="6870641"/>
          </a:xfrm>
          <a:prstGeom prst="rect">
            <a:avLst/>
          </a:prstGeom>
        </p:spPr>
      </p:pic>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t="1270" b="470"/>
          <a:stretch/>
        </p:blipFill>
        <p:spPr>
          <a:xfrm>
            <a:off x="4599385" y="3734554"/>
            <a:ext cx="2410968" cy="2372008"/>
          </a:xfrm>
          <a:prstGeom prst="rect">
            <a:avLst/>
          </a:prstGeom>
        </p:spPr>
      </p:pic>
      <p:pic>
        <p:nvPicPr>
          <p:cNvPr id="19" name="Picture 18"/>
          <p:cNvPicPr>
            <a:picLocks noChangeAspect="1"/>
          </p:cNvPicPr>
          <p:nvPr userDrawn="1"/>
        </p:nvPicPr>
        <p:blipFill rotWithShape="1">
          <a:blip r:embed="rId4">
            <a:extLst>
              <a:ext uri="{28A0092B-C50C-407E-A947-70E740481C1C}">
                <a14:useLocalDpi xmlns:a14="http://schemas.microsoft.com/office/drawing/2010/main" val="0"/>
              </a:ext>
            </a:extLst>
          </a:blip>
          <a:srcRect l="8967" t="53268" r="12161"/>
          <a:stretch/>
        </p:blipFill>
        <p:spPr>
          <a:xfrm>
            <a:off x="7717808" y="1743300"/>
            <a:ext cx="1426192" cy="1126697"/>
          </a:xfrm>
          <a:prstGeom prst="rect">
            <a:avLst/>
          </a:prstGeom>
        </p:spPr>
      </p:pic>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ivider.portratit_2">
    <p:bg>
      <p:bgPr>
        <a:solidFill>
          <a:schemeClr val="accent1"/>
        </a:solidFill>
        <a:effectLst/>
      </p:bgPr>
    </p:bg>
    <p:spTree>
      <p:nvGrpSpPr>
        <p:cNvPr id="1" name=""/>
        <p:cNvGrpSpPr/>
        <p:nvPr/>
      </p:nvGrpSpPr>
      <p:grpSpPr>
        <a:xfrm>
          <a:off x="0" y="0"/>
          <a:ext cx="0" cy="0"/>
          <a:chOff x="0" y="0"/>
          <a:chExt cx="0" cy="0"/>
        </a:xfrm>
      </p:grpSpPr>
      <p:cxnSp>
        <p:nvCxnSpPr>
          <p:cNvPr id="14" name="Straight Connector 13"/>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
          </p:nvPr>
        </p:nvSpPr>
        <p:spPr>
          <a:xfrm>
            <a:off x="575072" y="2644113"/>
            <a:ext cx="3842070" cy="3266494"/>
          </a:xfrm>
          <a:prstGeom prst="rect">
            <a:avLst/>
          </a:prstGeom>
        </p:spPr>
        <p:txBody>
          <a:bodyPr lIns="0" rIns="90000"/>
          <a:lstStyle>
            <a:lvl1pPr marL="0" indent="0">
              <a:buNone/>
              <a:defRPr sz="1050">
                <a:solidFill>
                  <a:schemeClr val="bg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15"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bg1"/>
                </a:solidFill>
              </a:defRPr>
            </a:lvl1pPr>
          </a:lstStyle>
          <a:p>
            <a:endParaRPr lang="en-US"/>
          </a:p>
        </p:txBody>
      </p:sp>
      <p:sp>
        <p:nvSpPr>
          <p:cNvPr id="16" name="Title 1"/>
          <p:cNvSpPr>
            <a:spLocks noGrp="1"/>
          </p:cNvSpPr>
          <p:nvPr>
            <p:ph type="title"/>
          </p:nvPr>
        </p:nvSpPr>
        <p:spPr>
          <a:xfrm>
            <a:off x="575072" y="981086"/>
            <a:ext cx="3842070" cy="1325563"/>
          </a:xfrm>
          <a:prstGeom prst="rect">
            <a:avLst/>
          </a:prstGeom>
        </p:spPr>
        <p:txBody>
          <a:bodyPr lIns="0" rIns="90000"/>
          <a:lstStyle>
            <a:lvl1pPr>
              <a:defRPr sz="2100" b="1">
                <a:solidFill>
                  <a:schemeClr val="bg1"/>
                </a:solidFill>
              </a:defRPr>
            </a:lvl1pPr>
          </a:lstStyle>
          <a:p>
            <a:r>
              <a:rPr lang="en-US" dirty="0"/>
              <a:t>Click to edit Master title style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55769"/>
          <a:stretch/>
        </p:blipFill>
        <p:spPr>
          <a:xfrm>
            <a:off x="4599384" y="0"/>
            <a:ext cx="4544615" cy="6853317"/>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pic>
        <p:nvPicPr>
          <p:cNvPr id="19" name="Picture 18"/>
          <p:cNvPicPr>
            <a:picLocks noChangeAspect="1"/>
          </p:cNvPicPr>
          <p:nvPr userDrawn="1"/>
        </p:nvPicPr>
        <p:blipFill rotWithShape="1">
          <a:blip r:embed="rId4">
            <a:extLst>
              <a:ext uri="{28A0092B-C50C-407E-A947-70E740481C1C}">
                <a14:useLocalDpi xmlns:a14="http://schemas.microsoft.com/office/drawing/2010/main" val="0"/>
              </a:ext>
            </a:extLst>
          </a:blip>
          <a:srcRect t="1270" b="470"/>
          <a:stretch/>
        </p:blipFill>
        <p:spPr>
          <a:xfrm>
            <a:off x="4599385" y="4539772"/>
            <a:ext cx="2410968" cy="2372008"/>
          </a:xfrm>
          <a:prstGeom prst="rect">
            <a:avLst/>
          </a:prstGeom>
        </p:spPr>
      </p:pic>
      <p:pic>
        <p:nvPicPr>
          <p:cNvPr id="20" name="Picture 19"/>
          <p:cNvPicPr>
            <a:picLocks noChangeAspect="1"/>
          </p:cNvPicPr>
          <p:nvPr userDrawn="1"/>
        </p:nvPicPr>
        <p:blipFill rotWithShape="1">
          <a:blip r:embed="rId5">
            <a:extLst>
              <a:ext uri="{28A0092B-C50C-407E-A947-70E740481C1C}">
                <a14:useLocalDpi xmlns:a14="http://schemas.microsoft.com/office/drawing/2010/main" val="0"/>
              </a:ext>
            </a:extLst>
          </a:blip>
          <a:srcRect l="8967" t="53268" r="12161"/>
          <a:stretch/>
        </p:blipFill>
        <p:spPr>
          <a:xfrm>
            <a:off x="7717808" y="-145623"/>
            <a:ext cx="1426192" cy="1126697"/>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ivider.portratit_3">
    <p:bg>
      <p:bgPr>
        <a:solidFill>
          <a:schemeClr val="accent1"/>
        </a:solidFill>
        <a:effectLst/>
      </p:bgPr>
    </p:bg>
    <p:spTree>
      <p:nvGrpSpPr>
        <p:cNvPr id="1" name=""/>
        <p:cNvGrpSpPr/>
        <p:nvPr/>
      </p:nvGrpSpPr>
      <p:grpSpPr>
        <a:xfrm>
          <a:off x="0" y="0"/>
          <a:ext cx="0" cy="0"/>
          <a:chOff x="0" y="0"/>
          <a:chExt cx="0" cy="0"/>
        </a:xfrm>
      </p:grpSpPr>
      <p:cxnSp>
        <p:nvCxnSpPr>
          <p:cNvPr id="14" name="Straight Connector 13"/>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
          </p:nvPr>
        </p:nvSpPr>
        <p:spPr>
          <a:xfrm>
            <a:off x="575072" y="2644113"/>
            <a:ext cx="3842070" cy="3266494"/>
          </a:xfrm>
          <a:prstGeom prst="rect">
            <a:avLst/>
          </a:prstGeom>
        </p:spPr>
        <p:txBody>
          <a:bodyPr lIns="0" rIns="90000"/>
          <a:lstStyle>
            <a:lvl1pPr marL="0" indent="0">
              <a:buNone/>
              <a:defRPr sz="1050">
                <a:solidFill>
                  <a:schemeClr val="bg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15"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bg1"/>
                </a:solidFill>
              </a:defRPr>
            </a:lvl1pPr>
          </a:lstStyle>
          <a:p>
            <a:endParaRPr lang="en-US"/>
          </a:p>
        </p:txBody>
      </p:sp>
      <p:sp>
        <p:nvSpPr>
          <p:cNvPr id="16" name="Title 1"/>
          <p:cNvSpPr>
            <a:spLocks noGrp="1"/>
          </p:cNvSpPr>
          <p:nvPr>
            <p:ph type="title"/>
          </p:nvPr>
        </p:nvSpPr>
        <p:spPr>
          <a:xfrm>
            <a:off x="575072" y="981086"/>
            <a:ext cx="3842070" cy="1325563"/>
          </a:xfrm>
          <a:prstGeom prst="rect">
            <a:avLst/>
          </a:prstGeom>
        </p:spPr>
        <p:txBody>
          <a:bodyPr lIns="0" rIns="90000"/>
          <a:lstStyle>
            <a:lvl1pPr>
              <a:defRPr sz="2100" b="1">
                <a:solidFill>
                  <a:schemeClr val="bg1"/>
                </a:solidFill>
              </a:defRPr>
            </a:lvl1pPr>
          </a:lstStyle>
          <a:p>
            <a:r>
              <a:rPr lang="en-US" dirty="0"/>
              <a:t>Click to edit Master title style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51545" t="1079" r="4736" b="1"/>
          <a:stretch/>
        </p:blipFill>
        <p:spPr>
          <a:xfrm>
            <a:off x="4599384" y="-1"/>
            <a:ext cx="4544615" cy="6858801"/>
          </a:xfrm>
          <a:prstGeom prst="rect">
            <a:avLst/>
          </a:prstGeom>
        </p:spPr>
      </p:pic>
      <p:pic>
        <p:nvPicPr>
          <p:cNvPr id="18" name="Picture 17"/>
          <p:cNvPicPr>
            <a:picLocks noChangeAspect="1"/>
          </p:cNvPicPr>
          <p:nvPr userDrawn="1"/>
        </p:nvPicPr>
        <p:blipFill rotWithShape="1">
          <a:blip r:embed="rId3">
            <a:extLst>
              <a:ext uri="{28A0092B-C50C-407E-A947-70E740481C1C}">
                <a14:useLocalDpi xmlns:a14="http://schemas.microsoft.com/office/drawing/2010/main" val="0"/>
              </a:ext>
            </a:extLst>
          </a:blip>
          <a:srcRect l="9343" t="53268"/>
          <a:stretch/>
        </p:blipFill>
        <p:spPr>
          <a:xfrm>
            <a:off x="7724632" y="1478047"/>
            <a:ext cx="1639275" cy="1126697"/>
          </a:xfrm>
          <a:prstGeom prst="rect">
            <a:avLst/>
          </a:prstGeom>
        </p:spPr>
      </p:pic>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pic>
        <p:nvPicPr>
          <p:cNvPr id="20" name="Picture 19"/>
          <p:cNvPicPr>
            <a:picLocks noChangeAspect="1"/>
          </p:cNvPicPr>
          <p:nvPr userDrawn="1"/>
        </p:nvPicPr>
        <p:blipFill rotWithShape="1">
          <a:blip r:embed="rId5">
            <a:extLst>
              <a:ext uri="{28A0092B-C50C-407E-A947-70E740481C1C}">
                <a14:useLocalDpi xmlns:a14="http://schemas.microsoft.com/office/drawing/2010/main" val="0"/>
              </a:ext>
            </a:extLst>
          </a:blip>
          <a:srcRect t="1270" b="470"/>
          <a:stretch/>
        </p:blipFill>
        <p:spPr>
          <a:xfrm>
            <a:off x="4599385" y="4486792"/>
            <a:ext cx="2410968" cy="2372008"/>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ivider.portratit_4">
    <p:bg>
      <p:bgPr>
        <a:solidFill>
          <a:schemeClr val="accent1"/>
        </a:solidFill>
        <a:effectLst/>
      </p:bgPr>
    </p:bg>
    <p:spTree>
      <p:nvGrpSpPr>
        <p:cNvPr id="1" name=""/>
        <p:cNvGrpSpPr/>
        <p:nvPr/>
      </p:nvGrpSpPr>
      <p:grpSpPr>
        <a:xfrm>
          <a:off x="0" y="0"/>
          <a:ext cx="0" cy="0"/>
          <a:chOff x="0" y="0"/>
          <a:chExt cx="0" cy="0"/>
        </a:xfrm>
      </p:grpSpPr>
      <p:cxnSp>
        <p:nvCxnSpPr>
          <p:cNvPr id="14" name="Straight Connector 13"/>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
          </p:nvPr>
        </p:nvSpPr>
        <p:spPr>
          <a:xfrm>
            <a:off x="575072" y="2644113"/>
            <a:ext cx="3842070" cy="3266494"/>
          </a:xfrm>
          <a:prstGeom prst="rect">
            <a:avLst/>
          </a:prstGeom>
        </p:spPr>
        <p:txBody>
          <a:bodyPr lIns="0" rIns="90000"/>
          <a:lstStyle>
            <a:lvl1pPr marL="0" indent="0">
              <a:buNone/>
              <a:defRPr sz="1050">
                <a:solidFill>
                  <a:schemeClr val="bg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15"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bg1"/>
                </a:solidFill>
              </a:defRPr>
            </a:lvl1pPr>
          </a:lstStyle>
          <a:p>
            <a:endParaRPr lang="en-US"/>
          </a:p>
        </p:txBody>
      </p:sp>
      <p:sp>
        <p:nvSpPr>
          <p:cNvPr id="16" name="Title 1"/>
          <p:cNvSpPr>
            <a:spLocks noGrp="1"/>
          </p:cNvSpPr>
          <p:nvPr>
            <p:ph type="title"/>
          </p:nvPr>
        </p:nvSpPr>
        <p:spPr>
          <a:xfrm>
            <a:off x="575072" y="981086"/>
            <a:ext cx="3842070" cy="1325563"/>
          </a:xfrm>
          <a:prstGeom prst="rect">
            <a:avLst/>
          </a:prstGeom>
        </p:spPr>
        <p:txBody>
          <a:bodyPr lIns="0" rIns="90000"/>
          <a:lstStyle>
            <a:lvl1pPr>
              <a:defRPr sz="2100" b="1">
                <a:solidFill>
                  <a:schemeClr val="bg1"/>
                </a:solidFill>
              </a:defRPr>
            </a:lvl1pPr>
          </a:lstStyle>
          <a:p>
            <a:r>
              <a:rPr lang="en-US" dirty="0"/>
              <a:t>Click to edit Master title style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43044" t="3707" r="14417"/>
          <a:stretch/>
        </p:blipFill>
        <p:spPr>
          <a:xfrm>
            <a:off x="4598987" y="-1"/>
            <a:ext cx="4545013" cy="6862272"/>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9385" y="4447032"/>
            <a:ext cx="1808226" cy="2410968"/>
          </a:xfrm>
          <a:prstGeom prst="rect">
            <a:avLst/>
          </a:prstGeom>
        </p:spPr>
      </p:pic>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94171" y="1"/>
            <a:ext cx="1569128" cy="2092171"/>
          </a:xfrm>
          <a:prstGeom prst="rect">
            <a:avLst/>
          </a:prstGeom>
        </p:spPr>
      </p:pic>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ivider.landscape_1">
    <p:bg>
      <p:bgPr>
        <a:solidFill>
          <a:schemeClr val="accent1"/>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p:nvPr>
        </p:nvSpPr>
        <p:spPr>
          <a:xfrm>
            <a:off x="575074" y="981086"/>
            <a:ext cx="6386102" cy="1325563"/>
          </a:xfrm>
          <a:prstGeom prst="rect">
            <a:avLst/>
          </a:prstGeom>
        </p:spPr>
        <p:txBody>
          <a:bodyPr lIns="0" rIns="90000"/>
          <a:lstStyle>
            <a:lvl1pPr>
              <a:defRPr sz="2100" b="1">
                <a:solidFill>
                  <a:schemeClr val="bg1"/>
                </a:solidFill>
              </a:defRPr>
            </a:lvl1pPr>
          </a:lstStyle>
          <a:p>
            <a:r>
              <a:rPr lang="en-US" dirty="0"/>
              <a:t>Click to edit Master title style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8038" t="32255" r="7003" b="20270"/>
          <a:stretch/>
        </p:blipFill>
        <p:spPr>
          <a:xfrm>
            <a:off x="-2" y="3429000"/>
            <a:ext cx="9200046" cy="3429000"/>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3984"/>
            <a:ext cx="2410968" cy="2414016"/>
          </a:xfrm>
          <a:prstGeom prst="rect">
            <a:avLst/>
          </a:prstGeom>
        </p:spPr>
      </p:pic>
      <p:pic>
        <p:nvPicPr>
          <p:cNvPr id="15" name="Picture 14"/>
          <p:cNvPicPr>
            <a:picLocks noChangeAspect="1"/>
          </p:cNvPicPr>
          <p:nvPr userDrawn="1"/>
        </p:nvPicPr>
        <p:blipFill rotWithShape="1">
          <a:blip r:embed="rId4">
            <a:extLst>
              <a:ext uri="{28A0092B-C50C-407E-A947-70E740481C1C}">
                <a14:useLocalDpi xmlns:a14="http://schemas.microsoft.com/office/drawing/2010/main" val="0"/>
              </a:ext>
            </a:extLst>
          </a:blip>
          <a:srcRect t="61943"/>
          <a:stretch/>
        </p:blipFill>
        <p:spPr>
          <a:xfrm>
            <a:off x="6789076" y="3428999"/>
            <a:ext cx="2410968" cy="917535"/>
          </a:xfrm>
          <a:prstGeom prst="rect">
            <a:avLst/>
          </a:prstGeom>
        </p:spPr>
      </p:pic>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ivider.landscape_2">
    <p:bg>
      <p:bgPr>
        <a:solidFill>
          <a:schemeClr val="accent1"/>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a:xfrm>
            <a:off x="575074" y="981086"/>
            <a:ext cx="6386102" cy="1325563"/>
          </a:xfrm>
          <a:prstGeom prst="rect">
            <a:avLst/>
          </a:prstGeom>
        </p:spPr>
        <p:txBody>
          <a:bodyPr lIns="0" rIns="90000"/>
          <a:lstStyle>
            <a:lvl1pPr>
              <a:defRPr sz="2100" b="1">
                <a:solidFill>
                  <a:schemeClr val="bg1"/>
                </a:solidFill>
              </a:defRPr>
            </a:lvl1pPr>
          </a:lstStyle>
          <a:p>
            <a:r>
              <a:rPr lang="en-US" dirty="0"/>
              <a:t>Click to edit Master title style</a:t>
            </a:r>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24152" b="19315"/>
          <a:stretch/>
        </p:blipFill>
        <p:spPr>
          <a:xfrm>
            <a:off x="-2" y="3409951"/>
            <a:ext cx="9144002" cy="344805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56481" y="4443985"/>
            <a:ext cx="2410968" cy="2414016"/>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ivider.landscape_3">
    <p:bg>
      <p:bgPr>
        <a:solidFill>
          <a:schemeClr val="accent1"/>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a:xfrm>
            <a:off x="575074" y="981086"/>
            <a:ext cx="6386102" cy="1325563"/>
          </a:xfrm>
          <a:prstGeom prst="rect">
            <a:avLst/>
          </a:prstGeom>
        </p:spPr>
        <p:txBody>
          <a:bodyPr lIns="0" rIns="90000"/>
          <a:lstStyle>
            <a:lvl1pPr>
              <a:defRPr sz="2100" b="1">
                <a:solidFill>
                  <a:schemeClr val="bg1"/>
                </a:solidFill>
              </a:defRPr>
            </a:lvl1pPr>
          </a:lstStyle>
          <a:p>
            <a:r>
              <a:rPr lang="en-US" dirty="0"/>
              <a:t>Click to edit Master title style</a:t>
            </a:r>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67" t="49362" r="2650" b="9390"/>
          <a:stretch/>
        </p:blipFill>
        <p:spPr>
          <a:xfrm>
            <a:off x="6" y="3409950"/>
            <a:ext cx="9143999" cy="344805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 y="3409950"/>
            <a:ext cx="2410968" cy="2414016"/>
          </a:xfrm>
          <a:prstGeom prst="rect">
            <a:avLst/>
          </a:prstGeom>
        </p:spPr>
      </p:pic>
      <p:pic>
        <p:nvPicPr>
          <p:cNvPr id="16" name="Picture 15"/>
          <p:cNvPicPr>
            <a:picLocks noChangeAspect="1"/>
          </p:cNvPicPr>
          <p:nvPr userDrawn="1"/>
        </p:nvPicPr>
        <p:blipFill rotWithShape="1">
          <a:blip r:embed="rId4">
            <a:extLst>
              <a:ext uri="{28A0092B-C50C-407E-A947-70E740481C1C}">
                <a14:useLocalDpi xmlns:a14="http://schemas.microsoft.com/office/drawing/2010/main" val="0"/>
              </a:ext>
            </a:extLst>
          </a:blip>
          <a:srcRect t="1253" b="50568"/>
          <a:stretch/>
        </p:blipFill>
        <p:spPr>
          <a:xfrm>
            <a:off x="5617029" y="5178425"/>
            <a:ext cx="3526976" cy="1699283"/>
          </a:xfrm>
          <a:prstGeom prst="rect">
            <a:avLst/>
          </a:prstGeom>
        </p:spPr>
      </p:pic>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ivider.landscape_4">
    <p:bg>
      <p:bgPr>
        <a:solidFill>
          <a:schemeClr val="accent1"/>
        </a:solidFill>
        <a:effectLst/>
      </p:bgPr>
    </p:bg>
    <p:spTree>
      <p:nvGrpSpPr>
        <p:cNvPr id="1" name=""/>
        <p:cNvGrpSpPr/>
        <p:nvPr/>
      </p:nvGrpSpPr>
      <p:grpSpPr>
        <a:xfrm>
          <a:off x="0" y="0"/>
          <a:ext cx="0" cy="0"/>
          <a:chOff x="0" y="0"/>
          <a:chExt cx="0" cy="0"/>
        </a:xfrm>
      </p:grpSpPr>
      <p:cxnSp>
        <p:nvCxnSpPr>
          <p:cNvPr id="7" name="Straight Connector 6"/>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575074" y="981086"/>
            <a:ext cx="6386102" cy="1325563"/>
          </a:xfrm>
          <a:prstGeom prst="rect">
            <a:avLst/>
          </a:prstGeom>
        </p:spPr>
        <p:txBody>
          <a:bodyPr lIns="0" rIns="90000"/>
          <a:lstStyle>
            <a:lvl1pPr>
              <a:defRPr sz="2100" b="1">
                <a:solidFill>
                  <a:schemeClr val="bg1"/>
                </a:solidFill>
              </a:defRPr>
            </a:lvl1pPr>
          </a:lstStyle>
          <a:p>
            <a:r>
              <a:rPr lang="en-US" dirty="0"/>
              <a:t>Click to edit Master title style</a:t>
            </a:r>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t="17355" b="40243"/>
          <a:stretch/>
        </p:blipFill>
        <p:spPr>
          <a:xfrm>
            <a:off x="-2" y="3409950"/>
            <a:ext cx="9144002" cy="3448050"/>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4677196"/>
            <a:ext cx="2410968" cy="2414016"/>
          </a:xfrm>
          <a:prstGeom prst="rect">
            <a:avLst/>
          </a:prstGeom>
        </p:spPr>
      </p:pic>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29984" y="3390192"/>
            <a:ext cx="2414016" cy="2414016"/>
          </a:xfrm>
          <a:prstGeom prst="rect">
            <a:avLst/>
          </a:prstGeom>
        </p:spPr>
      </p:pic>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 body">
    <p:spTree>
      <p:nvGrpSpPr>
        <p:cNvPr id="1" name=""/>
        <p:cNvGrpSpPr/>
        <p:nvPr/>
      </p:nvGrpSpPr>
      <p:grpSpPr>
        <a:xfrm>
          <a:off x="0" y="0"/>
          <a:ext cx="0" cy="0"/>
          <a:chOff x="0" y="0"/>
          <a:chExt cx="0" cy="0"/>
        </a:xfrm>
      </p:grpSpPr>
      <p:sp>
        <p:nvSpPr>
          <p:cNvPr id="3" name="Content Placeholder 2"/>
          <p:cNvSpPr>
            <a:spLocks noGrp="1"/>
          </p:cNvSpPr>
          <p:nvPr>
            <p:ph idx="1"/>
          </p:nvPr>
        </p:nvSpPr>
        <p:spPr>
          <a:xfrm>
            <a:off x="575072" y="2644113"/>
            <a:ext cx="3842070" cy="3266494"/>
          </a:xfrm>
          <a:prstGeom prst="rect">
            <a:avLst/>
          </a:prstGeom>
        </p:spPr>
        <p:txBody>
          <a:bodyPr lIns="0" rIns="90000"/>
          <a:lstStyle>
            <a:lvl1pPr marL="0" indent="0">
              <a:buNone/>
              <a:defRPr sz="1050">
                <a:solidFill>
                  <a:schemeClr val="bg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5"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bg1"/>
                </a:solidFill>
              </a:defRPr>
            </a:lvl1pPr>
          </a:lstStyle>
          <a:p>
            <a:endParaRPr lang="en-US"/>
          </a:p>
        </p:txBody>
      </p:sp>
      <p:sp>
        <p:nvSpPr>
          <p:cNvPr id="6" name="Title 1"/>
          <p:cNvSpPr>
            <a:spLocks noGrp="1"/>
          </p:cNvSpPr>
          <p:nvPr>
            <p:ph type="ctrTitle"/>
          </p:nvPr>
        </p:nvSpPr>
        <p:spPr>
          <a:xfrm>
            <a:off x="575072" y="981086"/>
            <a:ext cx="6835992" cy="1300009"/>
          </a:xfrm>
          <a:prstGeom prst="rect">
            <a:avLst/>
          </a:prstGeom>
        </p:spPr>
        <p:txBody>
          <a:bodyPr lIns="0" rIns="90000" anchor="t" anchorCtr="0"/>
          <a:lstStyle>
            <a:lvl1pPr algn="l">
              <a:defRPr sz="2100" b="1">
                <a:solidFill>
                  <a:schemeClr val="bg1"/>
                </a:solidFill>
                <a:latin typeface="+mj-lt"/>
                <a:ea typeface="CeraGR-Bold ☞" charset="0"/>
                <a:cs typeface="CeraGR-Bold ☞" charset="0"/>
              </a:defRPr>
            </a:lvl1pPr>
          </a:lstStyle>
          <a:p>
            <a:r>
              <a:rPr lang="en-US" dirty="0"/>
              <a:t>Click to edit Master title style</a:t>
            </a:r>
          </a:p>
        </p:txBody>
      </p:sp>
      <p:cxnSp>
        <p:nvCxnSpPr>
          <p:cNvPr id="7" name="Straight Connector 6"/>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orient="horz" pos="61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portrait_2">
    <p:bg>
      <p:bgPr>
        <a:solidFill>
          <a:schemeClr val="bg2"/>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55769"/>
          <a:stretch/>
        </p:blipFill>
        <p:spPr>
          <a:xfrm>
            <a:off x="4599384" y="0"/>
            <a:ext cx="4544615" cy="6853317"/>
          </a:xfrm>
          <a:prstGeom prst="rect">
            <a:avLst/>
          </a:prstGeom>
        </p:spPr>
      </p:pic>
      <p:cxnSp>
        <p:nvCxnSpPr>
          <p:cNvPr id="13" name="Straight Connector 12"/>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
          </p:nvPr>
        </p:nvSpPr>
        <p:spPr>
          <a:xfrm>
            <a:off x="575072" y="2644113"/>
            <a:ext cx="3842070" cy="3266494"/>
          </a:xfrm>
          <a:prstGeom prst="rect">
            <a:avLst/>
          </a:prstGeom>
        </p:spPr>
        <p:txBody>
          <a:bodyPr lIns="0" rIns="90000"/>
          <a:lstStyle>
            <a:lvl1pPr marL="0" indent="0">
              <a:buNone/>
              <a:defRPr sz="1050">
                <a:solidFill>
                  <a:schemeClr val="tx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17"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
        <p:nvSpPr>
          <p:cNvPr id="19" name="Title 1"/>
          <p:cNvSpPr>
            <a:spLocks noGrp="1"/>
          </p:cNvSpPr>
          <p:nvPr>
            <p:ph type="title"/>
          </p:nvPr>
        </p:nvSpPr>
        <p:spPr>
          <a:xfrm>
            <a:off x="575072" y="981086"/>
            <a:ext cx="3842070" cy="1325563"/>
          </a:xfrm>
          <a:prstGeom prst="rect">
            <a:avLst/>
          </a:prstGeom>
        </p:spPr>
        <p:txBody>
          <a:bodyPr lIns="0" rIns="90000"/>
          <a:lstStyle>
            <a:lvl1pPr>
              <a:defRPr sz="2100" b="1">
                <a:solidFill>
                  <a:schemeClr val="tx1"/>
                </a:solidFill>
              </a:defRPr>
            </a:lvl1pPr>
          </a:lstStyle>
          <a:p>
            <a:r>
              <a:rPr lang="en-US" dirty="0"/>
              <a:t>Click to edit Master title style</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pic>
        <p:nvPicPr>
          <p:cNvPr id="16" name="Picture 15"/>
          <p:cNvPicPr>
            <a:picLocks noChangeAspect="1"/>
          </p:cNvPicPr>
          <p:nvPr userDrawn="1"/>
        </p:nvPicPr>
        <p:blipFill rotWithShape="1">
          <a:blip r:embed="rId4">
            <a:extLst>
              <a:ext uri="{28A0092B-C50C-407E-A947-70E740481C1C}">
                <a14:useLocalDpi xmlns:a14="http://schemas.microsoft.com/office/drawing/2010/main" val="0"/>
              </a:ext>
            </a:extLst>
          </a:blip>
          <a:srcRect t="1270" b="470"/>
          <a:stretch/>
        </p:blipFill>
        <p:spPr>
          <a:xfrm>
            <a:off x="4599385" y="4539772"/>
            <a:ext cx="2410968" cy="2372008"/>
          </a:xfrm>
          <a:prstGeom prst="rect">
            <a:avLst/>
          </a:prstGeom>
        </p:spPr>
      </p:pic>
      <p:pic>
        <p:nvPicPr>
          <p:cNvPr id="18" name="Picture 17"/>
          <p:cNvPicPr>
            <a:picLocks noChangeAspect="1"/>
          </p:cNvPicPr>
          <p:nvPr userDrawn="1"/>
        </p:nvPicPr>
        <p:blipFill rotWithShape="1">
          <a:blip r:embed="rId5">
            <a:extLst>
              <a:ext uri="{28A0092B-C50C-407E-A947-70E740481C1C}">
                <a14:useLocalDpi xmlns:a14="http://schemas.microsoft.com/office/drawing/2010/main" val="0"/>
              </a:ext>
            </a:extLst>
          </a:blip>
          <a:srcRect l="8967" t="53268" r="12161"/>
          <a:stretch/>
        </p:blipFill>
        <p:spPr>
          <a:xfrm>
            <a:off x="7717808" y="-145623"/>
            <a:ext cx="1426192" cy="1126697"/>
          </a:xfrm>
          <a:prstGeom prst="rect">
            <a:avLst/>
          </a:prstGeom>
        </p:spPr>
      </p:pic>
    </p:spTree>
  </p:cSld>
  <p:clrMapOvr>
    <a:masterClrMapping/>
  </p:clrMapOvr>
  <p:extLst mod="1">
    <p:ext uri="{DCECCB84-F9BA-43D5-87BE-67443E8EF086}">
      <p15:sldGuideLst xmlns:p15="http://schemas.microsoft.com/office/powerpoint/2012/main">
        <p15:guide id="1" pos="362">
          <p15:clr>
            <a:srgbClr val="FBAE40"/>
          </p15:clr>
        </p15:guide>
        <p15:guide id="2" orient="horz" pos="482">
          <p15:clr>
            <a:srgbClr val="FBAE40"/>
          </p15:clr>
        </p15:guide>
        <p15:guide id="3" pos="2897">
          <p15:clr>
            <a:srgbClr val="FBAE40"/>
          </p15:clr>
        </p15:guide>
        <p15:guide id="4" orient="horz" pos="618">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 body">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a:xfrm>
            <a:off x="575072" y="6262093"/>
            <a:ext cx="3086100" cy="365125"/>
          </a:xfrm>
          <a:prstGeom prst="rect">
            <a:avLst/>
          </a:prstGeom>
        </p:spPr>
        <p:txBody>
          <a:bodyPr lIns="0"/>
          <a:lstStyle>
            <a:lvl1pPr>
              <a:defRPr sz="525">
                <a:solidFill>
                  <a:schemeClr val="bg1"/>
                </a:solidFill>
              </a:defRPr>
            </a:lvl1pPr>
          </a:lstStyle>
          <a:p>
            <a:endParaRPr lang="en-US"/>
          </a:p>
        </p:txBody>
      </p:sp>
      <p:sp>
        <p:nvSpPr>
          <p:cNvPr id="11" name="Content Placeholder 2"/>
          <p:cNvSpPr>
            <a:spLocks noGrp="1"/>
          </p:cNvSpPr>
          <p:nvPr>
            <p:ph idx="1"/>
          </p:nvPr>
        </p:nvSpPr>
        <p:spPr>
          <a:xfrm>
            <a:off x="575072" y="2644113"/>
            <a:ext cx="3842070" cy="3266494"/>
          </a:xfrm>
          <a:prstGeom prst="rect">
            <a:avLst/>
          </a:prstGeom>
        </p:spPr>
        <p:txBody>
          <a:bodyPr lIns="0" rIns="90000"/>
          <a:lstStyle>
            <a:lvl1pPr marL="0" indent="0">
              <a:buNone/>
              <a:defRPr sz="1050">
                <a:solidFill>
                  <a:schemeClr val="bg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12" name="Content Placeholder 2"/>
          <p:cNvSpPr>
            <a:spLocks noGrp="1"/>
          </p:cNvSpPr>
          <p:nvPr>
            <p:ph idx="12"/>
          </p:nvPr>
        </p:nvSpPr>
        <p:spPr>
          <a:xfrm>
            <a:off x="4619702" y="2644113"/>
            <a:ext cx="3842070" cy="3266494"/>
          </a:xfrm>
          <a:prstGeom prst="rect">
            <a:avLst/>
          </a:prstGeom>
        </p:spPr>
        <p:txBody>
          <a:bodyPr lIns="0"/>
          <a:lstStyle>
            <a:lvl1pPr marL="0" indent="0">
              <a:buNone/>
              <a:defRPr sz="1050">
                <a:solidFill>
                  <a:schemeClr val="bg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7" name="Title 1"/>
          <p:cNvSpPr>
            <a:spLocks noGrp="1"/>
          </p:cNvSpPr>
          <p:nvPr>
            <p:ph type="ctrTitle"/>
          </p:nvPr>
        </p:nvSpPr>
        <p:spPr>
          <a:xfrm>
            <a:off x="575072" y="981086"/>
            <a:ext cx="6835992" cy="1300009"/>
          </a:xfrm>
          <a:prstGeom prst="rect">
            <a:avLst/>
          </a:prstGeom>
        </p:spPr>
        <p:txBody>
          <a:bodyPr lIns="0" rIns="90000" anchor="t" anchorCtr="0"/>
          <a:lstStyle>
            <a:lvl1pPr algn="l">
              <a:defRPr sz="2100" b="1">
                <a:solidFill>
                  <a:schemeClr val="bg1"/>
                </a:solidFill>
                <a:latin typeface="+mj-lt"/>
                <a:ea typeface="CeraGR-Bold ☞" charset="0"/>
                <a:cs typeface="CeraGR-Bold ☞" charset="0"/>
              </a:defRPr>
            </a:lvl1pPr>
          </a:lstStyle>
          <a:p>
            <a:r>
              <a:rPr lang="en-US" dirty="0"/>
              <a:t>Click to edit Master title style</a:t>
            </a:r>
          </a:p>
        </p:txBody>
      </p:sp>
      <p:cxnSp>
        <p:nvCxnSpPr>
          <p:cNvPr id="8" name="Straight Connector 7"/>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4" name="Title 1"/>
          <p:cNvSpPr>
            <a:spLocks noGrp="1"/>
          </p:cNvSpPr>
          <p:nvPr>
            <p:ph type="ctrTitle"/>
          </p:nvPr>
        </p:nvSpPr>
        <p:spPr>
          <a:xfrm>
            <a:off x="575072" y="981086"/>
            <a:ext cx="6835992" cy="1300009"/>
          </a:xfrm>
          <a:prstGeom prst="rect">
            <a:avLst/>
          </a:prstGeom>
        </p:spPr>
        <p:txBody>
          <a:bodyPr lIns="0" anchor="t" anchorCtr="0"/>
          <a:lstStyle>
            <a:lvl1pPr algn="l">
              <a:defRPr sz="2100" b="1">
                <a:solidFill>
                  <a:schemeClr val="bg1"/>
                </a:solidFill>
                <a:latin typeface="+mj-lt"/>
                <a:ea typeface="CeraGR-Bold ☞" charset="0"/>
                <a:cs typeface="CeraGR-Bold ☞" charset="0"/>
              </a:defRPr>
            </a:lvl1pPr>
          </a:lstStyle>
          <a:p>
            <a:r>
              <a:rPr lang="en-US" dirty="0"/>
              <a:t>Click to edit Master title style</a:t>
            </a:r>
          </a:p>
        </p:txBody>
      </p:sp>
      <p:cxnSp>
        <p:nvCxnSpPr>
          <p:cNvPr id="5" name="Straight Connector 4"/>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POLICY-DIALOGUE icon">
    <p:spTree>
      <p:nvGrpSpPr>
        <p:cNvPr id="1" name=""/>
        <p:cNvGrpSpPr/>
        <p:nvPr/>
      </p:nvGrpSpPr>
      <p:grpSpPr>
        <a:xfrm>
          <a:off x="0" y="0"/>
          <a:ext cx="0" cy="0"/>
          <a:chOff x="0" y="0"/>
          <a:chExt cx="0" cy="0"/>
        </a:xfrm>
      </p:grpSpPr>
      <p:sp>
        <p:nvSpPr>
          <p:cNvPr id="21" name="Title 1"/>
          <p:cNvSpPr>
            <a:spLocks noGrp="1"/>
          </p:cNvSpPr>
          <p:nvPr>
            <p:ph type="ctrTitle"/>
          </p:nvPr>
        </p:nvSpPr>
        <p:spPr>
          <a:xfrm>
            <a:off x="575077" y="981086"/>
            <a:ext cx="5827751" cy="1300009"/>
          </a:xfrm>
          <a:prstGeom prst="rect">
            <a:avLst/>
          </a:prstGeom>
        </p:spPr>
        <p:txBody>
          <a:bodyPr lIns="0" anchor="t" anchorCtr="0"/>
          <a:lstStyle>
            <a:lvl1pPr algn="l">
              <a:defRPr sz="2100" b="1">
                <a:solidFill>
                  <a:schemeClr val="bg1"/>
                </a:solidFill>
                <a:latin typeface="+mj-lt"/>
                <a:ea typeface="CeraGR-Bold ☞" charset="0"/>
                <a:cs typeface="CeraGR-Bold ☞" charset="0"/>
              </a:defRPr>
            </a:lvl1pPr>
          </a:lstStyle>
          <a:p>
            <a:r>
              <a:rPr lang="en-US" dirty="0"/>
              <a:t>Click to edit Master title style</a:t>
            </a:r>
          </a:p>
        </p:txBody>
      </p:sp>
      <p:cxnSp>
        <p:nvCxnSpPr>
          <p:cNvPr id="22" name="Straight Connector 21"/>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bg1"/>
                </a:solidFill>
              </a:defRPr>
            </a:lvl1pPr>
          </a:lstStyle>
          <a:p>
            <a:endParaRPr lang="en-US" dirty="0"/>
          </a:p>
        </p:txBody>
      </p:sp>
      <p:cxnSp>
        <p:nvCxnSpPr>
          <p:cNvPr id="9" name="Straight Connector 8"/>
          <p:cNvCxnSpPr/>
          <p:nvPr userDrawn="1"/>
        </p:nvCxnSpPr>
        <p:spPr>
          <a:xfrm flipH="1">
            <a:off x="119748" y="6140450"/>
            <a:ext cx="5045189"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1489" y="2762253"/>
            <a:ext cx="4852535" cy="3672012"/>
          </a:xfrm>
          <a:prstGeom prst="rect">
            <a:avLst/>
          </a:prstGeom>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WATER &amp; SANITATION icon">
    <p:spTree>
      <p:nvGrpSpPr>
        <p:cNvPr id="1" name=""/>
        <p:cNvGrpSpPr/>
        <p:nvPr/>
      </p:nvGrpSpPr>
      <p:grpSpPr>
        <a:xfrm>
          <a:off x="0" y="0"/>
          <a:ext cx="0" cy="0"/>
          <a:chOff x="0" y="0"/>
          <a:chExt cx="0" cy="0"/>
        </a:xfrm>
      </p:grpSpPr>
      <p:cxnSp>
        <p:nvCxnSpPr>
          <p:cNvPr id="7" name="Straight Connector 6"/>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p:nvPr>
        </p:nvSpPr>
        <p:spPr>
          <a:xfrm>
            <a:off x="575074" y="981086"/>
            <a:ext cx="5809544" cy="1300009"/>
          </a:xfrm>
          <a:prstGeom prst="rect">
            <a:avLst/>
          </a:prstGeom>
        </p:spPr>
        <p:txBody>
          <a:bodyPr lIns="0" anchor="t" anchorCtr="0"/>
          <a:lstStyle>
            <a:lvl1pPr algn="l">
              <a:defRPr sz="2100" b="1">
                <a:solidFill>
                  <a:schemeClr val="bg1"/>
                </a:solidFill>
                <a:latin typeface="+mj-lt"/>
                <a:ea typeface="CeraGR-Bold ☞" charset="0"/>
                <a:cs typeface="CeraGR-Bold ☞" charset="0"/>
              </a:defRPr>
            </a:lvl1pPr>
          </a:lstStyle>
          <a:p>
            <a:r>
              <a:rPr lang="en-US" dirty="0"/>
              <a:t>Click to edit Master title style</a:t>
            </a:r>
          </a:p>
        </p:txBody>
      </p:sp>
      <p:sp>
        <p:nvSpPr>
          <p:cNvPr id="9"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bg1"/>
                </a:solidFill>
              </a:defRPr>
            </a:lvl1pPr>
          </a:lstStyle>
          <a:p>
            <a:endParaRPr lang="en-US" dirty="0"/>
          </a:p>
        </p:txBody>
      </p:sp>
      <p:cxnSp>
        <p:nvCxnSpPr>
          <p:cNvPr id="11" name="Straight Connector 10"/>
          <p:cNvCxnSpPr/>
          <p:nvPr userDrawn="1"/>
        </p:nvCxnSpPr>
        <p:spPr>
          <a:xfrm flipH="1">
            <a:off x="119744" y="6146800"/>
            <a:ext cx="7579107"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14128" y="2907666"/>
            <a:ext cx="3825361" cy="3745527"/>
          </a:xfrm>
          <a:prstGeom prst="rect">
            <a:avLst/>
          </a:prstGeom>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FOREST &amp;-NATURAL RESEARCH icon">
    <p:spTree>
      <p:nvGrpSpPr>
        <p:cNvPr id="1" name=""/>
        <p:cNvGrpSpPr/>
        <p:nvPr/>
      </p:nvGrpSpPr>
      <p:grpSpPr>
        <a:xfrm>
          <a:off x="0" y="0"/>
          <a:ext cx="0" cy="0"/>
          <a:chOff x="0" y="0"/>
          <a:chExt cx="0" cy="0"/>
        </a:xfrm>
      </p:grpSpPr>
      <p:cxnSp>
        <p:nvCxnSpPr>
          <p:cNvPr id="7" name="Straight Connector 6"/>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119749" y="6146800"/>
            <a:ext cx="8559913"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bg1"/>
                </a:solidFill>
              </a:defRPr>
            </a:lvl1pPr>
          </a:lstStyle>
          <a:p>
            <a:r>
              <a:rPr lang="en-US" dirty="0"/>
              <a:t>Click to edit Master title style</a:t>
            </a:r>
          </a:p>
        </p:txBody>
      </p:sp>
      <p:sp>
        <p:nvSpPr>
          <p:cNvPr id="11"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bg1"/>
                </a:solidFill>
              </a:defRPr>
            </a:lvl1pPr>
          </a:lstStyle>
          <a:p>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7199" y="2772642"/>
            <a:ext cx="3756802" cy="3672013"/>
          </a:xfrm>
          <a:prstGeom prst="rect">
            <a:avLst/>
          </a:prstGeom>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CHNICAL &amp; financial-SUPPORT icon">
    <p:spTree>
      <p:nvGrpSpPr>
        <p:cNvPr id="1" name=""/>
        <p:cNvGrpSpPr/>
        <p:nvPr/>
      </p:nvGrpSpPr>
      <p:grpSpPr>
        <a:xfrm>
          <a:off x="0" y="0"/>
          <a:ext cx="0" cy="0"/>
          <a:chOff x="0" y="0"/>
          <a:chExt cx="0" cy="0"/>
        </a:xfrm>
      </p:grpSpPr>
      <p:cxnSp>
        <p:nvCxnSpPr>
          <p:cNvPr id="7" name="Straight Connector 6"/>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119743" y="6146800"/>
            <a:ext cx="7433582"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bg1"/>
                </a:solidFill>
              </a:defRPr>
            </a:lvl1pPr>
          </a:lstStyle>
          <a:p>
            <a:r>
              <a:rPr lang="en-US" dirty="0"/>
              <a:t>Click to edit Master title style</a:t>
            </a:r>
          </a:p>
        </p:txBody>
      </p:sp>
      <p:sp>
        <p:nvSpPr>
          <p:cNvPr id="11"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bg1"/>
                </a:solidFill>
              </a:defRPr>
            </a:lvl1pPr>
          </a:lstStyle>
          <a:p>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08706" y="2856791"/>
            <a:ext cx="3756802" cy="3672013"/>
          </a:xfrm>
          <a:prstGeom prst="rect">
            <a:avLst/>
          </a:prstGeom>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REGIONAL-PROGRAMMES icon">
    <p:spTree>
      <p:nvGrpSpPr>
        <p:cNvPr id="1" name=""/>
        <p:cNvGrpSpPr/>
        <p:nvPr/>
      </p:nvGrpSpPr>
      <p:grpSpPr>
        <a:xfrm>
          <a:off x="0" y="0"/>
          <a:ext cx="0" cy="0"/>
          <a:chOff x="0" y="0"/>
          <a:chExt cx="0" cy="0"/>
        </a:xfrm>
      </p:grpSpPr>
      <p:cxnSp>
        <p:nvCxnSpPr>
          <p:cNvPr id="7" name="Straight Connector 6"/>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p:nvPr>
        </p:nvSpPr>
        <p:spPr>
          <a:xfrm>
            <a:off x="575077" y="981086"/>
            <a:ext cx="5949131" cy="1300009"/>
          </a:xfrm>
          <a:prstGeom prst="rect">
            <a:avLst/>
          </a:prstGeom>
        </p:spPr>
        <p:txBody>
          <a:bodyPr lIns="0" anchor="t" anchorCtr="0"/>
          <a:lstStyle>
            <a:lvl1pPr algn="l">
              <a:defRPr sz="2100" b="1">
                <a:solidFill>
                  <a:schemeClr val="bg1"/>
                </a:solidFill>
                <a:latin typeface="+mj-lt"/>
                <a:ea typeface="CeraGR-Bold ☞" charset="0"/>
                <a:cs typeface="CeraGR-Bold ☞" charset="0"/>
              </a:defRPr>
            </a:lvl1pPr>
          </a:lstStyle>
          <a:p>
            <a:r>
              <a:rPr lang="en-US" dirty="0"/>
              <a:t>Click to edit Master title style</a:t>
            </a:r>
          </a:p>
        </p:txBody>
      </p:sp>
      <p:sp>
        <p:nvSpPr>
          <p:cNvPr id="9"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bg1"/>
                </a:solidFill>
              </a:defRPr>
            </a:lvl1pPr>
          </a:lstStyle>
          <a:p>
            <a:endParaRPr lang="en-US" dirty="0"/>
          </a:p>
        </p:txBody>
      </p:sp>
      <p:cxnSp>
        <p:nvCxnSpPr>
          <p:cNvPr id="11" name="Straight Connector 10"/>
          <p:cNvCxnSpPr/>
          <p:nvPr userDrawn="1"/>
        </p:nvCxnSpPr>
        <p:spPr>
          <a:xfrm flipH="1">
            <a:off x="119749" y="6146800"/>
            <a:ext cx="5788255"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5288" y="2976356"/>
            <a:ext cx="3756802" cy="3672013"/>
          </a:xfrm>
          <a:prstGeom prst="rect">
            <a:avLst/>
          </a:prstGeom>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MULTY-COUNTRY-PROGRAMMES icon">
    <p:spTree>
      <p:nvGrpSpPr>
        <p:cNvPr id="1" name=""/>
        <p:cNvGrpSpPr/>
        <p:nvPr/>
      </p:nvGrpSpPr>
      <p:grpSpPr>
        <a:xfrm>
          <a:off x="0" y="0"/>
          <a:ext cx="0" cy="0"/>
          <a:chOff x="0" y="0"/>
          <a:chExt cx="0" cy="0"/>
        </a:xfrm>
      </p:grpSpPr>
      <p:cxnSp>
        <p:nvCxnSpPr>
          <p:cNvPr id="7" name="Straight Connector 6"/>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119744" y="6146800"/>
            <a:ext cx="6723561"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bg1"/>
                </a:solidFill>
              </a:defRPr>
            </a:lvl1pPr>
          </a:lstStyle>
          <a:p>
            <a:endParaRPr lang="en-US" dirty="0"/>
          </a:p>
        </p:txBody>
      </p:sp>
      <p:cxnSp>
        <p:nvCxnSpPr>
          <p:cNvPr id="11" name="Straight Connector 10"/>
          <p:cNvCxnSpPr/>
          <p:nvPr userDrawn="1"/>
        </p:nvCxnSpPr>
        <p:spPr>
          <a:xfrm flipH="1">
            <a:off x="7659117" y="6146800"/>
            <a:ext cx="1265869"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ctrTitle"/>
          </p:nvPr>
        </p:nvSpPr>
        <p:spPr>
          <a:xfrm>
            <a:off x="575074" y="981086"/>
            <a:ext cx="6003752" cy="1300009"/>
          </a:xfrm>
          <a:prstGeom prst="rect">
            <a:avLst/>
          </a:prstGeom>
        </p:spPr>
        <p:txBody>
          <a:bodyPr lIns="0" rIns="90000" anchor="t" anchorCtr="0"/>
          <a:lstStyle>
            <a:lvl1pPr algn="l">
              <a:defRPr sz="2100" b="1">
                <a:solidFill>
                  <a:schemeClr val="bg1"/>
                </a:solidFill>
                <a:latin typeface="+mj-lt"/>
                <a:ea typeface="CeraGR-Bold ☞" charset="0"/>
                <a:cs typeface="CeraGR-Bold ☞" charset="0"/>
              </a:defRPr>
            </a:lvl1pPr>
          </a:lstStyle>
          <a:p>
            <a:r>
              <a:rPr lang="en-US" dirty="0"/>
              <a:t>Click to edit Master title style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7199" y="2777837"/>
            <a:ext cx="3756802" cy="3672013"/>
          </a:xfrm>
          <a:prstGeom prst="rect">
            <a:avLst/>
          </a:prstGeom>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HEALTH icon">
    <p:spTree>
      <p:nvGrpSpPr>
        <p:cNvPr id="1" name=""/>
        <p:cNvGrpSpPr/>
        <p:nvPr/>
      </p:nvGrpSpPr>
      <p:grpSpPr>
        <a:xfrm>
          <a:off x="0" y="0"/>
          <a:ext cx="0" cy="0"/>
          <a:chOff x="0" y="0"/>
          <a:chExt cx="0" cy="0"/>
        </a:xfrm>
      </p:grpSpPr>
      <p:cxnSp>
        <p:nvCxnSpPr>
          <p:cNvPr id="7" name="Straight Connector 6"/>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119745" y="6162984"/>
            <a:ext cx="7226704"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bg1"/>
                </a:solidFill>
              </a:defRPr>
            </a:lvl1pPr>
          </a:lstStyle>
          <a:p>
            <a:endParaRPr lang="en-US" dirty="0"/>
          </a:p>
        </p:txBody>
      </p:sp>
      <p:sp>
        <p:nvSpPr>
          <p:cNvPr id="11" name="Title 1"/>
          <p:cNvSpPr>
            <a:spLocks noGrp="1"/>
          </p:cNvSpPr>
          <p:nvPr>
            <p:ph type="ctrTitle"/>
          </p:nvPr>
        </p:nvSpPr>
        <p:spPr>
          <a:xfrm>
            <a:off x="575072" y="981086"/>
            <a:ext cx="5396850" cy="1300009"/>
          </a:xfrm>
          <a:prstGeom prst="rect">
            <a:avLst/>
          </a:prstGeom>
        </p:spPr>
        <p:txBody>
          <a:bodyPr lIns="0" rIns="90000" anchor="t" anchorCtr="0"/>
          <a:lstStyle>
            <a:lvl1pPr algn="l">
              <a:defRPr sz="2100" b="1">
                <a:solidFill>
                  <a:schemeClr val="bg1"/>
                </a:solidFill>
                <a:latin typeface="+mj-lt"/>
                <a:ea typeface="CeraGR-Bold ☞" charset="0"/>
                <a:cs typeface="CeraGR-Bold ☞" charset="0"/>
              </a:defRPr>
            </a:lvl1pPr>
          </a:lstStyle>
          <a:p>
            <a:r>
              <a:rPr lang="en-US" dirty="0"/>
              <a:t>Click to edit Master title style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36609" y="3144597"/>
            <a:ext cx="3750279" cy="3678534"/>
          </a:xfrm>
          <a:prstGeom prst="rect">
            <a:avLst/>
          </a:prstGeom>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EDUCATION-RESEARCH &amp; TECHNICAL-DEVELOPMENT icon">
    <p:spTree>
      <p:nvGrpSpPr>
        <p:cNvPr id="1" name=""/>
        <p:cNvGrpSpPr/>
        <p:nvPr/>
      </p:nvGrpSpPr>
      <p:grpSpPr>
        <a:xfrm>
          <a:off x="0" y="0"/>
          <a:ext cx="0" cy="0"/>
          <a:chOff x="0" y="0"/>
          <a:chExt cx="0" cy="0"/>
        </a:xfrm>
      </p:grpSpPr>
      <p:cxnSp>
        <p:nvCxnSpPr>
          <p:cNvPr id="7" name="Straight Connector 6"/>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119749" y="6146800"/>
            <a:ext cx="6907325"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bg1"/>
                </a:solidFill>
              </a:defRPr>
            </a:lvl1pPr>
          </a:lstStyle>
          <a:p>
            <a:endParaRPr lang="en-US" dirty="0"/>
          </a:p>
        </p:txBody>
      </p:sp>
      <p:sp>
        <p:nvSpPr>
          <p:cNvPr id="11" name="Title 1"/>
          <p:cNvSpPr>
            <a:spLocks noGrp="1"/>
          </p:cNvSpPr>
          <p:nvPr>
            <p:ph type="ctrTitle"/>
          </p:nvPr>
        </p:nvSpPr>
        <p:spPr>
          <a:xfrm>
            <a:off x="575074" y="981086"/>
            <a:ext cx="5845958" cy="1300009"/>
          </a:xfrm>
          <a:prstGeom prst="rect">
            <a:avLst/>
          </a:prstGeom>
        </p:spPr>
        <p:txBody>
          <a:bodyPr lIns="0" rIns="90000" anchor="t" anchorCtr="0"/>
          <a:lstStyle>
            <a:lvl1pPr algn="l">
              <a:defRPr sz="2100" b="1">
                <a:solidFill>
                  <a:schemeClr val="bg1"/>
                </a:solidFill>
                <a:latin typeface="+mj-lt"/>
                <a:ea typeface="CeraGR-Bold ☞" charset="0"/>
                <a:cs typeface="CeraGR-Bold ☞" charset="0"/>
              </a:defRPr>
            </a:lvl1pPr>
          </a:lstStyle>
          <a:p>
            <a:r>
              <a:rPr lang="en-US" dirty="0"/>
              <a:t>Click to edit Master title style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398" y="3268942"/>
            <a:ext cx="3756801" cy="3678534"/>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portrait_3">
    <p:bg>
      <p:bgPr>
        <a:solidFill>
          <a:schemeClr val="bg2"/>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51545" t="1079" r="4736" b="1"/>
          <a:stretch/>
        </p:blipFill>
        <p:spPr>
          <a:xfrm>
            <a:off x="4599384" y="-1"/>
            <a:ext cx="4544615" cy="6858801"/>
          </a:xfrm>
          <a:prstGeom prst="rect">
            <a:avLst/>
          </a:prstGeom>
        </p:spPr>
      </p:pic>
      <p:pic>
        <p:nvPicPr>
          <p:cNvPr id="12" name="Picture 11"/>
          <p:cNvPicPr>
            <a:picLocks noChangeAspect="1"/>
          </p:cNvPicPr>
          <p:nvPr userDrawn="1"/>
        </p:nvPicPr>
        <p:blipFill rotWithShape="1">
          <a:blip r:embed="rId3">
            <a:extLst>
              <a:ext uri="{28A0092B-C50C-407E-A947-70E740481C1C}">
                <a14:useLocalDpi xmlns:a14="http://schemas.microsoft.com/office/drawing/2010/main" val="0"/>
              </a:ext>
            </a:extLst>
          </a:blip>
          <a:srcRect l="9343" t="53268"/>
          <a:stretch/>
        </p:blipFill>
        <p:spPr>
          <a:xfrm>
            <a:off x="7724632" y="1478047"/>
            <a:ext cx="1639275" cy="1126697"/>
          </a:xfrm>
          <a:prstGeom prst="rect">
            <a:avLst/>
          </a:prstGeom>
        </p:spPr>
      </p:pic>
      <p:cxnSp>
        <p:nvCxnSpPr>
          <p:cNvPr id="13" name="Straight Connector 12"/>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
          </p:nvPr>
        </p:nvSpPr>
        <p:spPr>
          <a:xfrm>
            <a:off x="575072" y="2644113"/>
            <a:ext cx="3842070" cy="3266494"/>
          </a:xfrm>
          <a:prstGeom prst="rect">
            <a:avLst/>
          </a:prstGeom>
        </p:spPr>
        <p:txBody>
          <a:bodyPr lIns="0" rIns="90000"/>
          <a:lstStyle>
            <a:lvl1pPr marL="0" indent="0">
              <a:buNone/>
              <a:defRPr sz="1050">
                <a:solidFill>
                  <a:schemeClr val="tx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17"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
        <p:nvSpPr>
          <p:cNvPr id="19" name="Title 1"/>
          <p:cNvSpPr>
            <a:spLocks noGrp="1"/>
          </p:cNvSpPr>
          <p:nvPr>
            <p:ph type="title"/>
          </p:nvPr>
        </p:nvSpPr>
        <p:spPr>
          <a:xfrm>
            <a:off x="575072" y="981086"/>
            <a:ext cx="3842070" cy="1325563"/>
          </a:xfrm>
          <a:prstGeom prst="rect">
            <a:avLst/>
          </a:prstGeom>
        </p:spPr>
        <p:txBody>
          <a:bodyPr lIns="0" rIns="90000"/>
          <a:lstStyle>
            <a:lvl1pPr>
              <a:defRPr sz="2100" b="1">
                <a:solidFill>
                  <a:schemeClr val="tx1"/>
                </a:solidFill>
              </a:defRPr>
            </a:lvl1pPr>
          </a:lstStyle>
          <a:p>
            <a:r>
              <a:rPr lang="en-US" dirty="0"/>
              <a:t>Click to edit Master title style</a:t>
            </a:r>
          </a:p>
        </p:txBody>
      </p:sp>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pic>
        <p:nvPicPr>
          <p:cNvPr id="16" name="Picture 15"/>
          <p:cNvPicPr>
            <a:picLocks noChangeAspect="1"/>
          </p:cNvPicPr>
          <p:nvPr userDrawn="1"/>
        </p:nvPicPr>
        <p:blipFill rotWithShape="1">
          <a:blip r:embed="rId5">
            <a:extLst>
              <a:ext uri="{28A0092B-C50C-407E-A947-70E740481C1C}">
                <a14:useLocalDpi xmlns:a14="http://schemas.microsoft.com/office/drawing/2010/main" val="0"/>
              </a:ext>
            </a:extLst>
          </a:blip>
          <a:srcRect t="1270" b="470"/>
          <a:stretch/>
        </p:blipFill>
        <p:spPr>
          <a:xfrm>
            <a:off x="4599385" y="4486792"/>
            <a:ext cx="2410968" cy="2372008"/>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AGRICULTURE-&amp; FOOD SECURITY icon">
    <p:spTree>
      <p:nvGrpSpPr>
        <p:cNvPr id="1" name=""/>
        <p:cNvGrpSpPr/>
        <p:nvPr/>
      </p:nvGrpSpPr>
      <p:grpSpPr>
        <a:xfrm>
          <a:off x="0" y="0"/>
          <a:ext cx="0" cy="0"/>
          <a:chOff x="0" y="0"/>
          <a:chExt cx="0" cy="0"/>
        </a:xfrm>
      </p:grpSpPr>
      <p:cxnSp>
        <p:nvCxnSpPr>
          <p:cNvPr id="7" name="Straight Connector 6"/>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119746" y="6146800"/>
            <a:ext cx="7027754"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bg1"/>
                </a:solidFill>
              </a:defRPr>
            </a:lvl1pPr>
          </a:lstStyle>
          <a:p>
            <a:endParaRPr lang="en-US" dirty="0"/>
          </a:p>
        </p:txBody>
      </p:sp>
      <p:sp>
        <p:nvSpPr>
          <p:cNvPr id="11" name="Title 1"/>
          <p:cNvSpPr>
            <a:spLocks noGrp="1"/>
          </p:cNvSpPr>
          <p:nvPr>
            <p:ph type="ctrTitle"/>
          </p:nvPr>
        </p:nvSpPr>
        <p:spPr>
          <a:xfrm>
            <a:off x="575077" y="981086"/>
            <a:ext cx="5936993" cy="1300009"/>
          </a:xfrm>
          <a:prstGeom prst="rect">
            <a:avLst/>
          </a:prstGeom>
        </p:spPr>
        <p:txBody>
          <a:bodyPr lIns="0" rIns="90000" anchor="t" anchorCtr="0"/>
          <a:lstStyle>
            <a:lvl1pPr algn="l">
              <a:defRPr sz="2100" b="1">
                <a:solidFill>
                  <a:schemeClr val="bg1"/>
                </a:solidFill>
                <a:latin typeface="+mj-lt"/>
                <a:ea typeface="CeraGR-Bold ☞" charset="0"/>
                <a:cs typeface="CeraGR-Bold ☞" charset="0"/>
              </a:defRPr>
            </a:lvl1pPr>
          </a:lstStyle>
          <a:p>
            <a:r>
              <a:rPr lang="en-US" dirty="0"/>
              <a:t>Click to edit Master title style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2948" y="2985049"/>
            <a:ext cx="3756801" cy="3678534"/>
          </a:xfrm>
          <a:prstGeom prst="rect">
            <a:avLst/>
          </a:prstGeom>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ADAPTION icon">
    <p:spTree>
      <p:nvGrpSpPr>
        <p:cNvPr id="1" name=""/>
        <p:cNvGrpSpPr/>
        <p:nvPr/>
      </p:nvGrpSpPr>
      <p:grpSpPr>
        <a:xfrm>
          <a:off x="0" y="0"/>
          <a:ext cx="0" cy="0"/>
          <a:chOff x="0" y="0"/>
          <a:chExt cx="0" cy="0"/>
        </a:xfrm>
      </p:grpSpPr>
      <p:sp>
        <p:nvSpPr>
          <p:cNvPr id="6" name="Title 1"/>
          <p:cNvSpPr>
            <a:spLocks noGrp="1"/>
          </p:cNvSpPr>
          <p:nvPr>
            <p:ph type="ctrTitle"/>
          </p:nvPr>
        </p:nvSpPr>
        <p:spPr>
          <a:xfrm>
            <a:off x="575072" y="981086"/>
            <a:ext cx="6082650" cy="1300009"/>
          </a:xfrm>
          <a:prstGeom prst="rect">
            <a:avLst/>
          </a:prstGeom>
        </p:spPr>
        <p:txBody>
          <a:bodyPr lIns="0" rIns="90000" anchor="t" anchorCtr="0"/>
          <a:lstStyle>
            <a:lvl1pPr algn="l">
              <a:defRPr sz="2100" b="1">
                <a:solidFill>
                  <a:schemeClr val="bg1"/>
                </a:solidFill>
                <a:latin typeface="+mj-lt"/>
                <a:ea typeface="CeraGR-Bold ☞" charset="0"/>
                <a:cs typeface="CeraGR-Bold ☞" charset="0"/>
              </a:defRPr>
            </a:lvl1pPr>
          </a:lstStyle>
          <a:p>
            <a:r>
              <a:rPr lang="en-US" dirty="0"/>
              <a:t>Click to edit Master title style</a:t>
            </a:r>
          </a:p>
        </p:txBody>
      </p:sp>
      <p:cxnSp>
        <p:nvCxnSpPr>
          <p:cNvPr id="7" name="Straight Connector 6"/>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119749" y="6146800"/>
            <a:ext cx="6981017"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bg1"/>
                </a:solidFill>
              </a:defRPr>
            </a:lvl1pPr>
          </a:lstStyle>
          <a:p>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81205" y="2986375"/>
            <a:ext cx="3756802" cy="3672013"/>
          </a:xfrm>
          <a:prstGeom prst="rect">
            <a:avLst/>
          </a:prstGeom>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Cover_1">
    <p:bg>
      <p:bgPr>
        <a:solidFill>
          <a:schemeClr val="bg2"/>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8364" t="5046" r="7327"/>
          <a:stretch/>
        </p:blipFill>
        <p:spPr>
          <a:xfrm>
            <a:off x="-2013" y="0"/>
            <a:ext cx="9146013" cy="6870641"/>
          </a:xfrm>
          <a:prstGeom prst="rect">
            <a:avLst/>
          </a:prstGeom>
        </p:spPr>
      </p:pic>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l="8801"/>
          <a:stretch/>
        </p:blipFill>
        <p:spPr>
          <a:xfrm>
            <a:off x="7420708" y="1659438"/>
            <a:ext cx="1723292" cy="1889588"/>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17600"/>
            <a:ext cx="2980592" cy="2984360"/>
          </a:xfrm>
          <a:prstGeom prst="rect">
            <a:avLst/>
          </a:prstGeom>
        </p:spPr>
      </p:pic>
      <p:sp>
        <p:nvSpPr>
          <p:cNvPr id="17" name="Rectangle 16"/>
          <p:cNvSpPr/>
          <p:nvPr userDrawn="1"/>
        </p:nvSpPr>
        <p:spPr>
          <a:xfrm>
            <a:off x="5" y="0"/>
            <a:ext cx="8385143" cy="6858000"/>
          </a:xfrm>
          <a:prstGeom prst="rect">
            <a:avLst/>
          </a:prstGeom>
          <a:gradFill flip="none" rotWithShape="1">
            <a:gsLst>
              <a:gs pos="0">
                <a:schemeClr val="tx1"/>
              </a:gs>
              <a:gs pos="98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575074" y="2820132"/>
            <a:ext cx="3407690" cy="2387600"/>
          </a:xfrm>
          <a:prstGeom prst="rect">
            <a:avLst/>
          </a:prstGeom>
        </p:spPr>
        <p:txBody>
          <a:bodyPr lIns="0" anchor="t" anchorCtr="0"/>
          <a:lstStyle>
            <a:lvl1pPr algn="l">
              <a:defRPr sz="3600" b="1">
                <a:solidFill>
                  <a:schemeClr val="bg1"/>
                </a:solidFill>
                <a:latin typeface="+mj-lt"/>
                <a:ea typeface="CeraGR-Bold ☞" charset="0"/>
                <a:cs typeface="CeraGR-Bold ☞" charset="0"/>
              </a:defRPr>
            </a:lvl1pPr>
          </a:lstStyle>
          <a:p>
            <a:r>
              <a:rPr lang="en-US" dirty="0"/>
              <a:t>Click to edit Master title style</a:t>
            </a:r>
          </a:p>
        </p:txBody>
      </p:sp>
      <p:sp>
        <p:nvSpPr>
          <p:cNvPr id="3" name="Subtitle 2"/>
          <p:cNvSpPr>
            <a:spLocks noGrp="1"/>
          </p:cNvSpPr>
          <p:nvPr>
            <p:ph type="subTitle" idx="1"/>
          </p:nvPr>
        </p:nvSpPr>
        <p:spPr>
          <a:xfrm>
            <a:off x="575074" y="5284308"/>
            <a:ext cx="3407690" cy="833602"/>
          </a:xfrm>
          <a:prstGeom prst="rect">
            <a:avLst/>
          </a:prstGeom>
        </p:spPr>
        <p:txBody>
          <a:bodyPr lIns="0" anchor="t" anchorCtr="0"/>
          <a:lstStyle>
            <a:lvl1pPr marL="0" indent="0" algn="l">
              <a:buNone/>
              <a:defRPr sz="1350">
                <a:solidFill>
                  <a:schemeClr val="bg1"/>
                </a:solidFill>
                <a:latin typeface="+mn-lt"/>
              </a:defRPr>
            </a:lvl1pPr>
            <a:lvl2pPr marL="342857" indent="0" algn="ctr">
              <a:buNone/>
              <a:defRPr sz="1500"/>
            </a:lvl2pPr>
            <a:lvl3pPr marL="685715" indent="0" algn="ctr">
              <a:buNone/>
              <a:defRPr sz="135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dirty="0"/>
              <a:t>Click to edit Master subtitle style</a:t>
            </a:r>
          </a:p>
        </p:txBody>
      </p:sp>
      <p:cxnSp>
        <p:nvCxnSpPr>
          <p:cNvPr id="14" name="Straight Connector 13"/>
          <p:cNvCxnSpPr/>
          <p:nvPr userDrawn="1"/>
        </p:nvCxnSpPr>
        <p:spPr>
          <a:xfrm>
            <a:off x="575074" y="2604232"/>
            <a:ext cx="85308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ver_2">
    <p:bg>
      <p:bgPr>
        <a:solidFill>
          <a:schemeClr val="bg2"/>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11005"/>
          <a:stretch/>
        </p:blipFill>
        <p:spPr>
          <a:xfrm>
            <a:off x="0" y="0"/>
            <a:ext cx="9144000" cy="6853317"/>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83139"/>
            <a:ext cx="2778369" cy="2774861"/>
          </a:xfrm>
          <a:prstGeom prst="rect">
            <a:avLst/>
          </a:prstGeom>
        </p:spPr>
      </p:pic>
      <p:sp>
        <p:nvSpPr>
          <p:cNvPr id="17" name="Rectangle 16"/>
          <p:cNvSpPr/>
          <p:nvPr userDrawn="1"/>
        </p:nvSpPr>
        <p:spPr>
          <a:xfrm>
            <a:off x="5" y="0"/>
            <a:ext cx="8385143" cy="6858000"/>
          </a:xfrm>
          <a:prstGeom prst="rect">
            <a:avLst/>
          </a:prstGeom>
          <a:gradFill flip="none" rotWithShape="1">
            <a:gsLst>
              <a:gs pos="0">
                <a:schemeClr val="tx1"/>
              </a:gs>
              <a:gs pos="97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 name="Straight Connector 13"/>
          <p:cNvCxnSpPr/>
          <p:nvPr userDrawn="1"/>
        </p:nvCxnSpPr>
        <p:spPr>
          <a:xfrm>
            <a:off x="575074" y="2604232"/>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p:nvPr>
        </p:nvSpPr>
        <p:spPr>
          <a:xfrm>
            <a:off x="575074" y="2820132"/>
            <a:ext cx="3407690" cy="2387600"/>
          </a:xfrm>
          <a:prstGeom prst="rect">
            <a:avLst/>
          </a:prstGeom>
        </p:spPr>
        <p:txBody>
          <a:bodyPr lIns="0" anchor="t" anchorCtr="0"/>
          <a:lstStyle>
            <a:lvl1pPr algn="l">
              <a:defRPr sz="3600" b="1">
                <a:solidFill>
                  <a:schemeClr val="bg1"/>
                </a:solidFill>
                <a:latin typeface="+mj-lt"/>
                <a:ea typeface="CeraGR-Bold ☞" charset="0"/>
                <a:cs typeface="CeraGR-Bold ☞" charset="0"/>
              </a:defRPr>
            </a:lvl1pPr>
          </a:lstStyle>
          <a:p>
            <a:r>
              <a:rPr lang="en-US" dirty="0"/>
              <a:t>Click to edit Master title style</a:t>
            </a:r>
          </a:p>
        </p:txBody>
      </p:sp>
      <p:sp>
        <p:nvSpPr>
          <p:cNvPr id="12" name="Subtitle 2"/>
          <p:cNvSpPr>
            <a:spLocks noGrp="1"/>
          </p:cNvSpPr>
          <p:nvPr>
            <p:ph type="subTitle" idx="1"/>
          </p:nvPr>
        </p:nvSpPr>
        <p:spPr>
          <a:xfrm>
            <a:off x="575074" y="5284308"/>
            <a:ext cx="3407690" cy="833602"/>
          </a:xfrm>
          <a:prstGeom prst="rect">
            <a:avLst/>
          </a:prstGeom>
        </p:spPr>
        <p:txBody>
          <a:bodyPr lIns="0" anchor="t" anchorCtr="0"/>
          <a:lstStyle>
            <a:lvl1pPr marL="0" indent="0" algn="l">
              <a:buNone/>
              <a:defRPr sz="1350">
                <a:solidFill>
                  <a:schemeClr val="bg1"/>
                </a:solidFill>
                <a:latin typeface="+mn-lt"/>
              </a:defRPr>
            </a:lvl1pPr>
            <a:lvl2pPr marL="342857" indent="0" algn="ctr">
              <a:buNone/>
              <a:defRPr sz="1500"/>
            </a:lvl2pPr>
            <a:lvl3pPr marL="685715" indent="0" algn="ctr">
              <a:buNone/>
              <a:defRPr sz="135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dirty="0"/>
              <a:t>Click to edit Master subtitle style</a:t>
            </a:r>
          </a:p>
        </p:txBody>
      </p:sp>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ver_3">
    <p:bg>
      <p:bgPr>
        <a:solidFill>
          <a:schemeClr val="bg2"/>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7358" t="1079" r="4737" b="1"/>
          <a:stretch/>
        </p:blipFill>
        <p:spPr>
          <a:xfrm>
            <a:off x="6074" y="-1"/>
            <a:ext cx="9137926" cy="6858801"/>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2133"/>
            <a:ext cx="2414016" cy="2414016"/>
          </a:xfrm>
          <a:prstGeom prst="rect">
            <a:avLst/>
          </a:prstGeom>
        </p:spPr>
      </p:pic>
      <p:pic>
        <p:nvPicPr>
          <p:cNvPr id="19" name="Picture 18"/>
          <p:cNvPicPr>
            <a:picLocks noChangeAspect="1"/>
          </p:cNvPicPr>
          <p:nvPr userDrawn="1"/>
        </p:nvPicPr>
        <p:blipFill rotWithShape="1">
          <a:blip r:embed="rId4">
            <a:extLst>
              <a:ext uri="{28A0092B-C50C-407E-A947-70E740481C1C}">
                <a14:useLocalDpi xmlns:a14="http://schemas.microsoft.com/office/drawing/2010/main" val="0"/>
              </a:ext>
            </a:extLst>
          </a:blip>
          <a:stretch/>
        </p:blipFill>
        <p:spPr>
          <a:xfrm>
            <a:off x="6733032" y="3282599"/>
            <a:ext cx="2410968" cy="2410968"/>
          </a:xfrm>
          <a:prstGeom prst="rect">
            <a:avLst/>
          </a:prstGeom>
        </p:spPr>
      </p:pic>
      <p:sp>
        <p:nvSpPr>
          <p:cNvPr id="17" name="Rectangle 16"/>
          <p:cNvSpPr/>
          <p:nvPr userDrawn="1"/>
        </p:nvSpPr>
        <p:spPr>
          <a:xfrm>
            <a:off x="5" y="0"/>
            <a:ext cx="8385143" cy="6858000"/>
          </a:xfrm>
          <a:prstGeom prst="rect">
            <a:avLst/>
          </a:prstGeom>
          <a:gradFill flip="none" rotWithShape="1">
            <a:gsLst>
              <a:gs pos="0">
                <a:schemeClr val="tx1"/>
              </a:gs>
              <a:gs pos="98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p:cNvCxnSpPr/>
          <p:nvPr userDrawn="1"/>
        </p:nvCxnSpPr>
        <p:spPr>
          <a:xfrm>
            <a:off x="575074" y="2604232"/>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ctrTitle"/>
          </p:nvPr>
        </p:nvSpPr>
        <p:spPr>
          <a:xfrm>
            <a:off x="575074" y="2820132"/>
            <a:ext cx="3407690" cy="2387600"/>
          </a:xfrm>
          <a:prstGeom prst="rect">
            <a:avLst/>
          </a:prstGeom>
        </p:spPr>
        <p:txBody>
          <a:bodyPr lIns="0" anchor="t" anchorCtr="0"/>
          <a:lstStyle>
            <a:lvl1pPr algn="l">
              <a:defRPr sz="3600" b="1">
                <a:solidFill>
                  <a:schemeClr val="bg1"/>
                </a:solidFill>
                <a:latin typeface="+mj-lt"/>
                <a:ea typeface="CeraGR-Bold ☞" charset="0"/>
                <a:cs typeface="CeraGR-Bold ☞" charset="0"/>
              </a:defRPr>
            </a:lvl1pPr>
          </a:lstStyle>
          <a:p>
            <a:r>
              <a:rPr lang="en-US" dirty="0"/>
              <a:t>Click to edit Master title style</a:t>
            </a:r>
          </a:p>
        </p:txBody>
      </p:sp>
      <p:sp>
        <p:nvSpPr>
          <p:cNvPr id="18" name="Subtitle 2"/>
          <p:cNvSpPr>
            <a:spLocks noGrp="1"/>
          </p:cNvSpPr>
          <p:nvPr>
            <p:ph type="subTitle" idx="1"/>
          </p:nvPr>
        </p:nvSpPr>
        <p:spPr>
          <a:xfrm>
            <a:off x="575074" y="5284308"/>
            <a:ext cx="3407690" cy="833602"/>
          </a:xfrm>
          <a:prstGeom prst="rect">
            <a:avLst/>
          </a:prstGeom>
        </p:spPr>
        <p:txBody>
          <a:bodyPr lIns="0" anchor="t" anchorCtr="0"/>
          <a:lstStyle>
            <a:lvl1pPr marL="0" indent="0" algn="l">
              <a:buNone/>
              <a:defRPr sz="1350">
                <a:solidFill>
                  <a:schemeClr val="bg1"/>
                </a:solidFill>
                <a:latin typeface="+mn-lt"/>
              </a:defRPr>
            </a:lvl1pPr>
            <a:lvl2pPr marL="342857" indent="0" algn="ctr">
              <a:buNone/>
              <a:defRPr sz="1500"/>
            </a:lvl2pPr>
            <a:lvl3pPr marL="685715" indent="0" algn="ctr">
              <a:buNone/>
              <a:defRPr sz="135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dirty="0"/>
              <a:t>Click to edit Master subtitle style</a:t>
            </a:r>
          </a:p>
        </p:txBody>
      </p:sp>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ver_4">
    <p:bg>
      <p:bgPr>
        <a:solidFill>
          <a:schemeClr val="bg2"/>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3707" r="14417"/>
          <a:stretch/>
        </p:blipFill>
        <p:spPr>
          <a:xfrm>
            <a:off x="1" y="-1"/>
            <a:ext cx="9144000" cy="6862272"/>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4443985"/>
            <a:ext cx="2414016" cy="2414016"/>
          </a:xfrm>
          <a:prstGeom prst="rect">
            <a:avLst/>
          </a:prstGeom>
        </p:spPr>
      </p:pic>
      <p:pic>
        <p:nvPicPr>
          <p:cNvPr id="19" name="Picture 18"/>
          <p:cNvPicPr>
            <a:picLocks noChangeAspect="1"/>
          </p:cNvPicPr>
          <p:nvPr userDrawn="1"/>
        </p:nvPicPr>
        <p:blipFill rotWithShape="1">
          <a:blip r:embed="rId4">
            <a:extLst>
              <a:ext uri="{28A0092B-C50C-407E-A947-70E740481C1C}">
                <a14:useLocalDpi xmlns:a14="http://schemas.microsoft.com/office/drawing/2010/main" val="0"/>
              </a:ext>
            </a:extLst>
          </a:blip>
          <a:srcRect t="1731" b="850"/>
          <a:stretch/>
        </p:blipFill>
        <p:spPr>
          <a:xfrm>
            <a:off x="6790637" y="1466850"/>
            <a:ext cx="2353363" cy="2295525"/>
          </a:xfrm>
          <a:prstGeom prst="rect">
            <a:avLst/>
          </a:prstGeom>
        </p:spPr>
      </p:pic>
      <p:sp>
        <p:nvSpPr>
          <p:cNvPr id="17" name="Rectangle 16"/>
          <p:cNvSpPr/>
          <p:nvPr userDrawn="1"/>
        </p:nvSpPr>
        <p:spPr>
          <a:xfrm>
            <a:off x="5" y="0"/>
            <a:ext cx="8385143" cy="6858000"/>
          </a:xfrm>
          <a:prstGeom prst="rect">
            <a:avLst/>
          </a:prstGeom>
          <a:gradFill flip="none" rotWithShape="1">
            <a:gsLst>
              <a:gs pos="0">
                <a:schemeClr val="tx1"/>
              </a:gs>
              <a:gs pos="97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p:cNvCxnSpPr/>
          <p:nvPr userDrawn="1"/>
        </p:nvCxnSpPr>
        <p:spPr>
          <a:xfrm>
            <a:off x="575074" y="2604232"/>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ctrTitle"/>
          </p:nvPr>
        </p:nvSpPr>
        <p:spPr>
          <a:xfrm>
            <a:off x="575074" y="2820132"/>
            <a:ext cx="3407690" cy="2387600"/>
          </a:xfrm>
          <a:prstGeom prst="rect">
            <a:avLst/>
          </a:prstGeom>
        </p:spPr>
        <p:txBody>
          <a:bodyPr lIns="0" anchor="t" anchorCtr="0"/>
          <a:lstStyle>
            <a:lvl1pPr algn="l">
              <a:defRPr sz="3600" b="1">
                <a:solidFill>
                  <a:schemeClr val="bg1"/>
                </a:solidFill>
                <a:latin typeface="+mj-lt"/>
                <a:ea typeface="CeraGR-Bold ☞" charset="0"/>
                <a:cs typeface="CeraGR-Bold ☞" charset="0"/>
              </a:defRPr>
            </a:lvl1pPr>
          </a:lstStyle>
          <a:p>
            <a:r>
              <a:rPr lang="en-US" dirty="0"/>
              <a:t>Click to edit Master title style</a:t>
            </a:r>
          </a:p>
        </p:txBody>
      </p:sp>
      <p:sp>
        <p:nvSpPr>
          <p:cNvPr id="18" name="Subtitle 2"/>
          <p:cNvSpPr>
            <a:spLocks noGrp="1"/>
          </p:cNvSpPr>
          <p:nvPr>
            <p:ph type="subTitle" idx="1"/>
          </p:nvPr>
        </p:nvSpPr>
        <p:spPr>
          <a:xfrm>
            <a:off x="575074" y="5284308"/>
            <a:ext cx="3407690" cy="833602"/>
          </a:xfrm>
          <a:prstGeom prst="rect">
            <a:avLst/>
          </a:prstGeom>
        </p:spPr>
        <p:txBody>
          <a:bodyPr lIns="0" anchor="t" anchorCtr="0"/>
          <a:lstStyle>
            <a:lvl1pPr marL="0" indent="0" algn="l">
              <a:buNone/>
              <a:defRPr sz="1350">
                <a:solidFill>
                  <a:schemeClr val="bg1"/>
                </a:solidFill>
                <a:latin typeface="+mn-lt"/>
              </a:defRPr>
            </a:lvl1pPr>
            <a:lvl2pPr marL="342857" indent="0" algn="ctr">
              <a:buNone/>
              <a:defRPr sz="1500"/>
            </a:lvl2pPr>
            <a:lvl3pPr marL="685715" indent="0" algn="ctr">
              <a:buNone/>
              <a:defRPr sz="135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dirty="0"/>
              <a:t>Click to edit Master subtitle style</a:t>
            </a:r>
          </a:p>
        </p:txBody>
      </p:sp>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ivider.portrait_1">
    <p:bg>
      <p:bgPr>
        <a:solidFill>
          <a:schemeClr val="tx1"/>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
          </p:nvPr>
        </p:nvSpPr>
        <p:spPr>
          <a:xfrm>
            <a:off x="575072" y="2644113"/>
            <a:ext cx="3842070" cy="3266494"/>
          </a:xfrm>
          <a:prstGeom prst="rect">
            <a:avLst/>
          </a:prstGeom>
        </p:spPr>
        <p:txBody>
          <a:bodyPr lIns="0"/>
          <a:lstStyle>
            <a:lvl1pPr marL="0" indent="0">
              <a:buNone/>
              <a:defRPr sz="1050">
                <a:solidFill>
                  <a:schemeClr val="bg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16" name="Footer Placeholder 4"/>
          <p:cNvSpPr>
            <a:spLocks noGrp="1"/>
          </p:cNvSpPr>
          <p:nvPr>
            <p:ph type="ftr" sz="quarter" idx="11"/>
          </p:nvPr>
        </p:nvSpPr>
        <p:spPr>
          <a:xfrm>
            <a:off x="575072" y="6262093"/>
            <a:ext cx="3086100" cy="365125"/>
          </a:xfrm>
          <a:prstGeom prst="rect">
            <a:avLst/>
          </a:prstGeom>
        </p:spPr>
        <p:txBody>
          <a:bodyPr lIns="0"/>
          <a:lstStyle>
            <a:lvl1pPr>
              <a:defRPr sz="525">
                <a:solidFill>
                  <a:schemeClr val="bg1"/>
                </a:solidFill>
              </a:defRPr>
            </a:lvl1pPr>
          </a:lstStyle>
          <a:p>
            <a:endParaRPr lang="en-US"/>
          </a:p>
        </p:txBody>
      </p:sp>
      <p:sp>
        <p:nvSpPr>
          <p:cNvPr id="18" name="Title 1"/>
          <p:cNvSpPr>
            <a:spLocks noGrp="1"/>
          </p:cNvSpPr>
          <p:nvPr>
            <p:ph type="title"/>
          </p:nvPr>
        </p:nvSpPr>
        <p:spPr>
          <a:xfrm>
            <a:off x="575072" y="981086"/>
            <a:ext cx="3842070" cy="1325563"/>
          </a:xfrm>
          <a:prstGeom prst="rect">
            <a:avLst/>
          </a:prstGeom>
        </p:spPr>
        <p:txBody>
          <a:bodyPr lIns="0"/>
          <a:lstStyle>
            <a:lvl1pPr>
              <a:defRPr sz="2100" b="1">
                <a:solidFill>
                  <a:schemeClr val="bg1"/>
                </a:solidFill>
              </a:defRPr>
            </a:lvl1pPr>
          </a:lstStyle>
          <a:p>
            <a:r>
              <a:rPr lang="en-US" dirty="0"/>
              <a:t>Click to edit Master title style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50780" t="5046" r="7327"/>
          <a:stretch/>
        </p:blipFill>
        <p:spPr>
          <a:xfrm>
            <a:off x="4599385" y="0"/>
            <a:ext cx="4544615" cy="6870641"/>
          </a:xfrm>
          <a:prstGeom prst="rect">
            <a:avLst/>
          </a:prstGeom>
        </p:spPr>
      </p:pic>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t="1270" b="470"/>
          <a:stretch/>
        </p:blipFill>
        <p:spPr>
          <a:xfrm>
            <a:off x="4599385" y="3734554"/>
            <a:ext cx="2410968" cy="2372008"/>
          </a:xfrm>
          <a:prstGeom prst="rect">
            <a:avLst/>
          </a:prstGeom>
        </p:spPr>
      </p:pic>
      <p:pic>
        <p:nvPicPr>
          <p:cNvPr id="19" name="Picture 18"/>
          <p:cNvPicPr>
            <a:picLocks noChangeAspect="1"/>
          </p:cNvPicPr>
          <p:nvPr userDrawn="1"/>
        </p:nvPicPr>
        <p:blipFill rotWithShape="1">
          <a:blip r:embed="rId4">
            <a:extLst>
              <a:ext uri="{28A0092B-C50C-407E-A947-70E740481C1C}">
                <a14:useLocalDpi xmlns:a14="http://schemas.microsoft.com/office/drawing/2010/main" val="0"/>
              </a:ext>
            </a:extLst>
          </a:blip>
          <a:srcRect l="8967" t="53268" r="12161"/>
          <a:stretch/>
        </p:blipFill>
        <p:spPr>
          <a:xfrm>
            <a:off x="7717808" y="1743300"/>
            <a:ext cx="1426192" cy="1126697"/>
          </a:xfrm>
          <a:prstGeom prst="rect">
            <a:avLst/>
          </a:prstGeom>
        </p:spPr>
      </p:pic>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ivider.portrait_2">
    <p:bg>
      <p:bgPr>
        <a:solidFill>
          <a:schemeClr val="tx1"/>
        </a:solidFill>
        <a:effectLst/>
      </p:bgPr>
    </p:bg>
    <p:spTree>
      <p:nvGrpSpPr>
        <p:cNvPr id="1" name=""/>
        <p:cNvGrpSpPr/>
        <p:nvPr/>
      </p:nvGrpSpPr>
      <p:grpSpPr>
        <a:xfrm>
          <a:off x="0" y="0"/>
          <a:ext cx="0" cy="0"/>
          <a:chOff x="0" y="0"/>
          <a:chExt cx="0" cy="0"/>
        </a:xfrm>
      </p:grpSpPr>
      <p:cxnSp>
        <p:nvCxnSpPr>
          <p:cNvPr id="14" name="Straight Connector 13"/>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
          </p:nvPr>
        </p:nvSpPr>
        <p:spPr>
          <a:xfrm>
            <a:off x="575072" y="2644113"/>
            <a:ext cx="3842070" cy="3266494"/>
          </a:xfrm>
          <a:prstGeom prst="rect">
            <a:avLst/>
          </a:prstGeom>
        </p:spPr>
        <p:txBody>
          <a:bodyPr lIns="0"/>
          <a:lstStyle>
            <a:lvl1pPr marL="0" indent="0">
              <a:buNone/>
              <a:defRPr sz="1050">
                <a:solidFill>
                  <a:schemeClr val="bg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15" name="Footer Placeholder 4"/>
          <p:cNvSpPr>
            <a:spLocks noGrp="1"/>
          </p:cNvSpPr>
          <p:nvPr>
            <p:ph type="ftr" sz="quarter" idx="11"/>
          </p:nvPr>
        </p:nvSpPr>
        <p:spPr>
          <a:xfrm>
            <a:off x="575072" y="6262093"/>
            <a:ext cx="3086100" cy="365125"/>
          </a:xfrm>
          <a:prstGeom prst="rect">
            <a:avLst/>
          </a:prstGeom>
        </p:spPr>
        <p:txBody>
          <a:bodyPr lIns="0"/>
          <a:lstStyle>
            <a:lvl1pPr>
              <a:defRPr sz="525">
                <a:solidFill>
                  <a:schemeClr val="bg1"/>
                </a:solidFill>
              </a:defRPr>
            </a:lvl1pPr>
          </a:lstStyle>
          <a:p>
            <a:endParaRPr lang="en-US"/>
          </a:p>
        </p:txBody>
      </p:sp>
      <p:sp>
        <p:nvSpPr>
          <p:cNvPr id="16" name="Title 1"/>
          <p:cNvSpPr>
            <a:spLocks noGrp="1"/>
          </p:cNvSpPr>
          <p:nvPr>
            <p:ph type="title"/>
          </p:nvPr>
        </p:nvSpPr>
        <p:spPr>
          <a:xfrm>
            <a:off x="575072" y="981086"/>
            <a:ext cx="3842070" cy="1325563"/>
          </a:xfrm>
          <a:prstGeom prst="rect">
            <a:avLst/>
          </a:prstGeom>
        </p:spPr>
        <p:txBody>
          <a:bodyPr lIns="0"/>
          <a:lstStyle>
            <a:lvl1pPr>
              <a:defRPr sz="2100" b="1">
                <a:solidFill>
                  <a:schemeClr val="bg1"/>
                </a:solidFill>
              </a:defRPr>
            </a:lvl1pPr>
          </a:lstStyle>
          <a:p>
            <a:r>
              <a:rPr lang="en-US" dirty="0"/>
              <a:t>Click to edit Master title style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55769"/>
          <a:stretch/>
        </p:blipFill>
        <p:spPr>
          <a:xfrm>
            <a:off x="4599384" y="0"/>
            <a:ext cx="4544615" cy="6853317"/>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pic>
        <p:nvPicPr>
          <p:cNvPr id="19" name="Picture 18"/>
          <p:cNvPicPr>
            <a:picLocks noChangeAspect="1"/>
          </p:cNvPicPr>
          <p:nvPr userDrawn="1"/>
        </p:nvPicPr>
        <p:blipFill rotWithShape="1">
          <a:blip r:embed="rId4">
            <a:extLst>
              <a:ext uri="{28A0092B-C50C-407E-A947-70E740481C1C}">
                <a14:useLocalDpi xmlns:a14="http://schemas.microsoft.com/office/drawing/2010/main" val="0"/>
              </a:ext>
            </a:extLst>
          </a:blip>
          <a:srcRect t="1270" b="470"/>
          <a:stretch/>
        </p:blipFill>
        <p:spPr>
          <a:xfrm>
            <a:off x="4599385" y="4539772"/>
            <a:ext cx="2410968" cy="2372008"/>
          </a:xfrm>
          <a:prstGeom prst="rect">
            <a:avLst/>
          </a:prstGeom>
        </p:spPr>
      </p:pic>
      <p:pic>
        <p:nvPicPr>
          <p:cNvPr id="20" name="Picture 19"/>
          <p:cNvPicPr>
            <a:picLocks noChangeAspect="1"/>
          </p:cNvPicPr>
          <p:nvPr userDrawn="1"/>
        </p:nvPicPr>
        <p:blipFill rotWithShape="1">
          <a:blip r:embed="rId5">
            <a:extLst>
              <a:ext uri="{28A0092B-C50C-407E-A947-70E740481C1C}">
                <a14:useLocalDpi xmlns:a14="http://schemas.microsoft.com/office/drawing/2010/main" val="0"/>
              </a:ext>
            </a:extLst>
          </a:blip>
          <a:srcRect l="8967" t="53268" r="12161"/>
          <a:stretch/>
        </p:blipFill>
        <p:spPr>
          <a:xfrm>
            <a:off x="7717808" y="-145623"/>
            <a:ext cx="1426192" cy="1126697"/>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ivider.portrait_3">
    <p:bg>
      <p:bgPr>
        <a:solidFill>
          <a:schemeClr val="tx1"/>
        </a:solidFill>
        <a:effectLst/>
      </p:bgPr>
    </p:bg>
    <p:spTree>
      <p:nvGrpSpPr>
        <p:cNvPr id="1" name=""/>
        <p:cNvGrpSpPr/>
        <p:nvPr/>
      </p:nvGrpSpPr>
      <p:grpSpPr>
        <a:xfrm>
          <a:off x="0" y="0"/>
          <a:ext cx="0" cy="0"/>
          <a:chOff x="0" y="0"/>
          <a:chExt cx="0" cy="0"/>
        </a:xfrm>
      </p:grpSpPr>
      <p:cxnSp>
        <p:nvCxnSpPr>
          <p:cNvPr id="14" name="Straight Connector 13"/>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
          </p:nvPr>
        </p:nvSpPr>
        <p:spPr>
          <a:xfrm>
            <a:off x="575072" y="2644113"/>
            <a:ext cx="3842070" cy="3266494"/>
          </a:xfrm>
          <a:prstGeom prst="rect">
            <a:avLst/>
          </a:prstGeom>
        </p:spPr>
        <p:txBody>
          <a:bodyPr lIns="0"/>
          <a:lstStyle>
            <a:lvl1pPr marL="0" indent="0">
              <a:buNone/>
              <a:defRPr sz="1050">
                <a:solidFill>
                  <a:schemeClr val="bg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15" name="Footer Placeholder 4"/>
          <p:cNvSpPr>
            <a:spLocks noGrp="1"/>
          </p:cNvSpPr>
          <p:nvPr>
            <p:ph type="ftr" sz="quarter" idx="11"/>
          </p:nvPr>
        </p:nvSpPr>
        <p:spPr>
          <a:xfrm>
            <a:off x="575072" y="6262093"/>
            <a:ext cx="3086100" cy="365125"/>
          </a:xfrm>
          <a:prstGeom prst="rect">
            <a:avLst/>
          </a:prstGeom>
        </p:spPr>
        <p:txBody>
          <a:bodyPr lIns="0"/>
          <a:lstStyle>
            <a:lvl1pPr>
              <a:defRPr sz="525">
                <a:solidFill>
                  <a:schemeClr val="bg1"/>
                </a:solidFill>
              </a:defRPr>
            </a:lvl1pPr>
          </a:lstStyle>
          <a:p>
            <a:endParaRPr lang="en-US"/>
          </a:p>
        </p:txBody>
      </p:sp>
      <p:sp>
        <p:nvSpPr>
          <p:cNvPr id="16" name="Title 1"/>
          <p:cNvSpPr>
            <a:spLocks noGrp="1"/>
          </p:cNvSpPr>
          <p:nvPr>
            <p:ph type="title"/>
          </p:nvPr>
        </p:nvSpPr>
        <p:spPr>
          <a:xfrm>
            <a:off x="575072" y="981086"/>
            <a:ext cx="3842070" cy="1325563"/>
          </a:xfrm>
          <a:prstGeom prst="rect">
            <a:avLst/>
          </a:prstGeom>
        </p:spPr>
        <p:txBody>
          <a:bodyPr lIns="0"/>
          <a:lstStyle>
            <a:lvl1pPr>
              <a:defRPr sz="2100" b="1">
                <a:solidFill>
                  <a:schemeClr val="bg1"/>
                </a:solidFill>
              </a:defRPr>
            </a:lvl1pPr>
          </a:lstStyle>
          <a:p>
            <a:r>
              <a:rPr lang="en-US" dirty="0"/>
              <a:t>Click to edit Master title style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51545" t="1079" r="4736" b="1"/>
          <a:stretch/>
        </p:blipFill>
        <p:spPr>
          <a:xfrm>
            <a:off x="4599384" y="-1"/>
            <a:ext cx="4544615" cy="6858801"/>
          </a:xfrm>
          <a:prstGeom prst="rect">
            <a:avLst/>
          </a:prstGeom>
        </p:spPr>
      </p:pic>
      <p:pic>
        <p:nvPicPr>
          <p:cNvPr id="18" name="Picture 17"/>
          <p:cNvPicPr>
            <a:picLocks noChangeAspect="1"/>
          </p:cNvPicPr>
          <p:nvPr userDrawn="1"/>
        </p:nvPicPr>
        <p:blipFill rotWithShape="1">
          <a:blip r:embed="rId3">
            <a:extLst>
              <a:ext uri="{28A0092B-C50C-407E-A947-70E740481C1C}">
                <a14:useLocalDpi xmlns:a14="http://schemas.microsoft.com/office/drawing/2010/main" val="0"/>
              </a:ext>
            </a:extLst>
          </a:blip>
          <a:srcRect l="9343" t="53268"/>
          <a:stretch/>
        </p:blipFill>
        <p:spPr>
          <a:xfrm>
            <a:off x="7724632" y="1478047"/>
            <a:ext cx="1639275" cy="1126697"/>
          </a:xfrm>
          <a:prstGeom prst="rect">
            <a:avLst/>
          </a:prstGeom>
        </p:spPr>
      </p:pic>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pic>
        <p:nvPicPr>
          <p:cNvPr id="20" name="Picture 19"/>
          <p:cNvPicPr>
            <a:picLocks noChangeAspect="1"/>
          </p:cNvPicPr>
          <p:nvPr userDrawn="1"/>
        </p:nvPicPr>
        <p:blipFill rotWithShape="1">
          <a:blip r:embed="rId5">
            <a:extLst>
              <a:ext uri="{28A0092B-C50C-407E-A947-70E740481C1C}">
                <a14:useLocalDpi xmlns:a14="http://schemas.microsoft.com/office/drawing/2010/main" val="0"/>
              </a:ext>
            </a:extLst>
          </a:blip>
          <a:srcRect t="1270" b="470"/>
          <a:stretch/>
        </p:blipFill>
        <p:spPr>
          <a:xfrm>
            <a:off x="4599385" y="4486792"/>
            <a:ext cx="2410968" cy="2372008"/>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ivider.portrait_4">
    <p:bg>
      <p:bgPr>
        <a:solidFill>
          <a:schemeClr val="tx1"/>
        </a:solidFill>
        <a:effectLst/>
      </p:bgPr>
    </p:bg>
    <p:spTree>
      <p:nvGrpSpPr>
        <p:cNvPr id="1" name=""/>
        <p:cNvGrpSpPr/>
        <p:nvPr/>
      </p:nvGrpSpPr>
      <p:grpSpPr>
        <a:xfrm>
          <a:off x="0" y="0"/>
          <a:ext cx="0" cy="0"/>
          <a:chOff x="0" y="0"/>
          <a:chExt cx="0" cy="0"/>
        </a:xfrm>
      </p:grpSpPr>
      <p:cxnSp>
        <p:nvCxnSpPr>
          <p:cNvPr id="14" name="Straight Connector 13"/>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
          </p:nvPr>
        </p:nvSpPr>
        <p:spPr>
          <a:xfrm>
            <a:off x="575072" y="2644113"/>
            <a:ext cx="3842070" cy="3266494"/>
          </a:xfrm>
          <a:prstGeom prst="rect">
            <a:avLst/>
          </a:prstGeom>
        </p:spPr>
        <p:txBody>
          <a:bodyPr lIns="0"/>
          <a:lstStyle>
            <a:lvl1pPr marL="0" indent="0">
              <a:buNone/>
              <a:defRPr sz="1050">
                <a:solidFill>
                  <a:schemeClr val="bg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15" name="Footer Placeholder 4"/>
          <p:cNvSpPr>
            <a:spLocks noGrp="1"/>
          </p:cNvSpPr>
          <p:nvPr>
            <p:ph type="ftr" sz="quarter" idx="11"/>
          </p:nvPr>
        </p:nvSpPr>
        <p:spPr>
          <a:xfrm>
            <a:off x="575072" y="6262093"/>
            <a:ext cx="3086100" cy="365125"/>
          </a:xfrm>
          <a:prstGeom prst="rect">
            <a:avLst/>
          </a:prstGeom>
        </p:spPr>
        <p:txBody>
          <a:bodyPr lIns="0"/>
          <a:lstStyle>
            <a:lvl1pPr>
              <a:defRPr sz="525">
                <a:solidFill>
                  <a:schemeClr val="bg1"/>
                </a:solidFill>
              </a:defRPr>
            </a:lvl1pPr>
          </a:lstStyle>
          <a:p>
            <a:endParaRPr lang="en-US"/>
          </a:p>
        </p:txBody>
      </p:sp>
      <p:sp>
        <p:nvSpPr>
          <p:cNvPr id="16" name="Title 1"/>
          <p:cNvSpPr>
            <a:spLocks noGrp="1"/>
          </p:cNvSpPr>
          <p:nvPr>
            <p:ph type="title"/>
          </p:nvPr>
        </p:nvSpPr>
        <p:spPr>
          <a:xfrm>
            <a:off x="575072" y="981086"/>
            <a:ext cx="3842070" cy="1325563"/>
          </a:xfrm>
          <a:prstGeom prst="rect">
            <a:avLst/>
          </a:prstGeom>
        </p:spPr>
        <p:txBody>
          <a:bodyPr lIns="0"/>
          <a:lstStyle>
            <a:lvl1pPr>
              <a:defRPr sz="2100" b="1">
                <a:solidFill>
                  <a:schemeClr val="bg1"/>
                </a:solidFill>
              </a:defRPr>
            </a:lvl1pPr>
          </a:lstStyle>
          <a:p>
            <a:r>
              <a:rPr lang="en-US" dirty="0"/>
              <a:t>Click to edit Master title style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43044" t="3707" r="14417"/>
          <a:stretch/>
        </p:blipFill>
        <p:spPr>
          <a:xfrm>
            <a:off x="4598987" y="-1"/>
            <a:ext cx="4545013" cy="6862272"/>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9385" y="4447032"/>
            <a:ext cx="1808226" cy="2410968"/>
          </a:xfrm>
          <a:prstGeom prst="rect">
            <a:avLst/>
          </a:prstGeom>
        </p:spPr>
      </p:pic>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94171" y="1"/>
            <a:ext cx="1569128" cy="2092171"/>
          </a:xfrm>
          <a:prstGeom prst="rect">
            <a:avLst/>
          </a:prstGeom>
        </p:spPr>
      </p:pic>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portrait_4">
    <p:bg>
      <p:bgPr>
        <a:solidFill>
          <a:schemeClr val="bg2"/>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43044" t="3707" r="14417"/>
          <a:stretch/>
        </p:blipFill>
        <p:spPr>
          <a:xfrm>
            <a:off x="4598987" y="-1"/>
            <a:ext cx="4545013" cy="6862272"/>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9385" y="4447032"/>
            <a:ext cx="1808226" cy="2410968"/>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94171" y="1"/>
            <a:ext cx="1569128" cy="2092171"/>
          </a:xfrm>
          <a:prstGeom prst="rect">
            <a:avLst/>
          </a:prstGeom>
        </p:spPr>
      </p:pic>
      <p:cxnSp>
        <p:nvCxnSpPr>
          <p:cNvPr id="13" name="Straight Connector 12"/>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
          </p:nvPr>
        </p:nvSpPr>
        <p:spPr>
          <a:xfrm>
            <a:off x="575072" y="2644113"/>
            <a:ext cx="3842070" cy="3266494"/>
          </a:xfrm>
          <a:prstGeom prst="rect">
            <a:avLst/>
          </a:prstGeom>
        </p:spPr>
        <p:txBody>
          <a:bodyPr lIns="0" rIns="90000"/>
          <a:lstStyle>
            <a:lvl1pPr marL="0" indent="0">
              <a:buNone/>
              <a:defRPr sz="1050">
                <a:solidFill>
                  <a:schemeClr val="tx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17"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
        <p:nvSpPr>
          <p:cNvPr id="19" name="Title 1"/>
          <p:cNvSpPr>
            <a:spLocks noGrp="1"/>
          </p:cNvSpPr>
          <p:nvPr>
            <p:ph type="title"/>
          </p:nvPr>
        </p:nvSpPr>
        <p:spPr>
          <a:xfrm>
            <a:off x="575072" y="981086"/>
            <a:ext cx="3842070" cy="1325563"/>
          </a:xfrm>
          <a:prstGeom prst="rect">
            <a:avLst/>
          </a:prstGeom>
        </p:spPr>
        <p:txBody>
          <a:bodyPr lIns="0" rIns="90000"/>
          <a:lstStyle>
            <a:lvl1pPr>
              <a:defRPr sz="2100" b="1">
                <a:solidFill>
                  <a:schemeClr val="tx1"/>
                </a:solidFill>
              </a:defRPr>
            </a:lvl1pPr>
          </a:lstStyle>
          <a:p>
            <a:r>
              <a:rPr lang="en-US" dirty="0"/>
              <a:t>Click to edit Master title style</a:t>
            </a:r>
          </a:p>
        </p:txBody>
      </p:sp>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ivider.landscape_1">
    <p:bg>
      <p:bgPr>
        <a:solidFill>
          <a:schemeClr val="tx1"/>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p:nvPr>
        </p:nvSpPr>
        <p:spPr>
          <a:xfrm>
            <a:off x="575077" y="981086"/>
            <a:ext cx="6349687" cy="1325563"/>
          </a:xfrm>
          <a:prstGeom prst="rect">
            <a:avLst/>
          </a:prstGeom>
        </p:spPr>
        <p:txBody>
          <a:bodyPr lIns="0"/>
          <a:lstStyle>
            <a:lvl1pPr>
              <a:defRPr sz="2100" b="1">
                <a:solidFill>
                  <a:schemeClr val="bg1"/>
                </a:solidFill>
              </a:defRPr>
            </a:lvl1pPr>
          </a:lstStyle>
          <a:p>
            <a:r>
              <a:rPr lang="en-US" dirty="0"/>
              <a:t>Click to edit Master title style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8038" t="32255" r="7003" b="20270"/>
          <a:stretch/>
        </p:blipFill>
        <p:spPr>
          <a:xfrm>
            <a:off x="-2" y="3429000"/>
            <a:ext cx="9200046" cy="342900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3984"/>
            <a:ext cx="2410968" cy="2414016"/>
          </a:xfrm>
          <a:prstGeom prst="rect">
            <a:avLst/>
          </a:prstGeom>
        </p:spPr>
      </p:pic>
      <p:pic>
        <p:nvPicPr>
          <p:cNvPr id="16" name="Picture 15"/>
          <p:cNvPicPr>
            <a:picLocks noChangeAspect="1"/>
          </p:cNvPicPr>
          <p:nvPr userDrawn="1"/>
        </p:nvPicPr>
        <p:blipFill rotWithShape="1">
          <a:blip r:embed="rId4">
            <a:extLst>
              <a:ext uri="{28A0092B-C50C-407E-A947-70E740481C1C}">
                <a14:useLocalDpi xmlns:a14="http://schemas.microsoft.com/office/drawing/2010/main" val="0"/>
              </a:ext>
            </a:extLst>
          </a:blip>
          <a:srcRect t="61943"/>
          <a:stretch/>
        </p:blipFill>
        <p:spPr>
          <a:xfrm>
            <a:off x="6789076" y="3428999"/>
            <a:ext cx="2410968" cy="917535"/>
          </a:xfrm>
          <a:prstGeom prst="rect">
            <a:avLst/>
          </a:prstGeom>
        </p:spPr>
      </p:pic>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ivider.landscape_2">
    <p:bg>
      <p:bgPr>
        <a:solidFill>
          <a:schemeClr val="tx1"/>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a:xfrm>
            <a:off x="575077" y="981086"/>
            <a:ext cx="6349687" cy="1325563"/>
          </a:xfrm>
          <a:prstGeom prst="rect">
            <a:avLst/>
          </a:prstGeom>
        </p:spPr>
        <p:txBody>
          <a:bodyPr lIns="0"/>
          <a:lstStyle>
            <a:lvl1pPr>
              <a:defRPr sz="2100" b="1">
                <a:solidFill>
                  <a:schemeClr val="bg1"/>
                </a:solidFill>
              </a:defRPr>
            </a:lvl1pPr>
          </a:lstStyle>
          <a:p>
            <a:r>
              <a:rPr lang="en-US" dirty="0"/>
              <a:t>Click to edit Master title style</a:t>
            </a:r>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24152" b="19315"/>
          <a:stretch/>
        </p:blipFill>
        <p:spPr>
          <a:xfrm>
            <a:off x="-2" y="3409951"/>
            <a:ext cx="9144002" cy="344805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56481" y="4443985"/>
            <a:ext cx="2410968" cy="2414016"/>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Divider.landscape_3">
    <p:bg>
      <p:bgPr>
        <a:solidFill>
          <a:schemeClr val="tx1"/>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a:xfrm>
            <a:off x="575077" y="981086"/>
            <a:ext cx="6349687" cy="1325563"/>
          </a:xfrm>
          <a:prstGeom prst="rect">
            <a:avLst/>
          </a:prstGeom>
        </p:spPr>
        <p:txBody>
          <a:bodyPr lIns="0"/>
          <a:lstStyle>
            <a:lvl1pPr>
              <a:defRPr sz="2100" b="1">
                <a:solidFill>
                  <a:schemeClr val="bg1"/>
                </a:solidFill>
              </a:defRPr>
            </a:lvl1pPr>
          </a:lstStyle>
          <a:p>
            <a:r>
              <a:rPr lang="en-US" dirty="0"/>
              <a:t>Click to edit Master title style</a:t>
            </a:r>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67" t="49362" r="2650" b="9390"/>
          <a:stretch/>
        </p:blipFill>
        <p:spPr>
          <a:xfrm>
            <a:off x="6" y="3409950"/>
            <a:ext cx="9143999" cy="344805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 y="3409950"/>
            <a:ext cx="2410968" cy="2414016"/>
          </a:xfrm>
          <a:prstGeom prst="rect">
            <a:avLst/>
          </a:prstGeom>
        </p:spPr>
      </p:pic>
      <p:pic>
        <p:nvPicPr>
          <p:cNvPr id="16" name="Picture 15"/>
          <p:cNvPicPr>
            <a:picLocks noChangeAspect="1"/>
          </p:cNvPicPr>
          <p:nvPr userDrawn="1"/>
        </p:nvPicPr>
        <p:blipFill rotWithShape="1">
          <a:blip r:embed="rId4">
            <a:extLst>
              <a:ext uri="{28A0092B-C50C-407E-A947-70E740481C1C}">
                <a14:useLocalDpi xmlns:a14="http://schemas.microsoft.com/office/drawing/2010/main" val="0"/>
              </a:ext>
            </a:extLst>
          </a:blip>
          <a:srcRect t="1253" b="50568"/>
          <a:stretch/>
        </p:blipFill>
        <p:spPr>
          <a:xfrm>
            <a:off x="5617029" y="5178425"/>
            <a:ext cx="3526976" cy="1699283"/>
          </a:xfrm>
          <a:prstGeom prst="rect">
            <a:avLst/>
          </a:prstGeom>
        </p:spPr>
      </p:pic>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ivider.landscape_4">
    <p:bg>
      <p:bgPr>
        <a:solidFill>
          <a:schemeClr val="tx1"/>
        </a:solidFill>
        <a:effectLst/>
      </p:bgPr>
    </p:bg>
    <p:spTree>
      <p:nvGrpSpPr>
        <p:cNvPr id="1" name=""/>
        <p:cNvGrpSpPr/>
        <p:nvPr/>
      </p:nvGrpSpPr>
      <p:grpSpPr>
        <a:xfrm>
          <a:off x="0" y="0"/>
          <a:ext cx="0" cy="0"/>
          <a:chOff x="0" y="0"/>
          <a:chExt cx="0" cy="0"/>
        </a:xfrm>
      </p:grpSpPr>
      <p:cxnSp>
        <p:nvCxnSpPr>
          <p:cNvPr id="7" name="Straight Connector 6"/>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575077" y="981086"/>
            <a:ext cx="6349687" cy="1325563"/>
          </a:xfrm>
          <a:prstGeom prst="rect">
            <a:avLst/>
          </a:prstGeom>
        </p:spPr>
        <p:txBody>
          <a:bodyPr lIns="0"/>
          <a:lstStyle>
            <a:lvl1pPr>
              <a:defRPr sz="2100" b="1">
                <a:solidFill>
                  <a:schemeClr val="bg1"/>
                </a:solidFill>
              </a:defRPr>
            </a:lvl1pPr>
          </a:lstStyle>
          <a:p>
            <a:r>
              <a:rPr lang="en-US" dirty="0"/>
              <a:t>Click to edit Master title style</a:t>
            </a:r>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t="17355" b="40243"/>
          <a:stretch/>
        </p:blipFill>
        <p:spPr>
          <a:xfrm>
            <a:off x="-2" y="3409950"/>
            <a:ext cx="9144002" cy="3448050"/>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4677196"/>
            <a:ext cx="2410968" cy="2414016"/>
          </a:xfrm>
          <a:prstGeom prst="rect">
            <a:avLst/>
          </a:prstGeom>
        </p:spPr>
      </p:pic>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29984" y="3390192"/>
            <a:ext cx="2414016" cy="2414016"/>
          </a:xfrm>
          <a:prstGeom prst="rect">
            <a:avLst/>
          </a:prstGeom>
        </p:spPr>
      </p:pic>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 body">
    <p:spTree>
      <p:nvGrpSpPr>
        <p:cNvPr id="1" name=""/>
        <p:cNvGrpSpPr/>
        <p:nvPr/>
      </p:nvGrpSpPr>
      <p:grpSpPr>
        <a:xfrm>
          <a:off x="0" y="0"/>
          <a:ext cx="0" cy="0"/>
          <a:chOff x="0" y="0"/>
          <a:chExt cx="0" cy="0"/>
        </a:xfrm>
      </p:grpSpPr>
      <p:cxnSp>
        <p:nvCxnSpPr>
          <p:cNvPr id="7" name="Straight Connector 6"/>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p:nvPr>
        </p:nvSpPr>
        <p:spPr>
          <a:xfrm>
            <a:off x="575072" y="2644113"/>
            <a:ext cx="3842070" cy="3266494"/>
          </a:xfrm>
          <a:prstGeom prst="rect">
            <a:avLst/>
          </a:prstGeom>
        </p:spPr>
        <p:txBody>
          <a:bodyPr lIns="0"/>
          <a:lstStyle>
            <a:lvl1pPr marL="0" indent="0">
              <a:buNone/>
              <a:defRPr sz="1050">
                <a:solidFill>
                  <a:schemeClr val="bg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9" name="Footer Placeholder 4"/>
          <p:cNvSpPr>
            <a:spLocks noGrp="1"/>
          </p:cNvSpPr>
          <p:nvPr>
            <p:ph type="ftr" sz="quarter" idx="11"/>
          </p:nvPr>
        </p:nvSpPr>
        <p:spPr>
          <a:xfrm>
            <a:off x="575072" y="6262093"/>
            <a:ext cx="3086100" cy="365125"/>
          </a:xfrm>
          <a:prstGeom prst="rect">
            <a:avLst/>
          </a:prstGeom>
        </p:spPr>
        <p:txBody>
          <a:bodyPr lIns="0"/>
          <a:lstStyle>
            <a:lvl1pPr>
              <a:defRPr sz="525">
                <a:solidFill>
                  <a:schemeClr val="bg1"/>
                </a:solidFill>
              </a:defRPr>
            </a:lvl1pPr>
          </a:lstStyle>
          <a:p>
            <a:endParaRPr lang="en-US"/>
          </a:p>
        </p:txBody>
      </p:sp>
      <p:sp>
        <p:nvSpPr>
          <p:cNvPr id="10" name="Title 1"/>
          <p:cNvSpPr>
            <a:spLocks noGrp="1"/>
          </p:cNvSpPr>
          <p:nvPr>
            <p:ph type="title"/>
          </p:nvPr>
        </p:nvSpPr>
        <p:spPr>
          <a:xfrm>
            <a:off x="575072" y="981086"/>
            <a:ext cx="6786657" cy="1325563"/>
          </a:xfrm>
          <a:prstGeom prst="rect">
            <a:avLst/>
          </a:prstGeom>
        </p:spPr>
        <p:txBody>
          <a:bodyPr lIns="0"/>
          <a:lstStyle>
            <a:lvl1pPr>
              <a:defRPr sz="2100" b="1">
                <a:solidFill>
                  <a:schemeClr val="bg1"/>
                </a:solidFill>
              </a:defRPr>
            </a:lvl1pPr>
          </a:lstStyle>
          <a:p>
            <a:r>
              <a:rPr lang="en-US" dirty="0"/>
              <a:t>Click to edit Master title style</a:t>
            </a:r>
          </a:p>
        </p:txBody>
      </p:sp>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orient="horz" pos="618" userDrawn="1">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 body">
    <p:spTree>
      <p:nvGrpSpPr>
        <p:cNvPr id="1" name=""/>
        <p:cNvGrpSpPr/>
        <p:nvPr/>
      </p:nvGrpSpPr>
      <p:grpSpPr>
        <a:xfrm>
          <a:off x="0" y="0"/>
          <a:ext cx="0" cy="0"/>
          <a:chOff x="0" y="0"/>
          <a:chExt cx="0" cy="0"/>
        </a:xfrm>
      </p:grpSpPr>
      <p:sp>
        <p:nvSpPr>
          <p:cNvPr id="12" name="Content Placeholder 2"/>
          <p:cNvSpPr>
            <a:spLocks noGrp="1"/>
          </p:cNvSpPr>
          <p:nvPr>
            <p:ph idx="12"/>
          </p:nvPr>
        </p:nvSpPr>
        <p:spPr>
          <a:xfrm>
            <a:off x="4619702" y="2644113"/>
            <a:ext cx="3842070" cy="3266494"/>
          </a:xfrm>
          <a:prstGeom prst="rect">
            <a:avLst/>
          </a:prstGeom>
        </p:spPr>
        <p:txBody>
          <a:bodyPr lIns="0"/>
          <a:lstStyle>
            <a:lvl1pPr marL="0" indent="0">
              <a:buNone/>
              <a:defRPr sz="1050">
                <a:solidFill>
                  <a:schemeClr val="bg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cxnSp>
        <p:nvCxnSpPr>
          <p:cNvPr id="8" name="Straight Connector 7"/>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
          </p:nvPr>
        </p:nvSpPr>
        <p:spPr>
          <a:xfrm>
            <a:off x="575072" y="2644113"/>
            <a:ext cx="3842070" cy="3266494"/>
          </a:xfrm>
          <a:prstGeom prst="rect">
            <a:avLst/>
          </a:prstGeom>
        </p:spPr>
        <p:txBody>
          <a:bodyPr lIns="0"/>
          <a:lstStyle>
            <a:lvl1pPr marL="0" indent="0">
              <a:buNone/>
              <a:defRPr sz="1050">
                <a:solidFill>
                  <a:schemeClr val="bg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13" name="Footer Placeholder 4"/>
          <p:cNvSpPr>
            <a:spLocks noGrp="1"/>
          </p:cNvSpPr>
          <p:nvPr>
            <p:ph type="ftr" sz="quarter" idx="11"/>
          </p:nvPr>
        </p:nvSpPr>
        <p:spPr>
          <a:xfrm>
            <a:off x="575072" y="6262093"/>
            <a:ext cx="3086100" cy="365125"/>
          </a:xfrm>
          <a:prstGeom prst="rect">
            <a:avLst/>
          </a:prstGeom>
        </p:spPr>
        <p:txBody>
          <a:bodyPr lIns="0"/>
          <a:lstStyle>
            <a:lvl1pPr>
              <a:defRPr sz="525">
                <a:solidFill>
                  <a:schemeClr val="bg1"/>
                </a:solidFill>
              </a:defRPr>
            </a:lvl1pPr>
          </a:lstStyle>
          <a:p>
            <a:endParaRPr lang="en-US"/>
          </a:p>
        </p:txBody>
      </p:sp>
      <p:sp>
        <p:nvSpPr>
          <p:cNvPr id="14" name="Title 1"/>
          <p:cNvSpPr>
            <a:spLocks noGrp="1"/>
          </p:cNvSpPr>
          <p:nvPr>
            <p:ph type="title"/>
          </p:nvPr>
        </p:nvSpPr>
        <p:spPr>
          <a:xfrm>
            <a:off x="575072" y="981086"/>
            <a:ext cx="6786657" cy="1325563"/>
          </a:xfrm>
          <a:prstGeom prst="rect">
            <a:avLst/>
          </a:prstGeom>
        </p:spPr>
        <p:txBody>
          <a:bodyPr lIns="0"/>
          <a:lstStyle>
            <a:lvl1pPr>
              <a:defRPr sz="2100" b="1">
                <a:solidFill>
                  <a:schemeClr val="bg1"/>
                </a:solidFill>
              </a:defRPr>
            </a:lvl1pPr>
          </a:lstStyle>
          <a:p>
            <a:r>
              <a:rPr lang="en-US" dirty="0"/>
              <a:t>Click to edit Master title style</a:t>
            </a: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cxnSp>
        <p:nvCxnSpPr>
          <p:cNvPr id="5" name="Straight Connector 4"/>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575072" y="981086"/>
            <a:ext cx="6786657" cy="1325563"/>
          </a:xfrm>
          <a:prstGeom prst="rect">
            <a:avLst/>
          </a:prstGeom>
        </p:spPr>
        <p:txBody>
          <a:bodyPr lIns="0"/>
          <a:lstStyle>
            <a:lvl1pPr>
              <a:defRPr sz="2100" b="1">
                <a:solidFill>
                  <a:schemeClr val="bg1"/>
                </a:solidFill>
              </a:defRPr>
            </a:lvl1pPr>
          </a:lstStyle>
          <a:p>
            <a:r>
              <a:rPr lang="en-US" dirty="0"/>
              <a:t>Click to edit Master title style</a:t>
            </a: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POLICY-DIALOGUE icon">
    <p:spTree>
      <p:nvGrpSpPr>
        <p:cNvPr id="1" name=""/>
        <p:cNvGrpSpPr/>
        <p:nvPr/>
      </p:nvGrpSpPr>
      <p:grpSpPr>
        <a:xfrm>
          <a:off x="0" y="0"/>
          <a:ext cx="0" cy="0"/>
          <a:chOff x="0" y="0"/>
          <a:chExt cx="0" cy="0"/>
        </a:xfrm>
      </p:grpSpPr>
      <p:cxnSp>
        <p:nvCxnSpPr>
          <p:cNvPr id="22" name="Straight Connector 21"/>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575074" y="981086"/>
            <a:ext cx="6653138" cy="1325563"/>
          </a:xfrm>
          <a:prstGeom prst="rect">
            <a:avLst/>
          </a:prstGeom>
        </p:spPr>
        <p:txBody>
          <a:bodyPr lIns="0"/>
          <a:lstStyle>
            <a:lvl1pPr>
              <a:defRPr sz="2100" b="1">
                <a:solidFill>
                  <a:schemeClr val="bg1"/>
                </a:solidFill>
              </a:defRPr>
            </a:lvl1pPr>
          </a:lstStyle>
          <a:p>
            <a:r>
              <a:rPr lang="en-US" dirty="0"/>
              <a:t>Click to edit Master title style</a:t>
            </a:r>
          </a:p>
        </p:txBody>
      </p:sp>
      <p:cxnSp>
        <p:nvCxnSpPr>
          <p:cNvPr id="9" name="Straight Connector 8"/>
          <p:cNvCxnSpPr/>
          <p:nvPr userDrawn="1"/>
        </p:nvCxnSpPr>
        <p:spPr>
          <a:xfrm flipH="1">
            <a:off x="119748" y="6140450"/>
            <a:ext cx="5045189"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bg1"/>
                </a:solidFill>
              </a:defRPr>
            </a:lvl1pPr>
          </a:lstStyle>
          <a:p>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1489" y="2762253"/>
            <a:ext cx="4852535" cy="3672012"/>
          </a:xfrm>
          <a:prstGeom prst="rect">
            <a:avLst/>
          </a:prstGeom>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WATER &amp; SANITATION icon">
    <p:spTree>
      <p:nvGrpSpPr>
        <p:cNvPr id="1" name=""/>
        <p:cNvGrpSpPr/>
        <p:nvPr/>
      </p:nvGrpSpPr>
      <p:grpSpPr>
        <a:xfrm>
          <a:off x="0" y="0"/>
          <a:ext cx="0" cy="0"/>
          <a:chOff x="0" y="0"/>
          <a:chExt cx="0" cy="0"/>
        </a:xfrm>
      </p:grpSpPr>
      <p:cxnSp>
        <p:nvCxnSpPr>
          <p:cNvPr id="7" name="Straight Connector 6"/>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H="1">
            <a:off x="119744" y="6146800"/>
            <a:ext cx="7579107"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4"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bg1"/>
                </a:solidFill>
              </a:defRPr>
            </a:lvl1pPr>
          </a:lstStyle>
          <a:p>
            <a:endParaRPr lang="en-US" dirty="0"/>
          </a:p>
        </p:txBody>
      </p:sp>
      <p:sp>
        <p:nvSpPr>
          <p:cNvPr id="15" name="Title 1"/>
          <p:cNvSpPr>
            <a:spLocks noGrp="1"/>
          </p:cNvSpPr>
          <p:nvPr>
            <p:ph type="title"/>
          </p:nvPr>
        </p:nvSpPr>
        <p:spPr>
          <a:xfrm>
            <a:off x="575074" y="981086"/>
            <a:ext cx="6653138" cy="1325563"/>
          </a:xfrm>
          <a:prstGeom prst="rect">
            <a:avLst/>
          </a:prstGeom>
        </p:spPr>
        <p:txBody>
          <a:bodyPr lIns="0"/>
          <a:lstStyle>
            <a:lvl1pPr>
              <a:defRPr sz="2100" b="1">
                <a:solidFill>
                  <a:schemeClr val="bg1"/>
                </a:solidFill>
              </a:defRPr>
            </a:lvl1p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14128" y="2907666"/>
            <a:ext cx="3825361" cy="3745527"/>
          </a:xfrm>
          <a:prstGeom prst="rect">
            <a:avLst/>
          </a:prstGeom>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FOREST &amp;-NATURAL RESEARCH icon">
    <p:spTree>
      <p:nvGrpSpPr>
        <p:cNvPr id="1" name=""/>
        <p:cNvGrpSpPr/>
        <p:nvPr/>
      </p:nvGrpSpPr>
      <p:grpSpPr>
        <a:xfrm>
          <a:off x="0" y="0"/>
          <a:ext cx="0" cy="0"/>
          <a:chOff x="0" y="0"/>
          <a:chExt cx="0" cy="0"/>
        </a:xfrm>
      </p:grpSpPr>
      <p:cxnSp>
        <p:nvCxnSpPr>
          <p:cNvPr id="7" name="Straight Connector 6"/>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119749" y="6146800"/>
            <a:ext cx="8559913"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1"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bg1"/>
                </a:solidFill>
              </a:defRPr>
            </a:lvl1pPr>
          </a:lstStyle>
          <a:p>
            <a:endParaRPr lang="en-US" dirty="0"/>
          </a:p>
        </p:txBody>
      </p:sp>
      <p:sp>
        <p:nvSpPr>
          <p:cNvPr id="12" name="Title 1"/>
          <p:cNvSpPr>
            <a:spLocks noGrp="1"/>
          </p:cNvSpPr>
          <p:nvPr>
            <p:ph type="title"/>
          </p:nvPr>
        </p:nvSpPr>
        <p:spPr>
          <a:xfrm>
            <a:off x="575074" y="981086"/>
            <a:ext cx="6653138" cy="1325563"/>
          </a:xfrm>
          <a:prstGeom prst="rect">
            <a:avLst/>
          </a:prstGeom>
        </p:spPr>
        <p:txBody>
          <a:bodyPr lIns="0"/>
          <a:lstStyle>
            <a:lvl1pPr>
              <a:defRPr sz="2100" b="1">
                <a:solidFill>
                  <a:schemeClr val="bg1"/>
                </a:solidFill>
              </a:defRPr>
            </a:lvl1pPr>
          </a:lstStyle>
          <a:p>
            <a:r>
              <a:rPr lang="en-US" dirty="0"/>
              <a:t>Click to edit Master title style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7199" y="2772642"/>
            <a:ext cx="3756802" cy="3672013"/>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landscape_1">
    <p:bg>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8038" t="32255" r="7003" b="20270"/>
          <a:stretch/>
        </p:blipFill>
        <p:spPr>
          <a:xfrm>
            <a:off x="-2" y="3429000"/>
            <a:ext cx="9200046" cy="342900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3984"/>
            <a:ext cx="2410968" cy="2414016"/>
          </a:xfrm>
          <a:prstGeom prst="rect">
            <a:avLst/>
          </a:prstGeom>
        </p:spPr>
      </p:pic>
      <p:pic>
        <p:nvPicPr>
          <p:cNvPr id="12" name="Picture 11"/>
          <p:cNvPicPr>
            <a:picLocks noChangeAspect="1"/>
          </p:cNvPicPr>
          <p:nvPr userDrawn="1"/>
        </p:nvPicPr>
        <p:blipFill rotWithShape="1">
          <a:blip r:embed="rId4">
            <a:extLst>
              <a:ext uri="{28A0092B-C50C-407E-A947-70E740481C1C}">
                <a14:useLocalDpi xmlns:a14="http://schemas.microsoft.com/office/drawing/2010/main" val="0"/>
              </a:ext>
            </a:extLst>
          </a:blip>
          <a:srcRect t="61943"/>
          <a:stretch/>
        </p:blipFill>
        <p:spPr>
          <a:xfrm>
            <a:off x="6789076" y="3428999"/>
            <a:ext cx="2410968" cy="917535"/>
          </a:xfrm>
          <a:prstGeom prst="rect">
            <a:avLst/>
          </a:prstGeom>
        </p:spPr>
      </p:pic>
      <p:cxnSp>
        <p:nvCxnSpPr>
          <p:cNvPr id="13" name="Straight Connector 12"/>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p:nvPr>
        </p:nvSpPr>
        <p:spPr>
          <a:xfrm>
            <a:off x="575074" y="981086"/>
            <a:ext cx="5785268" cy="1325563"/>
          </a:xfrm>
          <a:prstGeom prst="rect">
            <a:avLst/>
          </a:prstGeom>
        </p:spPr>
        <p:txBody>
          <a:bodyPr lIns="0" rIns="90000"/>
          <a:lstStyle>
            <a:lvl1pPr>
              <a:defRPr sz="2100" b="1">
                <a:solidFill>
                  <a:schemeClr val="tx1"/>
                </a:solidFill>
              </a:defRPr>
            </a:lvl1pPr>
          </a:lstStyle>
          <a:p>
            <a:r>
              <a:rPr lang="en-US" dirty="0"/>
              <a:t>Click to edit Master title style</a:t>
            </a:r>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2160"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ECHNICAL &amp; financial SUPPORT icon">
    <p:spTree>
      <p:nvGrpSpPr>
        <p:cNvPr id="1" name=""/>
        <p:cNvGrpSpPr/>
        <p:nvPr/>
      </p:nvGrpSpPr>
      <p:grpSpPr>
        <a:xfrm>
          <a:off x="0" y="0"/>
          <a:ext cx="0" cy="0"/>
          <a:chOff x="0" y="0"/>
          <a:chExt cx="0" cy="0"/>
        </a:xfrm>
      </p:grpSpPr>
      <p:cxnSp>
        <p:nvCxnSpPr>
          <p:cNvPr id="9" name="Straight Connector 8"/>
          <p:cNvCxnSpPr/>
          <p:nvPr userDrawn="1"/>
        </p:nvCxnSpPr>
        <p:spPr>
          <a:xfrm flipH="1">
            <a:off x="119743" y="6146800"/>
            <a:ext cx="7433582"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1"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bg1"/>
                </a:solidFill>
              </a:defRPr>
            </a:lvl1pPr>
          </a:lstStyle>
          <a:p>
            <a:endParaRPr lang="en-US" dirty="0"/>
          </a:p>
        </p:txBody>
      </p:sp>
      <p:sp>
        <p:nvSpPr>
          <p:cNvPr id="12" name="Title 1"/>
          <p:cNvSpPr>
            <a:spLocks noGrp="1"/>
          </p:cNvSpPr>
          <p:nvPr>
            <p:ph type="title"/>
          </p:nvPr>
        </p:nvSpPr>
        <p:spPr>
          <a:xfrm>
            <a:off x="575074" y="981086"/>
            <a:ext cx="6653138" cy="1325563"/>
          </a:xfrm>
          <a:prstGeom prst="rect">
            <a:avLst/>
          </a:prstGeom>
        </p:spPr>
        <p:txBody>
          <a:bodyPr lIns="0"/>
          <a:lstStyle>
            <a:lvl1pPr>
              <a:defRPr sz="2100" b="1">
                <a:solidFill>
                  <a:schemeClr val="bg1"/>
                </a:solidFill>
              </a:defRPr>
            </a:lvl1pPr>
          </a:lstStyle>
          <a:p>
            <a:r>
              <a:rPr lang="en-US" dirty="0"/>
              <a:t>Click to edit Master title style</a:t>
            </a:r>
          </a:p>
        </p:txBody>
      </p:sp>
      <p:cxnSp>
        <p:nvCxnSpPr>
          <p:cNvPr id="13" name="Straight Connector 12"/>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08706" y="2856791"/>
            <a:ext cx="3756802" cy="3672013"/>
          </a:xfrm>
          <a:prstGeom prst="rect">
            <a:avLst/>
          </a:prstGeom>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REGIONAL PROGRAMMES icon">
    <p:spTree>
      <p:nvGrpSpPr>
        <p:cNvPr id="1" name=""/>
        <p:cNvGrpSpPr/>
        <p:nvPr/>
      </p:nvGrpSpPr>
      <p:grpSpPr>
        <a:xfrm>
          <a:off x="0" y="0"/>
          <a:ext cx="0" cy="0"/>
          <a:chOff x="0" y="0"/>
          <a:chExt cx="0" cy="0"/>
        </a:xfrm>
      </p:grpSpPr>
      <p:cxnSp>
        <p:nvCxnSpPr>
          <p:cNvPr id="7" name="Straight Connector 6"/>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119749" y="6146800"/>
            <a:ext cx="5788255"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bg1"/>
                </a:solidFill>
              </a:defRPr>
            </a:lvl1pPr>
          </a:lstStyle>
          <a:p>
            <a:endParaRPr lang="en-US" dirty="0"/>
          </a:p>
        </p:txBody>
      </p:sp>
      <p:sp>
        <p:nvSpPr>
          <p:cNvPr id="11" name="Title 1"/>
          <p:cNvSpPr>
            <a:spLocks noGrp="1"/>
          </p:cNvSpPr>
          <p:nvPr>
            <p:ph type="title"/>
          </p:nvPr>
        </p:nvSpPr>
        <p:spPr>
          <a:xfrm>
            <a:off x="575074" y="981086"/>
            <a:ext cx="6653138" cy="1325563"/>
          </a:xfrm>
          <a:prstGeom prst="rect">
            <a:avLst/>
          </a:prstGeom>
        </p:spPr>
        <p:txBody>
          <a:bodyPr lIns="0"/>
          <a:lstStyle>
            <a:lvl1pPr>
              <a:defRPr sz="2100" b="1">
                <a:solidFill>
                  <a:schemeClr val="bg1"/>
                </a:solidFill>
              </a:defRPr>
            </a:lvl1pPr>
          </a:lstStyle>
          <a:p>
            <a:r>
              <a:rPr lang="en-US" dirty="0"/>
              <a:t>Click to edit Master title style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5288" y="2976356"/>
            <a:ext cx="3756802" cy="3672013"/>
          </a:xfrm>
          <a:prstGeom prst="rect">
            <a:avLst/>
          </a:prstGeom>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MULTY-COUNTRY-PROGRAMMES icon">
    <p:spTree>
      <p:nvGrpSpPr>
        <p:cNvPr id="1" name=""/>
        <p:cNvGrpSpPr/>
        <p:nvPr/>
      </p:nvGrpSpPr>
      <p:grpSpPr>
        <a:xfrm>
          <a:off x="0" y="0"/>
          <a:ext cx="0" cy="0"/>
          <a:chOff x="0" y="0"/>
          <a:chExt cx="0" cy="0"/>
        </a:xfrm>
      </p:grpSpPr>
      <p:cxnSp>
        <p:nvCxnSpPr>
          <p:cNvPr id="7" name="Straight Connector 6"/>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119744" y="6146800"/>
            <a:ext cx="6723561"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bg1"/>
                </a:solidFill>
              </a:defRPr>
            </a:lvl1pPr>
          </a:lstStyle>
          <a:p>
            <a:endParaRPr lang="en-US" dirty="0"/>
          </a:p>
        </p:txBody>
      </p:sp>
      <p:cxnSp>
        <p:nvCxnSpPr>
          <p:cNvPr id="11" name="Straight Connector 10"/>
          <p:cNvCxnSpPr/>
          <p:nvPr userDrawn="1"/>
        </p:nvCxnSpPr>
        <p:spPr>
          <a:xfrm flipH="1">
            <a:off x="7659117" y="6146800"/>
            <a:ext cx="1265869"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a:xfrm>
            <a:off x="575074" y="981086"/>
            <a:ext cx="6653138" cy="1325563"/>
          </a:xfrm>
          <a:prstGeom prst="rect">
            <a:avLst/>
          </a:prstGeom>
        </p:spPr>
        <p:txBody>
          <a:bodyPr lIns="0"/>
          <a:lstStyle>
            <a:lvl1pPr>
              <a:defRPr sz="2100" b="1">
                <a:solidFill>
                  <a:schemeClr val="bg1"/>
                </a:solidFill>
              </a:defRPr>
            </a:lvl1pPr>
          </a:lstStyle>
          <a:p>
            <a:r>
              <a:rPr lang="en-US" dirty="0"/>
              <a:t>Click to edit Master title style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7199" y="2777837"/>
            <a:ext cx="3756802" cy="3672013"/>
          </a:xfrm>
          <a:prstGeom prst="rect">
            <a:avLst/>
          </a:prstGeom>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HEALTH icon">
    <p:spTree>
      <p:nvGrpSpPr>
        <p:cNvPr id="1" name=""/>
        <p:cNvGrpSpPr/>
        <p:nvPr/>
      </p:nvGrpSpPr>
      <p:grpSpPr>
        <a:xfrm>
          <a:off x="0" y="0"/>
          <a:ext cx="0" cy="0"/>
          <a:chOff x="0" y="0"/>
          <a:chExt cx="0" cy="0"/>
        </a:xfrm>
      </p:grpSpPr>
      <p:cxnSp>
        <p:nvCxnSpPr>
          <p:cNvPr id="7" name="Straight Connector 6"/>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119745" y="6162984"/>
            <a:ext cx="7226704"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bg1"/>
                </a:solidFill>
              </a:defRPr>
            </a:lvl1pPr>
          </a:lstStyle>
          <a:p>
            <a:endParaRPr lang="en-US" dirty="0"/>
          </a:p>
        </p:txBody>
      </p:sp>
      <p:sp>
        <p:nvSpPr>
          <p:cNvPr id="12" name="Title 1"/>
          <p:cNvSpPr>
            <a:spLocks noGrp="1"/>
          </p:cNvSpPr>
          <p:nvPr>
            <p:ph type="title"/>
          </p:nvPr>
        </p:nvSpPr>
        <p:spPr>
          <a:xfrm>
            <a:off x="575074" y="981086"/>
            <a:ext cx="6653138" cy="1325563"/>
          </a:xfrm>
          <a:prstGeom prst="rect">
            <a:avLst/>
          </a:prstGeom>
        </p:spPr>
        <p:txBody>
          <a:bodyPr lIns="0"/>
          <a:lstStyle>
            <a:lvl1pPr>
              <a:defRPr sz="2100" b="1">
                <a:solidFill>
                  <a:schemeClr val="bg1"/>
                </a:solidFill>
              </a:defRPr>
            </a:lvl1pPr>
          </a:lstStyle>
          <a:p>
            <a:r>
              <a:rPr lang="en-US" dirty="0"/>
              <a:t>Click to edit Master title style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36609" y="3144597"/>
            <a:ext cx="3750279" cy="3678534"/>
          </a:xfrm>
          <a:prstGeom prst="rect">
            <a:avLst/>
          </a:prstGeom>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EDUCATION-RESEARCH &amp; TECHNICAL-DEVELOPMENT icon">
    <p:spTree>
      <p:nvGrpSpPr>
        <p:cNvPr id="1" name=""/>
        <p:cNvGrpSpPr/>
        <p:nvPr/>
      </p:nvGrpSpPr>
      <p:grpSpPr>
        <a:xfrm>
          <a:off x="0" y="0"/>
          <a:ext cx="0" cy="0"/>
          <a:chOff x="0" y="0"/>
          <a:chExt cx="0" cy="0"/>
        </a:xfrm>
      </p:grpSpPr>
      <p:cxnSp>
        <p:nvCxnSpPr>
          <p:cNvPr id="7" name="Straight Connector 6"/>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119749" y="6146800"/>
            <a:ext cx="6907325"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bg1"/>
                </a:solidFill>
              </a:defRPr>
            </a:lvl1pPr>
          </a:lstStyle>
          <a:p>
            <a:endParaRPr lang="en-US" dirty="0"/>
          </a:p>
        </p:txBody>
      </p:sp>
      <p:sp>
        <p:nvSpPr>
          <p:cNvPr id="12" name="Title 1"/>
          <p:cNvSpPr>
            <a:spLocks noGrp="1"/>
          </p:cNvSpPr>
          <p:nvPr>
            <p:ph type="title"/>
          </p:nvPr>
        </p:nvSpPr>
        <p:spPr>
          <a:xfrm>
            <a:off x="575074" y="981086"/>
            <a:ext cx="6653138" cy="1325563"/>
          </a:xfrm>
          <a:prstGeom prst="rect">
            <a:avLst/>
          </a:prstGeom>
        </p:spPr>
        <p:txBody>
          <a:bodyPr lIns="0"/>
          <a:lstStyle>
            <a:lvl1pPr>
              <a:defRPr sz="2100" b="1">
                <a:solidFill>
                  <a:schemeClr val="bg1"/>
                </a:solidFill>
              </a:defRPr>
            </a:lvl1pPr>
          </a:lstStyle>
          <a:p>
            <a:r>
              <a:rPr lang="en-US" dirty="0"/>
              <a:t>Click to edit Master title style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398" y="3268942"/>
            <a:ext cx="3756801" cy="3678534"/>
          </a:xfrm>
          <a:prstGeom prst="rect">
            <a:avLst/>
          </a:prstGeom>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AGRICULTURE-&amp; FOOD SECURITY icon">
    <p:spTree>
      <p:nvGrpSpPr>
        <p:cNvPr id="1" name=""/>
        <p:cNvGrpSpPr/>
        <p:nvPr/>
      </p:nvGrpSpPr>
      <p:grpSpPr>
        <a:xfrm>
          <a:off x="0" y="0"/>
          <a:ext cx="0" cy="0"/>
          <a:chOff x="0" y="0"/>
          <a:chExt cx="0" cy="0"/>
        </a:xfrm>
      </p:grpSpPr>
      <p:cxnSp>
        <p:nvCxnSpPr>
          <p:cNvPr id="7" name="Straight Connector 6"/>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119746" y="6146800"/>
            <a:ext cx="7027754"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bg1"/>
                </a:solidFill>
              </a:defRPr>
            </a:lvl1pPr>
          </a:lstStyle>
          <a:p>
            <a:endParaRPr lang="en-US" dirty="0"/>
          </a:p>
        </p:txBody>
      </p:sp>
      <p:sp>
        <p:nvSpPr>
          <p:cNvPr id="11" name="Title 1"/>
          <p:cNvSpPr>
            <a:spLocks noGrp="1"/>
          </p:cNvSpPr>
          <p:nvPr>
            <p:ph type="ctrTitle"/>
          </p:nvPr>
        </p:nvSpPr>
        <p:spPr>
          <a:xfrm>
            <a:off x="575072" y="981086"/>
            <a:ext cx="6106926" cy="1300009"/>
          </a:xfrm>
          <a:prstGeom prst="rect">
            <a:avLst/>
          </a:prstGeom>
        </p:spPr>
        <p:txBody>
          <a:bodyPr lIns="0" rIns="90000" anchor="t" anchorCtr="0"/>
          <a:lstStyle>
            <a:lvl1pPr algn="l">
              <a:defRPr sz="2100" b="1">
                <a:solidFill>
                  <a:schemeClr val="bg1"/>
                </a:solidFill>
                <a:latin typeface="+mj-lt"/>
                <a:ea typeface="CeraGR-Bold ☞" charset="0"/>
                <a:cs typeface="CeraGR-Bold ☞" charset="0"/>
              </a:defRPr>
            </a:lvl1pPr>
          </a:lstStyle>
          <a:p>
            <a:r>
              <a:rPr lang="en-US" dirty="0"/>
              <a:t>Click to edit Master title style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2948" y="2985049"/>
            <a:ext cx="3756801" cy="3678534"/>
          </a:xfrm>
          <a:prstGeom prst="rect">
            <a:avLst/>
          </a:prstGeom>
        </p:spPr>
      </p:pic>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ADAPTION icon">
    <p:spTree>
      <p:nvGrpSpPr>
        <p:cNvPr id="1" name=""/>
        <p:cNvGrpSpPr/>
        <p:nvPr/>
      </p:nvGrpSpPr>
      <p:grpSpPr>
        <a:xfrm>
          <a:off x="0" y="0"/>
          <a:ext cx="0" cy="0"/>
          <a:chOff x="0" y="0"/>
          <a:chExt cx="0" cy="0"/>
        </a:xfrm>
      </p:grpSpPr>
      <p:cxnSp>
        <p:nvCxnSpPr>
          <p:cNvPr id="7" name="Straight Connector 6"/>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119749" y="6146800"/>
            <a:ext cx="6981017"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bg1"/>
                </a:solidFill>
              </a:defRPr>
            </a:lvl1pPr>
          </a:lstStyle>
          <a:p>
            <a:endParaRPr lang="en-US" dirty="0"/>
          </a:p>
        </p:txBody>
      </p:sp>
      <p:sp>
        <p:nvSpPr>
          <p:cNvPr id="11" name="Title 1"/>
          <p:cNvSpPr>
            <a:spLocks noGrp="1"/>
          </p:cNvSpPr>
          <p:nvPr>
            <p:ph type="ctrTitle"/>
          </p:nvPr>
        </p:nvSpPr>
        <p:spPr>
          <a:xfrm>
            <a:off x="575077" y="981086"/>
            <a:ext cx="6525689" cy="1300009"/>
          </a:xfrm>
          <a:prstGeom prst="rect">
            <a:avLst/>
          </a:prstGeom>
        </p:spPr>
        <p:txBody>
          <a:bodyPr lIns="0" rIns="90000" anchor="t" anchorCtr="0"/>
          <a:lstStyle>
            <a:lvl1pPr algn="l">
              <a:defRPr sz="2100" b="1">
                <a:solidFill>
                  <a:schemeClr val="bg1"/>
                </a:solidFill>
                <a:latin typeface="+mj-lt"/>
                <a:ea typeface="CeraGR-Bold ☞" charset="0"/>
                <a:cs typeface="CeraGR-Bold ☞" charset="0"/>
              </a:defRPr>
            </a:lvl1pPr>
          </a:lstStyle>
          <a:p>
            <a:r>
              <a:rPr lang="en-US" dirty="0"/>
              <a:t>Click to edit Master title style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81205" y="2986375"/>
            <a:ext cx="3756802" cy="3672013"/>
          </a:xfrm>
          <a:prstGeom prst="rect">
            <a:avLst/>
          </a:prstGeom>
        </p:spPr>
      </p:pic>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Final slide white">
    <p:spTree>
      <p:nvGrpSpPr>
        <p:cNvPr id="1" name=""/>
        <p:cNvGrpSpPr/>
        <p:nvPr/>
      </p:nvGrpSpPr>
      <p:grpSpPr>
        <a:xfrm>
          <a:off x="0" y="0"/>
          <a:ext cx="0" cy="0"/>
          <a:chOff x="0" y="0"/>
          <a:chExt cx="0" cy="0"/>
        </a:xfrm>
      </p:grpSpPr>
      <p:sp>
        <p:nvSpPr>
          <p:cNvPr id="3" name="Text Placeholder 6"/>
          <p:cNvSpPr>
            <a:spLocks noGrp="1"/>
          </p:cNvSpPr>
          <p:nvPr>
            <p:ph idx="1"/>
          </p:nvPr>
        </p:nvSpPr>
        <p:spPr>
          <a:xfrm>
            <a:off x="3776710" y="5475134"/>
            <a:ext cx="1610821" cy="941316"/>
          </a:xfrm>
          <a:prstGeom prst="rect">
            <a:avLst/>
          </a:prstGeom>
        </p:spPr>
        <p:txBody>
          <a:bodyPr vert="horz" lIns="91440" tIns="45720" rIns="91440" bIns="45720" rtlCol="0">
            <a:noAutofit/>
          </a:bodyPr>
          <a:lstStyle>
            <a:lvl1pPr>
              <a:defRPr sz="750"/>
            </a:lvl1pPr>
          </a:lstStyle>
          <a:p>
            <a:pPr lvl="0"/>
            <a:r>
              <a:rPr lang="en-US" dirty="0"/>
              <a:t>+00 123 456</a:t>
            </a:r>
          </a:p>
          <a:p>
            <a:pPr lvl="0"/>
            <a:r>
              <a:rPr lang="en-US" dirty="0"/>
              <a:t>Address 12, City Country (CO)</a:t>
            </a:r>
          </a:p>
          <a:p>
            <a:pPr lvl="0"/>
            <a:r>
              <a:rPr lang="en-US" dirty="0" err="1"/>
              <a:t>www.website.com</a:t>
            </a:r>
            <a:endParaRPr lang="en-US" dirty="0"/>
          </a:p>
          <a:p>
            <a:pPr lvl="0"/>
            <a:r>
              <a:rPr lang="en-US" dirty="0" err="1"/>
              <a:t>emailcontact@mail.com</a:t>
            </a:r>
            <a:endParaRPr lang="en-US" dirty="0"/>
          </a:p>
        </p:txBody>
      </p:sp>
    </p:spTree>
    <p:extLst>
      <p:ext uri="{BB962C8B-B14F-4D97-AF65-F5344CB8AC3E}">
        <p14:creationId xmlns:p14="http://schemas.microsoft.com/office/powerpoint/2010/main" val="97693870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Final slide light grey">
    <p:spTree>
      <p:nvGrpSpPr>
        <p:cNvPr id="1" name=""/>
        <p:cNvGrpSpPr/>
        <p:nvPr/>
      </p:nvGrpSpPr>
      <p:grpSpPr>
        <a:xfrm>
          <a:off x="0" y="0"/>
          <a:ext cx="0" cy="0"/>
          <a:chOff x="0" y="0"/>
          <a:chExt cx="0" cy="0"/>
        </a:xfrm>
      </p:grpSpPr>
      <p:sp>
        <p:nvSpPr>
          <p:cNvPr id="3" name="Text Placeholder 6"/>
          <p:cNvSpPr>
            <a:spLocks noGrp="1"/>
          </p:cNvSpPr>
          <p:nvPr>
            <p:ph idx="1"/>
          </p:nvPr>
        </p:nvSpPr>
        <p:spPr>
          <a:xfrm>
            <a:off x="3776710" y="5475134"/>
            <a:ext cx="1610821" cy="941316"/>
          </a:xfrm>
          <a:prstGeom prst="rect">
            <a:avLst/>
          </a:prstGeom>
        </p:spPr>
        <p:txBody>
          <a:bodyPr vert="horz" lIns="91440" tIns="45720" rIns="91440" bIns="45720" rtlCol="0">
            <a:noAutofit/>
          </a:bodyPr>
          <a:lstStyle>
            <a:lvl1pPr>
              <a:defRPr sz="750"/>
            </a:lvl1pPr>
          </a:lstStyle>
          <a:p>
            <a:pPr lvl="0"/>
            <a:r>
              <a:rPr lang="en-US" dirty="0"/>
              <a:t>+00 123 456</a:t>
            </a:r>
          </a:p>
          <a:p>
            <a:pPr lvl="0"/>
            <a:r>
              <a:rPr lang="en-US" dirty="0"/>
              <a:t>Address 12, City Country (CO)</a:t>
            </a:r>
          </a:p>
          <a:p>
            <a:pPr lvl="0"/>
            <a:r>
              <a:rPr lang="en-US" dirty="0" err="1"/>
              <a:t>www.website.com</a:t>
            </a:r>
            <a:endParaRPr lang="en-US" dirty="0"/>
          </a:p>
          <a:p>
            <a:pPr lvl="0"/>
            <a:r>
              <a:rPr lang="en-US" dirty="0" err="1"/>
              <a:t>emailcontact@mail.com</a:t>
            </a:r>
            <a:endParaRPr lang="en-US" dirty="0"/>
          </a:p>
        </p:txBody>
      </p:sp>
    </p:spTree>
    <p:extLst>
      <p:ext uri="{BB962C8B-B14F-4D97-AF65-F5344CB8AC3E}">
        <p14:creationId xmlns:p14="http://schemas.microsoft.com/office/powerpoint/2010/main" val="106452834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Final slide yellow">
    <p:spTree>
      <p:nvGrpSpPr>
        <p:cNvPr id="1" name=""/>
        <p:cNvGrpSpPr/>
        <p:nvPr/>
      </p:nvGrpSpPr>
      <p:grpSpPr>
        <a:xfrm>
          <a:off x="0" y="0"/>
          <a:ext cx="0" cy="0"/>
          <a:chOff x="0" y="0"/>
          <a:chExt cx="0" cy="0"/>
        </a:xfrm>
      </p:grpSpPr>
      <p:sp>
        <p:nvSpPr>
          <p:cNvPr id="3" name="Text Placeholder 6"/>
          <p:cNvSpPr>
            <a:spLocks noGrp="1"/>
          </p:cNvSpPr>
          <p:nvPr>
            <p:ph idx="1"/>
          </p:nvPr>
        </p:nvSpPr>
        <p:spPr>
          <a:xfrm>
            <a:off x="3776710" y="5475134"/>
            <a:ext cx="1610821" cy="941316"/>
          </a:xfrm>
          <a:prstGeom prst="rect">
            <a:avLst/>
          </a:prstGeom>
        </p:spPr>
        <p:txBody>
          <a:bodyPr vert="horz" lIns="91440" tIns="45720" rIns="91440" bIns="45720" rtlCol="0">
            <a:noAutofit/>
          </a:bodyPr>
          <a:lstStyle>
            <a:lvl1pPr>
              <a:defRPr sz="750"/>
            </a:lvl1pPr>
          </a:lstStyle>
          <a:p>
            <a:pPr lvl="0"/>
            <a:r>
              <a:rPr lang="en-US" dirty="0"/>
              <a:t>+00 123 456</a:t>
            </a:r>
          </a:p>
          <a:p>
            <a:pPr lvl="0"/>
            <a:r>
              <a:rPr lang="en-US" dirty="0"/>
              <a:t>Address 12, City Country (CO)</a:t>
            </a:r>
          </a:p>
          <a:p>
            <a:pPr lvl="0"/>
            <a:r>
              <a:rPr lang="en-US" dirty="0" err="1"/>
              <a:t>www.website.com</a:t>
            </a:r>
            <a:endParaRPr lang="en-US" dirty="0"/>
          </a:p>
          <a:p>
            <a:pPr lvl="0"/>
            <a:r>
              <a:rPr lang="en-US" dirty="0" err="1"/>
              <a:t>emailcontact@mail.com</a:t>
            </a:r>
            <a:endParaRPr lang="en-US" dirty="0"/>
          </a:p>
        </p:txBody>
      </p:sp>
    </p:spTree>
    <p:extLst>
      <p:ext uri="{BB962C8B-B14F-4D97-AF65-F5344CB8AC3E}">
        <p14:creationId xmlns:p14="http://schemas.microsoft.com/office/powerpoint/2010/main" val="1891928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landscape_2">
    <p:bg>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24152" b="19315"/>
          <a:stretch/>
        </p:blipFill>
        <p:spPr>
          <a:xfrm>
            <a:off x="-2" y="3409951"/>
            <a:ext cx="9144002" cy="344805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56481" y="4443985"/>
            <a:ext cx="2410968" cy="2414016"/>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59313" y="3412998"/>
            <a:ext cx="2414016" cy="2410968"/>
          </a:xfrm>
          <a:prstGeom prst="rect">
            <a:avLst/>
          </a:prstGeom>
        </p:spPr>
      </p:pic>
      <p:cxnSp>
        <p:nvCxnSpPr>
          <p:cNvPr id="13" name="Straight Connector 12"/>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575074" y="981086"/>
            <a:ext cx="5785268" cy="1325563"/>
          </a:xfrm>
          <a:prstGeom prst="rect">
            <a:avLst/>
          </a:prstGeom>
        </p:spPr>
        <p:txBody>
          <a:bodyPr lIns="0" rIns="90000"/>
          <a:lstStyle>
            <a:lvl1pPr>
              <a:defRPr sz="2100" b="1">
                <a:solidFill>
                  <a:schemeClr val="tx1"/>
                </a:solidFill>
              </a:defRPr>
            </a:lvl1pPr>
          </a:lstStyle>
          <a:p>
            <a:r>
              <a:rPr lang="en-US" dirty="0"/>
              <a:t>Click to edit Master title style</a:t>
            </a:r>
          </a:p>
        </p:txBody>
      </p:sp>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Final slide Water greeen">
    <p:spTree>
      <p:nvGrpSpPr>
        <p:cNvPr id="1" name=""/>
        <p:cNvGrpSpPr/>
        <p:nvPr/>
      </p:nvGrpSpPr>
      <p:grpSpPr>
        <a:xfrm>
          <a:off x="0" y="0"/>
          <a:ext cx="0" cy="0"/>
          <a:chOff x="0" y="0"/>
          <a:chExt cx="0" cy="0"/>
        </a:xfrm>
      </p:grpSpPr>
      <p:sp>
        <p:nvSpPr>
          <p:cNvPr id="3" name="Text Placeholder 6"/>
          <p:cNvSpPr>
            <a:spLocks noGrp="1"/>
          </p:cNvSpPr>
          <p:nvPr>
            <p:ph idx="1"/>
          </p:nvPr>
        </p:nvSpPr>
        <p:spPr>
          <a:xfrm>
            <a:off x="3776710" y="5475134"/>
            <a:ext cx="1610821" cy="941316"/>
          </a:xfrm>
          <a:prstGeom prst="rect">
            <a:avLst/>
          </a:prstGeom>
        </p:spPr>
        <p:txBody>
          <a:bodyPr vert="horz" lIns="91440" tIns="45720" rIns="91440" bIns="45720" rtlCol="0">
            <a:noAutofit/>
          </a:bodyPr>
          <a:lstStyle>
            <a:lvl1pPr>
              <a:defRPr sz="750">
                <a:solidFill>
                  <a:schemeClr val="bg1"/>
                </a:solidFill>
              </a:defRPr>
            </a:lvl1pPr>
          </a:lstStyle>
          <a:p>
            <a:pPr lvl="0"/>
            <a:r>
              <a:rPr lang="en-US" dirty="0"/>
              <a:t>+00 123 456</a:t>
            </a:r>
          </a:p>
          <a:p>
            <a:pPr lvl="0"/>
            <a:r>
              <a:rPr lang="en-US" dirty="0"/>
              <a:t>Address 12, City Country (CO)</a:t>
            </a:r>
          </a:p>
          <a:p>
            <a:pPr lvl="0"/>
            <a:r>
              <a:rPr lang="en-US" dirty="0" err="1"/>
              <a:t>www.website.com</a:t>
            </a:r>
            <a:endParaRPr lang="en-US" dirty="0"/>
          </a:p>
          <a:p>
            <a:pPr lvl="0"/>
            <a:r>
              <a:rPr lang="en-US" dirty="0" err="1"/>
              <a:t>emailcontact@mail.com</a:t>
            </a:r>
            <a:endParaRPr lang="en-US" dirty="0"/>
          </a:p>
        </p:txBody>
      </p:sp>
    </p:spTree>
    <p:extLst>
      <p:ext uri="{BB962C8B-B14F-4D97-AF65-F5344CB8AC3E}">
        <p14:creationId xmlns:p14="http://schemas.microsoft.com/office/powerpoint/2010/main" val="13611083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Final slide Blue">
    <p:spTree>
      <p:nvGrpSpPr>
        <p:cNvPr id="1" name=""/>
        <p:cNvGrpSpPr/>
        <p:nvPr/>
      </p:nvGrpSpPr>
      <p:grpSpPr>
        <a:xfrm>
          <a:off x="0" y="0"/>
          <a:ext cx="0" cy="0"/>
          <a:chOff x="0" y="0"/>
          <a:chExt cx="0" cy="0"/>
        </a:xfrm>
      </p:grpSpPr>
      <p:sp>
        <p:nvSpPr>
          <p:cNvPr id="3" name="Text Placeholder 6"/>
          <p:cNvSpPr>
            <a:spLocks noGrp="1"/>
          </p:cNvSpPr>
          <p:nvPr>
            <p:ph idx="1"/>
          </p:nvPr>
        </p:nvSpPr>
        <p:spPr>
          <a:xfrm>
            <a:off x="3776710" y="5475134"/>
            <a:ext cx="1610821" cy="941316"/>
          </a:xfrm>
          <a:prstGeom prst="rect">
            <a:avLst/>
          </a:prstGeom>
        </p:spPr>
        <p:txBody>
          <a:bodyPr vert="horz" lIns="91440" tIns="45720" rIns="91440" bIns="45720" rtlCol="0">
            <a:noAutofit/>
          </a:bodyPr>
          <a:lstStyle>
            <a:lvl1pPr>
              <a:defRPr sz="750">
                <a:solidFill>
                  <a:schemeClr val="bg1"/>
                </a:solidFill>
              </a:defRPr>
            </a:lvl1pPr>
          </a:lstStyle>
          <a:p>
            <a:pPr lvl="0"/>
            <a:r>
              <a:rPr lang="en-US" dirty="0"/>
              <a:t>+00 123 456</a:t>
            </a:r>
          </a:p>
          <a:p>
            <a:pPr lvl="0"/>
            <a:r>
              <a:rPr lang="en-US" dirty="0"/>
              <a:t>Address 12, City Country (CO)</a:t>
            </a:r>
          </a:p>
          <a:p>
            <a:pPr lvl="0"/>
            <a:r>
              <a:rPr lang="en-US" dirty="0" err="1"/>
              <a:t>www.website.com</a:t>
            </a:r>
            <a:endParaRPr lang="en-US" dirty="0"/>
          </a:p>
          <a:p>
            <a:pPr lvl="0"/>
            <a:r>
              <a:rPr lang="en-US" dirty="0" err="1"/>
              <a:t>emailcontact@mail.com</a:t>
            </a:r>
            <a:endParaRPr lang="en-US" dirty="0"/>
          </a:p>
        </p:txBody>
      </p:sp>
    </p:spTree>
    <p:extLst>
      <p:ext uri="{BB962C8B-B14F-4D97-AF65-F5344CB8AC3E}">
        <p14:creationId xmlns:p14="http://schemas.microsoft.com/office/powerpoint/2010/main" val="20352385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Final slide Blue">
    <p:spTree>
      <p:nvGrpSpPr>
        <p:cNvPr id="1" name=""/>
        <p:cNvGrpSpPr/>
        <p:nvPr/>
      </p:nvGrpSpPr>
      <p:grpSpPr>
        <a:xfrm>
          <a:off x="0" y="0"/>
          <a:ext cx="0" cy="0"/>
          <a:chOff x="0" y="0"/>
          <a:chExt cx="0" cy="0"/>
        </a:xfrm>
      </p:grpSpPr>
      <p:sp>
        <p:nvSpPr>
          <p:cNvPr id="3" name="Text Placeholder 6"/>
          <p:cNvSpPr>
            <a:spLocks noGrp="1"/>
          </p:cNvSpPr>
          <p:nvPr>
            <p:ph idx="1"/>
          </p:nvPr>
        </p:nvSpPr>
        <p:spPr>
          <a:xfrm>
            <a:off x="3776710" y="5475134"/>
            <a:ext cx="1610821" cy="941316"/>
          </a:xfrm>
          <a:prstGeom prst="rect">
            <a:avLst/>
          </a:prstGeom>
        </p:spPr>
        <p:txBody>
          <a:bodyPr vert="horz" lIns="91440" tIns="45720" rIns="91440" bIns="45720" rtlCol="0">
            <a:noAutofit/>
          </a:bodyPr>
          <a:lstStyle>
            <a:lvl1pPr>
              <a:defRPr sz="750">
                <a:solidFill>
                  <a:schemeClr val="bg1"/>
                </a:solidFill>
              </a:defRPr>
            </a:lvl1pPr>
          </a:lstStyle>
          <a:p>
            <a:pPr lvl="0"/>
            <a:r>
              <a:rPr lang="en-US" dirty="0"/>
              <a:t>+00 123 456</a:t>
            </a:r>
          </a:p>
          <a:p>
            <a:pPr lvl="0"/>
            <a:r>
              <a:rPr lang="en-US" dirty="0"/>
              <a:t>Address 12, City Country (CO)</a:t>
            </a:r>
          </a:p>
          <a:p>
            <a:pPr lvl="0"/>
            <a:r>
              <a:rPr lang="en-US" dirty="0" err="1"/>
              <a:t>www.website.com</a:t>
            </a:r>
            <a:endParaRPr lang="en-US" dirty="0"/>
          </a:p>
          <a:p>
            <a:pPr lvl="0"/>
            <a:r>
              <a:rPr lang="en-US" dirty="0" err="1"/>
              <a:t>emailcontact@mail.com</a:t>
            </a:r>
            <a:endParaRPr lang="en-US" dirty="0"/>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landscape_3">
    <p:bg>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67" t="49362" r="2650" b="9390"/>
          <a:stretch/>
        </p:blipFill>
        <p:spPr>
          <a:xfrm>
            <a:off x="6" y="3409950"/>
            <a:ext cx="9143999" cy="344805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 y="3409950"/>
            <a:ext cx="2410968" cy="2414016"/>
          </a:xfrm>
          <a:prstGeom prst="rect">
            <a:avLst/>
          </a:prstGeom>
        </p:spPr>
      </p:pic>
      <p:pic>
        <p:nvPicPr>
          <p:cNvPr id="12" name="Picture 11"/>
          <p:cNvPicPr>
            <a:picLocks noChangeAspect="1"/>
          </p:cNvPicPr>
          <p:nvPr userDrawn="1"/>
        </p:nvPicPr>
        <p:blipFill rotWithShape="1">
          <a:blip r:embed="rId4">
            <a:extLst>
              <a:ext uri="{28A0092B-C50C-407E-A947-70E740481C1C}">
                <a14:useLocalDpi xmlns:a14="http://schemas.microsoft.com/office/drawing/2010/main" val="0"/>
              </a:ext>
            </a:extLst>
          </a:blip>
          <a:srcRect t="1253" b="50568"/>
          <a:stretch/>
        </p:blipFill>
        <p:spPr>
          <a:xfrm>
            <a:off x="5617029" y="5178425"/>
            <a:ext cx="3526976" cy="1699283"/>
          </a:xfrm>
          <a:prstGeom prst="rect">
            <a:avLst/>
          </a:prstGeom>
        </p:spPr>
      </p:pic>
      <p:cxnSp>
        <p:nvCxnSpPr>
          <p:cNvPr id="13" name="Straight Connector 12"/>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575074" y="981086"/>
            <a:ext cx="5785268" cy="1325563"/>
          </a:xfrm>
          <a:prstGeom prst="rect">
            <a:avLst/>
          </a:prstGeom>
        </p:spPr>
        <p:txBody>
          <a:bodyPr lIns="0" rIns="90000"/>
          <a:lstStyle>
            <a:lvl1pPr>
              <a:defRPr sz="2100" b="1">
                <a:solidFill>
                  <a:schemeClr val="tx1"/>
                </a:solidFill>
              </a:defRPr>
            </a:lvl1pPr>
          </a:lstStyle>
          <a:p>
            <a:r>
              <a:rPr lang="en-US" dirty="0"/>
              <a:t>Click to edit Master title style</a:t>
            </a:r>
          </a:p>
        </p:txBody>
      </p:sp>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landscape_4">
    <p:bg>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7355" b="40243"/>
          <a:stretch/>
        </p:blipFill>
        <p:spPr>
          <a:xfrm>
            <a:off x="-2" y="3409950"/>
            <a:ext cx="9144002" cy="344805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4677196"/>
            <a:ext cx="2410968" cy="2414016"/>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29984" y="3390192"/>
            <a:ext cx="2414016" cy="2414016"/>
          </a:xfrm>
          <a:prstGeom prst="rect">
            <a:avLst/>
          </a:prstGeom>
        </p:spPr>
      </p:pic>
      <p:cxnSp>
        <p:nvCxnSpPr>
          <p:cNvPr id="13" name="Straight Connector 12"/>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575074" y="981086"/>
            <a:ext cx="5785268" cy="1325563"/>
          </a:xfrm>
          <a:prstGeom prst="rect">
            <a:avLst/>
          </a:prstGeom>
        </p:spPr>
        <p:txBody>
          <a:bodyPr lIns="0" rIns="90000"/>
          <a:lstStyle>
            <a:lvl1pPr>
              <a:defRPr sz="2100" b="1">
                <a:solidFill>
                  <a:schemeClr val="tx1"/>
                </a:solidFill>
              </a:defRPr>
            </a:lvl1pPr>
          </a:lstStyle>
          <a:p>
            <a:r>
              <a:rPr lang="en-US" dirty="0"/>
              <a:t>Click to edit Master title style</a:t>
            </a:r>
          </a:p>
        </p:txBody>
      </p:sp>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body">
    <p:spTree>
      <p:nvGrpSpPr>
        <p:cNvPr id="1" name=""/>
        <p:cNvGrpSpPr/>
        <p:nvPr/>
      </p:nvGrpSpPr>
      <p:grpSpPr>
        <a:xfrm>
          <a:off x="0" y="0"/>
          <a:ext cx="0" cy="0"/>
          <a:chOff x="0" y="0"/>
          <a:chExt cx="0" cy="0"/>
        </a:xfrm>
      </p:grpSpPr>
      <p:cxnSp>
        <p:nvCxnSpPr>
          <p:cNvPr id="7" name="Straight Connector 6"/>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p:nvPr>
        </p:nvSpPr>
        <p:spPr>
          <a:xfrm>
            <a:off x="575072" y="2644113"/>
            <a:ext cx="3842070" cy="3266494"/>
          </a:xfrm>
          <a:prstGeom prst="rect">
            <a:avLst/>
          </a:prstGeom>
        </p:spPr>
        <p:txBody>
          <a:bodyPr lIns="0" rIns="90000"/>
          <a:lstStyle>
            <a:lvl1pPr marL="0" indent="0">
              <a:buNone/>
              <a:defRPr sz="1050">
                <a:solidFill>
                  <a:schemeClr val="tx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9"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
        <p:nvSpPr>
          <p:cNvPr id="10" name="Title 1"/>
          <p:cNvSpPr>
            <a:spLocks noGrp="1"/>
          </p:cNvSpPr>
          <p:nvPr>
            <p:ph type="title"/>
          </p:nvPr>
        </p:nvSpPr>
        <p:spPr>
          <a:xfrm>
            <a:off x="575072" y="981086"/>
            <a:ext cx="6835209" cy="1325563"/>
          </a:xfrm>
          <a:prstGeom prst="rect">
            <a:avLst/>
          </a:prstGeom>
        </p:spPr>
        <p:txBody>
          <a:bodyPr lIns="0" rIns="90000"/>
          <a:lstStyle>
            <a:lvl1pPr>
              <a:defRPr sz="2100" b="1">
                <a:solidFill>
                  <a:schemeClr val="tx1"/>
                </a:solidFill>
              </a:defRPr>
            </a:lvl1pPr>
          </a:lstStyle>
          <a:p>
            <a:r>
              <a:rPr lang="en-US" dirty="0"/>
              <a:t>Click to edit Master title style</a:t>
            </a:r>
          </a:p>
        </p:txBody>
      </p:sp>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orient="horz" pos="61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ion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7248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body">
    <p:spTree>
      <p:nvGrpSpPr>
        <p:cNvPr id="1" name=""/>
        <p:cNvGrpSpPr/>
        <p:nvPr/>
      </p:nvGrpSpPr>
      <p:grpSpPr>
        <a:xfrm>
          <a:off x="0" y="0"/>
          <a:ext cx="0" cy="0"/>
          <a:chOff x="0" y="0"/>
          <a:chExt cx="0" cy="0"/>
        </a:xfrm>
      </p:grpSpPr>
      <p:sp>
        <p:nvSpPr>
          <p:cNvPr id="12" name="Content Placeholder 2"/>
          <p:cNvSpPr>
            <a:spLocks noGrp="1"/>
          </p:cNvSpPr>
          <p:nvPr>
            <p:ph idx="12"/>
          </p:nvPr>
        </p:nvSpPr>
        <p:spPr>
          <a:xfrm>
            <a:off x="4619702" y="2644113"/>
            <a:ext cx="3842070" cy="3266494"/>
          </a:xfrm>
          <a:prstGeom prst="rect">
            <a:avLst/>
          </a:prstGeom>
        </p:spPr>
        <p:txBody>
          <a:bodyPr lIns="0" rIns="90000"/>
          <a:lstStyle>
            <a:lvl1pPr marL="0" indent="0">
              <a:buNone/>
              <a:defRPr sz="1050">
                <a:solidFill>
                  <a:schemeClr val="tx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cxnSp>
        <p:nvCxnSpPr>
          <p:cNvPr id="8" name="Straight Connector 7"/>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
          </p:nvPr>
        </p:nvSpPr>
        <p:spPr>
          <a:xfrm>
            <a:off x="575072" y="2644113"/>
            <a:ext cx="3842070" cy="3266494"/>
          </a:xfrm>
          <a:prstGeom prst="rect">
            <a:avLst/>
          </a:prstGeom>
        </p:spPr>
        <p:txBody>
          <a:bodyPr lIns="0" rIns="90000"/>
          <a:lstStyle>
            <a:lvl1pPr marL="0" indent="0">
              <a:buNone/>
              <a:defRPr sz="1050">
                <a:solidFill>
                  <a:schemeClr val="tx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13"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
        <p:nvSpPr>
          <p:cNvPr id="14"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tx1"/>
                </a:solidFill>
              </a:defRPr>
            </a:lvl1pPr>
          </a:lstStyle>
          <a:p>
            <a:r>
              <a:rPr lang="en-US" dirty="0"/>
              <a:t>Click to edit Master title style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cxnSp>
        <p:nvCxnSpPr>
          <p:cNvPr id="5" name="Straight Connector 4"/>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tx1"/>
                </a:solidFill>
              </a:defRPr>
            </a:lvl1pPr>
          </a:lstStyle>
          <a:p>
            <a:r>
              <a:rPr lang="en-US" dirty="0"/>
              <a:t>Click to edit Master title style</a:t>
            </a:r>
          </a:p>
        </p:txBody>
      </p:sp>
      <p:sp>
        <p:nvSpPr>
          <p:cNvPr id="7"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olicy Dialogue ic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93442" y="3018558"/>
            <a:ext cx="4499142" cy="3404592"/>
          </a:xfrm>
          <a:prstGeom prst="rect">
            <a:avLst/>
          </a:prstGeom>
        </p:spPr>
      </p:pic>
      <p:cxnSp>
        <p:nvCxnSpPr>
          <p:cNvPr id="22" name="Straight Connector 21"/>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119748" y="6140450"/>
            <a:ext cx="5045189" cy="0"/>
          </a:xfrm>
          <a:prstGeom prst="line">
            <a:avLst/>
          </a:prstGeom>
          <a:ln w="254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tx1"/>
                </a:solidFill>
              </a:defRPr>
            </a:lvl1pPr>
          </a:lstStyle>
          <a:p>
            <a:r>
              <a:rPr lang="en-US" dirty="0"/>
              <a:t>Click to edit Master title style</a:t>
            </a:r>
          </a:p>
        </p:txBody>
      </p:sp>
      <p:sp>
        <p:nvSpPr>
          <p:cNvPr id="10"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ter &amp; Sanitation icon">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00929" y="2971831"/>
            <a:ext cx="3750278" cy="3672011"/>
          </a:xfrm>
          <a:prstGeom prst="rect">
            <a:avLst/>
          </a:prstGeom>
        </p:spPr>
      </p:pic>
      <p:cxnSp>
        <p:nvCxnSpPr>
          <p:cNvPr id="22" name="Straight Connector 21"/>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119744" y="6146800"/>
            <a:ext cx="7579107" cy="0"/>
          </a:xfrm>
          <a:prstGeom prst="line">
            <a:avLst/>
          </a:prstGeom>
          <a:ln w="254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tx1"/>
                </a:solidFill>
              </a:defRPr>
            </a:lvl1pPr>
          </a:lstStyle>
          <a:p>
            <a:r>
              <a:rPr lang="en-US" dirty="0"/>
              <a:t>Click to edit Master title style</a:t>
            </a:r>
          </a:p>
        </p:txBody>
      </p:sp>
      <p:sp>
        <p:nvSpPr>
          <p:cNvPr id="8"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rest &amp; Natural Research icon">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7199" y="2771316"/>
            <a:ext cx="3756801" cy="3678534"/>
          </a:xfrm>
          <a:prstGeom prst="rect">
            <a:avLst/>
          </a:prstGeom>
        </p:spPr>
      </p:pic>
      <p:cxnSp>
        <p:nvCxnSpPr>
          <p:cNvPr id="21" name="Straight Connector 20"/>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119749" y="6146800"/>
            <a:ext cx="8559913" cy="0"/>
          </a:xfrm>
          <a:prstGeom prst="line">
            <a:avLst/>
          </a:prstGeom>
          <a:ln w="254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tx1"/>
                </a:solidFill>
              </a:defRPr>
            </a:lvl1pPr>
          </a:lstStyle>
          <a:p>
            <a:r>
              <a:rPr lang="en-US" dirty="0"/>
              <a:t>Click to edit Master title style</a:t>
            </a:r>
          </a:p>
        </p:txBody>
      </p:sp>
      <p:sp>
        <p:nvSpPr>
          <p:cNvPr id="7"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chnical &amp; Financial Support icon">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08705" y="2851598"/>
            <a:ext cx="3756801" cy="3672012"/>
          </a:xfrm>
          <a:prstGeom prst="rect">
            <a:avLst/>
          </a:prstGeom>
        </p:spPr>
      </p:pic>
      <p:cxnSp>
        <p:nvCxnSpPr>
          <p:cNvPr id="21" name="Straight Connector 20"/>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119743" y="6146800"/>
            <a:ext cx="7433582" cy="0"/>
          </a:xfrm>
          <a:prstGeom prst="line">
            <a:avLst/>
          </a:prstGeom>
          <a:ln w="254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tx1"/>
                </a:solidFill>
              </a:defRPr>
            </a:lvl1pPr>
          </a:lstStyle>
          <a:p>
            <a:r>
              <a:rPr lang="en-US" dirty="0"/>
              <a:t>Click to edit Master title style</a:t>
            </a:r>
          </a:p>
        </p:txBody>
      </p:sp>
      <p:sp>
        <p:nvSpPr>
          <p:cNvPr id="7"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gional Programmes icon">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8619" y="2982497"/>
            <a:ext cx="3750140" cy="3665501"/>
          </a:xfrm>
          <a:prstGeom prst="rect">
            <a:avLst/>
          </a:prstGeom>
        </p:spPr>
      </p:pic>
      <p:cxnSp>
        <p:nvCxnSpPr>
          <p:cNvPr id="21" name="Straight Connector 20"/>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119749" y="6146800"/>
            <a:ext cx="5788255" cy="0"/>
          </a:xfrm>
          <a:prstGeom prst="line">
            <a:avLst/>
          </a:prstGeom>
          <a:ln w="254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tx1"/>
                </a:solidFill>
              </a:defRPr>
            </a:lvl1pPr>
          </a:lstStyle>
          <a:p>
            <a:r>
              <a:rPr lang="en-US" dirty="0"/>
              <a:t>Click to edit Master title style</a:t>
            </a:r>
          </a:p>
        </p:txBody>
      </p:sp>
      <p:sp>
        <p:nvSpPr>
          <p:cNvPr id="7"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ulti Country Programmes icon">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7198" y="2777838"/>
            <a:ext cx="3756801" cy="3672012"/>
          </a:xfrm>
          <a:prstGeom prst="rect">
            <a:avLst/>
          </a:prstGeom>
        </p:spPr>
      </p:pic>
      <p:cxnSp>
        <p:nvCxnSpPr>
          <p:cNvPr id="21" name="Straight Connector 20"/>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119744" y="6146800"/>
            <a:ext cx="6723561" cy="0"/>
          </a:xfrm>
          <a:prstGeom prst="line">
            <a:avLst/>
          </a:prstGeom>
          <a:ln w="254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tx1"/>
                </a:solidFill>
              </a:defRPr>
            </a:lvl1pPr>
          </a:lstStyle>
          <a:p>
            <a:r>
              <a:rPr lang="en-US" dirty="0"/>
              <a:t>Click to edit Master title style</a:t>
            </a:r>
          </a:p>
        </p:txBody>
      </p:sp>
      <p:sp>
        <p:nvSpPr>
          <p:cNvPr id="7"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cxnSp>
        <p:nvCxnSpPr>
          <p:cNvPr id="8" name="Straight Connector 7"/>
          <p:cNvCxnSpPr/>
          <p:nvPr userDrawn="1"/>
        </p:nvCxnSpPr>
        <p:spPr>
          <a:xfrm flipH="1">
            <a:off x="7659117" y="6146800"/>
            <a:ext cx="1265869" cy="0"/>
          </a:xfrm>
          <a:prstGeom prst="line">
            <a:avLst/>
          </a:prstGeom>
          <a:ln w="25400" cap="rnd">
            <a:solidFill>
              <a:schemeClr val="bg1"/>
            </a:solidFill>
            <a:round/>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lth icon">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31416" y="3144598"/>
            <a:ext cx="3750278" cy="3678533"/>
          </a:xfrm>
          <a:prstGeom prst="rect">
            <a:avLst/>
          </a:prstGeom>
        </p:spPr>
      </p:pic>
      <p:cxnSp>
        <p:nvCxnSpPr>
          <p:cNvPr id="21" name="Straight Connector 20"/>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119745" y="6162984"/>
            <a:ext cx="7226704" cy="0"/>
          </a:xfrm>
          <a:prstGeom prst="line">
            <a:avLst/>
          </a:prstGeom>
          <a:ln w="254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tx1"/>
                </a:solidFill>
              </a:defRPr>
            </a:lvl1pPr>
          </a:lstStyle>
          <a:p>
            <a:r>
              <a:rPr lang="en-US" dirty="0"/>
              <a:t>Click to edit Master title style</a:t>
            </a:r>
          </a:p>
        </p:txBody>
      </p:sp>
      <p:sp>
        <p:nvSpPr>
          <p:cNvPr id="7"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ducation Research &amp; Technical Development icon">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398" y="3266931"/>
            <a:ext cx="3756801" cy="3678534"/>
          </a:xfrm>
          <a:prstGeom prst="rect">
            <a:avLst/>
          </a:prstGeom>
        </p:spPr>
      </p:pic>
      <p:cxnSp>
        <p:nvCxnSpPr>
          <p:cNvPr id="21" name="Straight Connector 20"/>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119749" y="6146800"/>
            <a:ext cx="6907325" cy="0"/>
          </a:xfrm>
          <a:prstGeom prst="line">
            <a:avLst/>
          </a:prstGeom>
          <a:ln w="254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tx1"/>
                </a:solidFill>
              </a:defRPr>
            </a:lvl1pPr>
          </a:lstStyle>
          <a:p>
            <a:r>
              <a:rPr lang="en-US" dirty="0"/>
              <a:t>Click to edit Master title style</a:t>
            </a:r>
          </a:p>
        </p:txBody>
      </p:sp>
      <p:sp>
        <p:nvSpPr>
          <p:cNvPr id="7"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slide 4">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0600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riculture &amp; Food Security icon">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2948" y="2985503"/>
            <a:ext cx="3756801" cy="3678534"/>
          </a:xfrm>
          <a:prstGeom prst="rect">
            <a:avLst/>
          </a:prstGeom>
        </p:spPr>
      </p:pic>
      <p:cxnSp>
        <p:nvCxnSpPr>
          <p:cNvPr id="21" name="Straight Connector 20"/>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119746" y="6146800"/>
            <a:ext cx="7027754" cy="0"/>
          </a:xfrm>
          <a:prstGeom prst="line">
            <a:avLst/>
          </a:prstGeom>
          <a:ln w="254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tx1"/>
                </a:solidFill>
              </a:defRPr>
            </a:lvl1pPr>
          </a:lstStyle>
          <a:p>
            <a:r>
              <a:rPr lang="en-US" dirty="0"/>
              <a:t>Click to edit Master title style</a:t>
            </a:r>
          </a:p>
        </p:txBody>
      </p:sp>
      <p:sp>
        <p:nvSpPr>
          <p:cNvPr id="7"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daption ico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81204" y="2987774"/>
            <a:ext cx="3756801" cy="3678534"/>
          </a:xfrm>
          <a:prstGeom prst="rect">
            <a:avLst/>
          </a:prstGeom>
        </p:spPr>
      </p:pic>
      <p:cxnSp>
        <p:nvCxnSpPr>
          <p:cNvPr id="21" name="Straight Connector 20"/>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119749" y="6146800"/>
            <a:ext cx="6981017" cy="0"/>
          </a:xfrm>
          <a:prstGeom prst="line">
            <a:avLst/>
          </a:prstGeom>
          <a:ln w="254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tx1"/>
                </a:solidFill>
              </a:defRPr>
            </a:lvl1pPr>
          </a:lstStyle>
          <a:p>
            <a:r>
              <a:rPr lang="en-US" dirty="0"/>
              <a:t>Click to edit Master title style</a:t>
            </a:r>
          </a:p>
        </p:txBody>
      </p:sp>
      <p:sp>
        <p:nvSpPr>
          <p:cNvPr id="7"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Cover_1">
    <p:bg>
      <p:bgPr>
        <a:solidFill>
          <a:schemeClr val="bg2"/>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8364" t="5046" r="7327"/>
          <a:stretch/>
        </p:blipFill>
        <p:spPr>
          <a:xfrm>
            <a:off x="-2013" y="0"/>
            <a:ext cx="9146013" cy="6870641"/>
          </a:xfrm>
          <a:prstGeom prst="rect">
            <a:avLst/>
          </a:prstGeom>
        </p:spPr>
      </p:pic>
      <p:pic>
        <p:nvPicPr>
          <p:cNvPr id="15" name="Picture 14"/>
          <p:cNvPicPr>
            <a:picLocks noChangeAspect="1"/>
          </p:cNvPicPr>
          <p:nvPr userDrawn="1"/>
        </p:nvPicPr>
        <p:blipFill rotWithShape="1">
          <a:blip r:embed="rId3">
            <a:extLst>
              <a:ext uri="{28A0092B-C50C-407E-A947-70E740481C1C}">
                <a14:useLocalDpi xmlns:a14="http://schemas.microsoft.com/office/drawing/2010/main" val="0"/>
              </a:ext>
            </a:extLst>
          </a:blip>
          <a:srcRect l="8801"/>
          <a:stretch/>
        </p:blipFill>
        <p:spPr>
          <a:xfrm>
            <a:off x="7420708" y="1659438"/>
            <a:ext cx="1723292" cy="1889588"/>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17600"/>
            <a:ext cx="2980592" cy="2984360"/>
          </a:xfrm>
          <a:prstGeom prst="rect">
            <a:avLst/>
          </a:prstGeom>
        </p:spPr>
      </p:pic>
      <p:sp>
        <p:nvSpPr>
          <p:cNvPr id="17" name="Rectangle 16"/>
          <p:cNvSpPr/>
          <p:nvPr userDrawn="1"/>
        </p:nvSpPr>
        <p:spPr>
          <a:xfrm>
            <a:off x="5" y="0"/>
            <a:ext cx="8385143" cy="6901960"/>
          </a:xfrm>
          <a:prstGeom prst="rect">
            <a:avLst/>
          </a:prstGeom>
          <a:gradFill flip="none" rotWithShape="1">
            <a:gsLst>
              <a:gs pos="0">
                <a:schemeClr val="bg1"/>
              </a:gs>
              <a:gs pos="98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575074" y="2820132"/>
            <a:ext cx="3407690" cy="2387600"/>
          </a:xfrm>
          <a:prstGeom prst="rect">
            <a:avLst/>
          </a:prstGeom>
        </p:spPr>
        <p:txBody>
          <a:bodyPr lIns="0" rIns="90000" anchor="t" anchorCtr="0"/>
          <a:lstStyle>
            <a:lvl1pPr algn="l">
              <a:defRPr sz="3600" b="1">
                <a:solidFill>
                  <a:schemeClr val="tx1"/>
                </a:solidFill>
                <a:latin typeface="+mj-lt"/>
                <a:ea typeface="CeraGR-Bold ☞" charset="0"/>
                <a:cs typeface="CeraGR-Bold ☞" charset="0"/>
              </a:defRPr>
            </a:lvl1pPr>
          </a:lstStyle>
          <a:p>
            <a:r>
              <a:rPr lang="en-US" dirty="0"/>
              <a:t>Click to edit Master title style</a:t>
            </a:r>
          </a:p>
        </p:txBody>
      </p:sp>
      <p:sp>
        <p:nvSpPr>
          <p:cNvPr id="3" name="Subtitle 2"/>
          <p:cNvSpPr>
            <a:spLocks noGrp="1"/>
          </p:cNvSpPr>
          <p:nvPr>
            <p:ph type="subTitle" idx="1"/>
          </p:nvPr>
        </p:nvSpPr>
        <p:spPr>
          <a:xfrm>
            <a:off x="575074" y="5284308"/>
            <a:ext cx="3407690" cy="833602"/>
          </a:xfrm>
          <a:prstGeom prst="rect">
            <a:avLst/>
          </a:prstGeom>
        </p:spPr>
        <p:txBody>
          <a:bodyPr lIns="0" rIns="90000" anchor="t" anchorCtr="0"/>
          <a:lstStyle>
            <a:lvl1pPr marL="0" indent="0" algn="l">
              <a:buNone/>
              <a:defRPr sz="1350">
                <a:solidFill>
                  <a:schemeClr val="tx1"/>
                </a:solidFill>
                <a:latin typeface="+mn-lt"/>
              </a:defRPr>
            </a:lvl1pPr>
            <a:lvl2pPr marL="342857" indent="0" algn="ctr">
              <a:buNone/>
              <a:defRPr sz="1500"/>
            </a:lvl2pPr>
            <a:lvl3pPr marL="685715" indent="0" algn="ctr">
              <a:buNone/>
              <a:defRPr sz="135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dirty="0"/>
              <a:t>Click to edit Master subtitle style</a:t>
            </a:r>
          </a:p>
        </p:txBody>
      </p:sp>
      <p:cxnSp>
        <p:nvCxnSpPr>
          <p:cNvPr id="14" name="Straight Connector 13"/>
          <p:cNvCxnSpPr/>
          <p:nvPr userDrawn="1"/>
        </p:nvCxnSpPr>
        <p:spPr>
          <a:xfrm>
            <a:off x="575074" y="2604232"/>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_2">
    <p:bg>
      <p:bgPr>
        <a:solidFill>
          <a:schemeClr val="bg2"/>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11005"/>
          <a:stretch/>
        </p:blipFill>
        <p:spPr>
          <a:xfrm>
            <a:off x="0" y="0"/>
            <a:ext cx="9144000" cy="6853317"/>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83139"/>
            <a:ext cx="2778369" cy="2774861"/>
          </a:xfrm>
          <a:prstGeom prst="rect">
            <a:avLst/>
          </a:prstGeom>
        </p:spPr>
      </p:pic>
      <p:sp>
        <p:nvSpPr>
          <p:cNvPr id="17" name="Rectangle 16"/>
          <p:cNvSpPr/>
          <p:nvPr userDrawn="1"/>
        </p:nvSpPr>
        <p:spPr>
          <a:xfrm>
            <a:off x="5" y="0"/>
            <a:ext cx="8385143" cy="6858000"/>
          </a:xfrm>
          <a:prstGeom prst="rect">
            <a:avLst/>
          </a:prstGeom>
          <a:gradFill flip="none" rotWithShape="1">
            <a:gsLst>
              <a:gs pos="0">
                <a:schemeClr val="bg1"/>
              </a:gs>
              <a:gs pos="97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 name="Straight Connector 13"/>
          <p:cNvCxnSpPr/>
          <p:nvPr userDrawn="1"/>
        </p:nvCxnSpPr>
        <p:spPr>
          <a:xfrm>
            <a:off x="575074" y="2604232"/>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p:nvPr>
        </p:nvSpPr>
        <p:spPr>
          <a:xfrm>
            <a:off x="575074" y="2820132"/>
            <a:ext cx="3407690" cy="2387600"/>
          </a:xfrm>
          <a:prstGeom prst="rect">
            <a:avLst/>
          </a:prstGeom>
        </p:spPr>
        <p:txBody>
          <a:bodyPr lIns="0" rIns="90000" anchor="t" anchorCtr="0"/>
          <a:lstStyle>
            <a:lvl1pPr algn="l">
              <a:defRPr sz="3600" b="1">
                <a:solidFill>
                  <a:schemeClr val="tx1"/>
                </a:solidFill>
                <a:latin typeface="+mj-lt"/>
                <a:ea typeface="CeraGR-Bold ☞" charset="0"/>
                <a:cs typeface="CeraGR-Bold ☞" charset="0"/>
              </a:defRPr>
            </a:lvl1pPr>
          </a:lstStyle>
          <a:p>
            <a:r>
              <a:rPr lang="en-US" dirty="0"/>
              <a:t>Click to edit Master title style</a:t>
            </a:r>
          </a:p>
        </p:txBody>
      </p:sp>
      <p:sp>
        <p:nvSpPr>
          <p:cNvPr id="12" name="Subtitle 2"/>
          <p:cNvSpPr>
            <a:spLocks noGrp="1"/>
          </p:cNvSpPr>
          <p:nvPr>
            <p:ph type="subTitle" idx="1"/>
          </p:nvPr>
        </p:nvSpPr>
        <p:spPr>
          <a:xfrm>
            <a:off x="575074" y="5284308"/>
            <a:ext cx="3407690" cy="833602"/>
          </a:xfrm>
          <a:prstGeom prst="rect">
            <a:avLst/>
          </a:prstGeom>
        </p:spPr>
        <p:txBody>
          <a:bodyPr lIns="0" rIns="90000" anchor="t" anchorCtr="0"/>
          <a:lstStyle>
            <a:lvl1pPr marL="0" indent="0" algn="l">
              <a:buNone/>
              <a:defRPr sz="1350">
                <a:solidFill>
                  <a:schemeClr val="tx1"/>
                </a:solidFill>
                <a:latin typeface="+mn-lt"/>
              </a:defRPr>
            </a:lvl1pPr>
            <a:lvl2pPr marL="342857" indent="0" algn="ctr">
              <a:buNone/>
              <a:defRPr sz="1500"/>
            </a:lvl2pPr>
            <a:lvl3pPr marL="685715" indent="0" algn="ctr">
              <a:buNone/>
              <a:defRPr sz="135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dirty="0"/>
              <a:t>Click to edit Master subtitle style</a:t>
            </a:r>
          </a:p>
        </p:txBody>
      </p:sp>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_3">
    <p:bg>
      <p:bgPr>
        <a:solidFill>
          <a:schemeClr val="bg2"/>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7358" t="1079" r="4737" b="1"/>
          <a:stretch/>
        </p:blipFill>
        <p:spPr>
          <a:xfrm>
            <a:off x="6074" y="-1"/>
            <a:ext cx="9137926" cy="6858801"/>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2133"/>
            <a:ext cx="2414016" cy="2414016"/>
          </a:xfrm>
          <a:prstGeom prst="rect">
            <a:avLst/>
          </a:prstGeom>
        </p:spPr>
      </p:pic>
      <p:pic>
        <p:nvPicPr>
          <p:cNvPr id="19" name="Picture 18"/>
          <p:cNvPicPr>
            <a:picLocks noChangeAspect="1"/>
          </p:cNvPicPr>
          <p:nvPr userDrawn="1"/>
        </p:nvPicPr>
        <p:blipFill rotWithShape="1">
          <a:blip r:embed="rId4">
            <a:extLst>
              <a:ext uri="{28A0092B-C50C-407E-A947-70E740481C1C}">
                <a14:useLocalDpi xmlns:a14="http://schemas.microsoft.com/office/drawing/2010/main" val="0"/>
              </a:ext>
            </a:extLst>
          </a:blip>
          <a:stretch/>
        </p:blipFill>
        <p:spPr>
          <a:xfrm>
            <a:off x="6733032" y="3282599"/>
            <a:ext cx="2410968" cy="2410968"/>
          </a:xfrm>
          <a:prstGeom prst="rect">
            <a:avLst/>
          </a:prstGeom>
        </p:spPr>
      </p:pic>
      <p:sp>
        <p:nvSpPr>
          <p:cNvPr id="17" name="Rectangle 16"/>
          <p:cNvSpPr/>
          <p:nvPr userDrawn="1"/>
        </p:nvSpPr>
        <p:spPr>
          <a:xfrm>
            <a:off x="5" y="0"/>
            <a:ext cx="8385143" cy="6858000"/>
          </a:xfrm>
          <a:prstGeom prst="rect">
            <a:avLst/>
          </a:prstGeom>
          <a:gradFill flip="none" rotWithShape="1">
            <a:gsLst>
              <a:gs pos="0">
                <a:schemeClr val="bg1"/>
              </a:gs>
              <a:gs pos="98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 name="Straight Connector 13"/>
          <p:cNvCxnSpPr/>
          <p:nvPr userDrawn="1"/>
        </p:nvCxnSpPr>
        <p:spPr>
          <a:xfrm>
            <a:off x="575074" y="2604232"/>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ctrTitle"/>
          </p:nvPr>
        </p:nvSpPr>
        <p:spPr>
          <a:xfrm>
            <a:off x="575074" y="2820132"/>
            <a:ext cx="3407690" cy="2387600"/>
          </a:xfrm>
          <a:prstGeom prst="rect">
            <a:avLst/>
          </a:prstGeom>
        </p:spPr>
        <p:txBody>
          <a:bodyPr lIns="0" rIns="90000" anchor="t" anchorCtr="0"/>
          <a:lstStyle>
            <a:lvl1pPr algn="l">
              <a:defRPr sz="3600" b="1">
                <a:solidFill>
                  <a:schemeClr val="tx1"/>
                </a:solidFill>
                <a:latin typeface="+mj-lt"/>
                <a:ea typeface="CeraGR-Bold ☞" charset="0"/>
                <a:cs typeface="CeraGR-Bold ☞" charset="0"/>
              </a:defRPr>
            </a:lvl1pPr>
          </a:lstStyle>
          <a:p>
            <a:r>
              <a:rPr lang="en-US" dirty="0"/>
              <a:t>Click to edit Master title style</a:t>
            </a:r>
          </a:p>
        </p:txBody>
      </p:sp>
      <p:sp>
        <p:nvSpPr>
          <p:cNvPr id="15" name="Subtitle 2"/>
          <p:cNvSpPr>
            <a:spLocks noGrp="1"/>
          </p:cNvSpPr>
          <p:nvPr>
            <p:ph type="subTitle" idx="1"/>
          </p:nvPr>
        </p:nvSpPr>
        <p:spPr>
          <a:xfrm>
            <a:off x="575074" y="5284308"/>
            <a:ext cx="3407690" cy="833602"/>
          </a:xfrm>
          <a:prstGeom prst="rect">
            <a:avLst/>
          </a:prstGeom>
        </p:spPr>
        <p:txBody>
          <a:bodyPr lIns="0" rIns="90000" anchor="t" anchorCtr="0"/>
          <a:lstStyle>
            <a:lvl1pPr marL="0" indent="0" algn="l">
              <a:buNone/>
              <a:defRPr sz="1350">
                <a:solidFill>
                  <a:schemeClr val="tx1"/>
                </a:solidFill>
                <a:latin typeface="+mn-lt"/>
              </a:defRPr>
            </a:lvl1pPr>
            <a:lvl2pPr marL="342857" indent="0" algn="ctr">
              <a:buNone/>
              <a:defRPr sz="1500"/>
            </a:lvl2pPr>
            <a:lvl3pPr marL="685715" indent="0" algn="ctr">
              <a:buNone/>
              <a:defRPr sz="135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dirty="0"/>
              <a:t>Click to edit Master subtitle style</a:t>
            </a:r>
          </a:p>
        </p:txBody>
      </p:sp>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_4">
    <p:bg>
      <p:bgPr>
        <a:solidFill>
          <a:schemeClr val="bg2"/>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3707" r="14417"/>
          <a:stretch/>
        </p:blipFill>
        <p:spPr>
          <a:xfrm>
            <a:off x="1" y="-1"/>
            <a:ext cx="9144000" cy="6862272"/>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4443985"/>
            <a:ext cx="2414016" cy="2414016"/>
          </a:xfrm>
          <a:prstGeom prst="rect">
            <a:avLst/>
          </a:prstGeom>
        </p:spPr>
      </p:pic>
      <p:pic>
        <p:nvPicPr>
          <p:cNvPr id="19" name="Picture 18"/>
          <p:cNvPicPr>
            <a:picLocks noChangeAspect="1"/>
          </p:cNvPicPr>
          <p:nvPr userDrawn="1"/>
        </p:nvPicPr>
        <p:blipFill rotWithShape="1">
          <a:blip r:embed="rId4">
            <a:extLst>
              <a:ext uri="{28A0092B-C50C-407E-A947-70E740481C1C}">
                <a14:useLocalDpi xmlns:a14="http://schemas.microsoft.com/office/drawing/2010/main" val="0"/>
              </a:ext>
            </a:extLst>
          </a:blip>
          <a:srcRect l="2155" t="1559" b="831"/>
          <a:stretch/>
        </p:blipFill>
        <p:spPr>
          <a:xfrm>
            <a:off x="6784975" y="1426062"/>
            <a:ext cx="2359026" cy="2356339"/>
          </a:xfrm>
          <a:prstGeom prst="rect">
            <a:avLst/>
          </a:prstGeom>
        </p:spPr>
      </p:pic>
      <p:sp>
        <p:nvSpPr>
          <p:cNvPr id="17" name="Rectangle 16"/>
          <p:cNvSpPr/>
          <p:nvPr userDrawn="1"/>
        </p:nvSpPr>
        <p:spPr>
          <a:xfrm>
            <a:off x="1" y="0"/>
            <a:ext cx="8385143" cy="6858000"/>
          </a:xfrm>
          <a:prstGeom prst="rect">
            <a:avLst/>
          </a:prstGeom>
          <a:gradFill flip="none" rotWithShape="1">
            <a:gsLst>
              <a:gs pos="0">
                <a:schemeClr val="bg1"/>
              </a:gs>
              <a:gs pos="97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 name="Straight Connector 13"/>
          <p:cNvCxnSpPr/>
          <p:nvPr userDrawn="1"/>
        </p:nvCxnSpPr>
        <p:spPr>
          <a:xfrm>
            <a:off x="575074" y="2604232"/>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ctrTitle"/>
          </p:nvPr>
        </p:nvSpPr>
        <p:spPr>
          <a:xfrm>
            <a:off x="575074" y="2820132"/>
            <a:ext cx="3407690" cy="2387600"/>
          </a:xfrm>
          <a:prstGeom prst="rect">
            <a:avLst/>
          </a:prstGeom>
        </p:spPr>
        <p:txBody>
          <a:bodyPr lIns="0" rIns="90000" anchor="t" anchorCtr="0"/>
          <a:lstStyle>
            <a:lvl1pPr algn="l">
              <a:defRPr sz="3600" b="1">
                <a:solidFill>
                  <a:schemeClr val="tx1"/>
                </a:solidFill>
                <a:latin typeface="+mj-lt"/>
                <a:ea typeface="CeraGR-Bold ☞" charset="0"/>
                <a:cs typeface="CeraGR-Bold ☞" charset="0"/>
              </a:defRPr>
            </a:lvl1pPr>
          </a:lstStyle>
          <a:p>
            <a:r>
              <a:rPr lang="en-US" dirty="0"/>
              <a:t>Click to edit Master title style</a:t>
            </a:r>
          </a:p>
        </p:txBody>
      </p:sp>
      <p:sp>
        <p:nvSpPr>
          <p:cNvPr id="15" name="Subtitle 2"/>
          <p:cNvSpPr>
            <a:spLocks noGrp="1"/>
          </p:cNvSpPr>
          <p:nvPr>
            <p:ph type="subTitle" idx="1"/>
          </p:nvPr>
        </p:nvSpPr>
        <p:spPr>
          <a:xfrm>
            <a:off x="575074" y="5284308"/>
            <a:ext cx="3407690" cy="833602"/>
          </a:xfrm>
          <a:prstGeom prst="rect">
            <a:avLst/>
          </a:prstGeom>
        </p:spPr>
        <p:txBody>
          <a:bodyPr lIns="0" rIns="90000" anchor="t" anchorCtr="0"/>
          <a:lstStyle>
            <a:lvl1pPr marL="0" indent="0" algn="l">
              <a:buNone/>
              <a:defRPr sz="1350">
                <a:solidFill>
                  <a:schemeClr val="tx1"/>
                </a:solidFill>
                <a:latin typeface="+mn-lt"/>
              </a:defRPr>
            </a:lvl1pPr>
            <a:lvl2pPr marL="342857" indent="0" algn="ctr">
              <a:buNone/>
              <a:defRPr sz="1500"/>
            </a:lvl2pPr>
            <a:lvl3pPr marL="685715" indent="0" algn="ctr">
              <a:buNone/>
              <a:defRPr sz="135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dirty="0"/>
              <a:t>Click to edit Master subtitle style</a:t>
            </a:r>
          </a:p>
        </p:txBody>
      </p:sp>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portrait_1">
    <p:bg>
      <p:bgPr>
        <a:solidFill>
          <a:schemeClr val="bg1"/>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
          </p:nvPr>
        </p:nvSpPr>
        <p:spPr>
          <a:xfrm>
            <a:off x="575072" y="2644113"/>
            <a:ext cx="3842070" cy="3266494"/>
          </a:xfrm>
          <a:prstGeom prst="rect">
            <a:avLst/>
          </a:prstGeom>
        </p:spPr>
        <p:txBody>
          <a:bodyPr lIns="0" rIns="90000"/>
          <a:lstStyle>
            <a:lvl1pPr marL="0" indent="0">
              <a:buNone/>
              <a:defRPr sz="1050">
                <a:solidFill>
                  <a:schemeClr val="tx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16"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
        <p:nvSpPr>
          <p:cNvPr id="18" name="Title 1"/>
          <p:cNvSpPr>
            <a:spLocks noGrp="1"/>
          </p:cNvSpPr>
          <p:nvPr>
            <p:ph type="title"/>
          </p:nvPr>
        </p:nvSpPr>
        <p:spPr>
          <a:xfrm>
            <a:off x="575072" y="981086"/>
            <a:ext cx="3842070" cy="1325563"/>
          </a:xfrm>
          <a:prstGeom prst="rect">
            <a:avLst/>
          </a:prstGeom>
        </p:spPr>
        <p:txBody>
          <a:bodyPr lIns="0" rIns="90000"/>
          <a:lstStyle>
            <a:lvl1pPr>
              <a:defRPr sz="2100" b="1">
                <a:solidFill>
                  <a:schemeClr val="tx1"/>
                </a:solidFill>
              </a:defRPr>
            </a:lvl1pPr>
          </a:lstStyle>
          <a:p>
            <a:r>
              <a:rPr lang="en-US" dirty="0"/>
              <a:t>Click to edit Master title style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50780" t="5046" r="7327"/>
          <a:stretch/>
        </p:blipFill>
        <p:spPr>
          <a:xfrm>
            <a:off x="4599385" y="0"/>
            <a:ext cx="4544615" cy="6870641"/>
          </a:xfrm>
          <a:prstGeom prst="rect">
            <a:avLst/>
          </a:prstGeom>
        </p:spPr>
      </p:pic>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t="1270" b="470"/>
          <a:stretch/>
        </p:blipFill>
        <p:spPr>
          <a:xfrm>
            <a:off x="4599385" y="3734554"/>
            <a:ext cx="2410968" cy="2372008"/>
          </a:xfrm>
          <a:prstGeom prst="rect">
            <a:avLst/>
          </a:prstGeom>
        </p:spPr>
      </p:pic>
      <p:pic>
        <p:nvPicPr>
          <p:cNvPr id="19" name="Picture 18"/>
          <p:cNvPicPr>
            <a:picLocks noChangeAspect="1"/>
          </p:cNvPicPr>
          <p:nvPr userDrawn="1"/>
        </p:nvPicPr>
        <p:blipFill rotWithShape="1">
          <a:blip r:embed="rId4">
            <a:extLst>
              <a:ext uri="{28A0092B-C50C-407E-A947-70E740481C1C}">
                <a14:useLocalDpi xmlns:a14="http://schemas.microsoft.com/office/drawing/2010/main" val="0"/>
              </a:ext>
            </a:extLst>
          </a:blip>
          <a:srcRect l="8967" t="53268" r="12161"/>
          <a:stretch/>
        </p:blipFill>
        <p:spPr>
          <a:xfrm>
            <a:off x="7717808" y="1743300"/>
            <a:ext cx="1426192" cy="1126697"/>
          </a:xfrm>
          <a:prstGeom prst="rect">
            <a:avLst/>
          </a:prstGeom>
        </p:spPr>
      </p:pic>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portrait_2">
    <p:bg>
      <p:bgPr>
        <a:solidFill>
          <a:schemeClr val="bg1"/>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
          </p:nvPr>
        </p:nvSpPr>
        <p:spPr>
          <a:xfrm>
            <a:off x="575072" y="2644113"/>
            <a:ext cx="3842070" cy="3266494"/>
          </a:xfrm>
          <a:prstGeom prst="rect">
            <a:avLst/>
          </a:prstGeom>
        </p:spPr>
        <p:txBody>
          <a:bodyPr lIns="0" rIns="90000"/>
          <a:lstStyle>
            <a:lvl1pPr marL="0" indent="0">
              <a:buNone/>
              <a:defRPr sz="1050">
                <a:solidFill>
                  <a:schemeClr val="tx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17"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
        <p:nvSpPr>
          <p:cNvPr id="19" name="Title 1"/>
          <p:cNvSpPr>
            <a:spLocks noGrp="1"/>
          </p:cNvSpPr>
          <p:nvPr>
            <p:ph type="title"/>
          </p:nvPr>
        </p:nvSpPr>
        <p:spPr>
          <a:xfrm>
            <a:off x="575072" y="981086"/>
            <a:ext cx="3842070" cy="1325563"/>
          </a:xfrm>
          <a:prstGeom prst="rect">
            <a:avLst/>
          </a:prstGeom>
        </p:spPr>
        <p:txBody>
          <a:bodyPr lIns="0" rIns="90000"/>
          <a:lstStyle>
            <a:lvl1pPr>
              <a:defRPr sz="2100" b="1">
                <a:solidFill>
                  <a:schemeClr val="tx1"/>
                </a:solidFill>
              </a:defRPr>
            </a:lvl1pPr>
          </a:lstStyle>
          <a:p>
            <a:r>
              <a:rPr lang="en-US" dirty="0"/>
              <a:t>Click to edit Master title style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55769"/>
          <a:stretch/>
        </p:blipFill>
        <p:spPr>
          <a:xfrm>
            <a:off x="4599384" y="0"/>
            <a:ext cx="4544615" cy="6853317"/>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pic>
        <p:nvPicPr>
          <p:cNvPr id="18" name="Picture 17"/>
          <p:cNvPicPr>
            <a:picLocks noChangeAspect="1"/>
          </p:cNvPicPr>
          <p:nvPr userDrawn="1"/>
        </p:nvPicPr>
        <p:blipFill rotWithShape="1">
          <a:blip r:embed="rId4">
            <a:extLst>
              <a:ext uri="{28A0092B-C50C-407E-A947-70E740481C1C}">
                <a14:useLocalDpi xmlns:a14="http://schemas.microsoft.com/office/drawing/2010/main" val="0"/>
              </a:ext>
            </a:extLst>
          </a:blip>
          <a:srcRect t="1270" b="470"/>
          <a:stretch/>
        </p:blipFill>
        <p:spPr>
          <a:xfrm>
            <a:off x="4599385" y="4539772"/>
            <a:ext cx="2410968" cy="2372008"/>
          </a:xfrm>
          <a:prstGeom prst="rect">
            <a:avLst/>
          </a:prstGeom>
        </p:spPr>
      </p:pic>
      <p:pic>
        <p:nvPicPr>
          <p:cNvPr id="20" name="Picture 19"/>
          <p:cNvPicPr>
            <a:picLocks noChangeAspect="1"/>
          </p:cNvPicPr>
          <p:nvPr userDrawn="1"/>
        </p:nvPicPr>
        <p:blipFill rotWithShape="1">
          <a:blip r:embed="rId5">
            <a:extLst>
              <a:ext uri="{28A0092B-C50C-407E-A947-70E740481C1C}">
                <a14:useLocalDpi xmlns:a14="http://schemas.microsoft.com/office/drawing/2010/main" val="0"/>
              </a:ext>
            </a:extLst>
          </a:blip>
          <a:srcRect l="8967" t="53268" r="12161"/>
          <a:stretch/>
        </p:blipFill>
        <p:spPr>
          <a:xfrm>
            <a:off x="7717808" y="-145623"/>
            <a:ext cx="1426192" cy="1126697"/>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portrait_3">
    <p:bg>
      <p:bgPr>
        <a:solidFill>
          <a:schemeClr val="bg1"/>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
          </p:nvPr>
        </p:nvSpPr>
        <p:spPr>
          <a:xfrm>
            <a:off x="575072" y="2644113"/>
            <a:ext cx="3842070" cy="3266494"/>
          </a:xfrm>
          <a:prstGeom prst="rect">
            <a:avLst/>
          </a:prstGeom>
        </p:spPr>
        <p:txBody>
          <a:bodyPr lIns="0" rIns="90000"/>
          <a:lstStyle>
            <a:lvl1pPr marL="0" indent="0">
              <a:buNone/>
              <a:defRPr sz="1050">
                <a:solidFill>
                  <a:schemeClr val="tx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17"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
        <p:nvSpPr>
          <p:cNvPr id="19" name="Title 1"/>
          <p:cNvSpPr>
            <a:spLocks noGrp="1"/>
          </p:cNvSpPr>
          <p:nvPr>
            <p:ph type="title"/>
          </p:nvPr>
        </p:nvSpPr>
        <p:spPr>
          <a:xfrm>
            <a:off x="575072" y="981086"/>
            <a:ext cx="3842070" cy="1325563"/>
          </a:xfrm>
          <a:prstGeom prst="rect">
            <a:avLst/>
          </a:prstGeom>
        </p:spPr>
        <p:txBody>
          <a:bodyPr lIns="0" rIns="90000"/>
          <a:lstStyle>
            <a:lvl1pPr>
              <a:defRPr sz="2100" b="1">
                <a:solidFill>
                  <a:schemeClr val="tx1"/>
                </a:solidFill>
              </a:defRPr>
            </a:lvl1pPr>
          </a:lstStyle>
          <a:p>
            <a:r>
              <a:rPr lang="en-US" dirty="0"/>
              <a:t>Click to edit Master title style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51545" t="1079" r="4736" b="1"/>
          <a:stretch/>
        </p:blipFill>
        <p:spPr>
          <a:xfrm>
            <a:off x="4599384" y="-1"/>
            <a:ext cx="4544615" cy="6858801"/>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9343" t="53268"/>
          <a:stretch/>
        </p:blipFill>
        <p:spPr>
          <a:xfrm>
            <a:off x="7724632" y="1478047"/>
            <a:ext cx="1639275" cy="1126697"/>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pic>
        <p:nvPicPr>
          <p:cNvPr id="20" name="Picture 19"/>
          <p:cNvPicPr>
            <a:picLocks noChangeAspect="1"/>
          </p:cNvPicPr>
          <p:nvPr userDrawn="1"/>
        </p:nvPicPr>
        <p:blipFill rotWithShape="1">
          <a:blip r:embed="rId5">
            <a:extLst>
              <a:ext uri="{28A0092B-C50C-407E-A947-70E740481C1C}">
                <a14:useLocalDpi xmlns:a14="http://schemas.microsoft.com/office/drawing/2010/main" val="0"/>
              </a:ext>
            </a:extLst>
          </a:blip>
          <a:srcRect t="1270" b="470"/>
          <a:stretch/>
        </p:blipFill>
        <p:spPr>
          <a:xfrm>
            <a:off x="4599385" y="4486792"/>
            <a:ext cx="2410968" cy="2372008"/>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portrait_4">
    <p:bg>
      <p:bgPr>
        <a:solidFill>
          <a:schemeClr val="bg1"/>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
          </p:nvPr>
        </p:nvSpPr>
        <p:spPr>
          <a:xfrm>
            <a:off x="575072" y="2644113"/>
            <a:ext cx="3842070" cy="3266494"/>
          </a:xfrm>
          <a:prstGeom prst="rect">
            <a:avLst/>
          </a:prstGeom>
        </p:spPr>
        <p:txBody>
          <a:bodyPr lIns="0" rIns="90000"/>
          <a:lstStyle>
            <a:lvl1pPr marL="0" indent="0">
              <a:buNone/>
              <a:defRPr sz="1050">
                <a:solidFill>
                  <a:schemeClr val="tx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17"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
        <p:nvSpPr>
          <p:cNvPr id="19" name="Title 1"/>
          <p:cNvSpPr>
            <a:spLocks noGrp="1"/>
          </p:cNvSpPr>
          <p:nvPr>
            <p:ph type="title"/>
          </p:nvPr>
        </p:nvSpPr>
        <p:spPr>
          <a:xfrm>
            <a:off x="575072" y="981086"/>
            <a:ext cx="3842070" cy="1325563"/>
          </a:xfrm>
          <a:prstGeom prst="rect">
            <a:avLst/>
          </a:prstGeom>
        </p:spPr>
        <p:txBody>
          <a:bodyPr lIns="0" rIns="90000"/>
          <a:lstStyle>
            <a:lvl1pPr>
              <a:defRPr sz="2100" b="1">
                <a:solidFill>
                  <a:schemeClr val="tx1"/>
                </a:solidFill>
              </a:defRPr>
            </a:lvl1pPr>
          </a:lstStyle>
          <a:p>
            <a:r>
              <a:rPr lang="en-US" dirty="0"/>
              <a:t>Click to edit Master title style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43044" t="3707" r="14417"/>
          <a:stretch/>
        </p:blipFill>
        <p:spPr>
          <a:xfrm>
            <a:off x="4598987" y="-1"/>
            <a:ext cx="4545013" cy="6862272"/>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9385" y="4447032"/>
            <a:ext cx="1808226" cy="2410968"/>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94171" y="1"/>
            <a:ext cx="1569128" cy="2092171"/>
          </a:xfrm>
          <a:prstGeom prst="rect">
            <a:avLst/>
          </a:prstGeom>
        </p:spPr>
      </p:pic>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slid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6178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landscape_1">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36262" b="21336"/>
          <a:stretch/>
        </p:blipFill>
        <p:spPr>
          <a:xfrm>
            <a:off x="-2" y="3409950"/>
            <a:ext cx="9144002" cy="344805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3984"/>
            <a:ext cx="1808226" cy="2414016"/>
          </a:xfrm>
          <a:prstGeom prst="rect">
            <a:avLst/>
          </a:prstGeom>
        </p:spPr>
      </p:pic>
      <p:pic>
        <p:nvPicPr>
          <p:cNvPr id="12" name="Picture 11"/>
          <p:cNvPicPr>
            <a:picLocks noChangeAspect="1"/>
          </p:cNvPicPr>
          <p:nvPr userDrawn="1"/>
        </p:nvPicPr>
        <p:blipFill rotWithShape="1">
          <a:blip r:embed="rId4">
            <a:extLst>
              <a:ext uri="{28A0092B-C50C-407E-A947-70E740481C1C}">
                <a14:useLocalDpi xmlns:a14="http://schemas.microsoft.com/office/drawing/2010/main" val="0"/>
              </a:ext>
            </a:extLst>
          </a:blip>
          <a:srcRect t="53268"/>
          <a:stretch/>
        </p:blipFill>
        <p:spPr>
          <a:xfrm>
            <a:off x="7391818" y="4147304"/>
            <a:ext cx="1808226" cy="1126697"/>
          </a:xfrm>
          <a:prstGeom prst="rect">
            <a:avLst/>
          </a:prstGeom>
        </p:spPr>
      </p:pic>
      <p:cxnSp>
        <p:nvCxnSpPr>
          <p:cNvPr id="13" name="Straight Connector 12"/>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p:nvPr>
        </p:nvSpPr>
        <p:spPr>
          <a:xfrm>
            <a:off x="575074" y="981086"/>
            <a:ext cx="5785268" cy="1325563"/>
          </a:xfrm>
          <a:prstGeom prst="rect">
            <a:avLst/>
          </a:prstGeom>
        </p:spPr>
        <p:txBody>
          <a:bodyPr lIns="0" rIns="90000"/>
          <a:lstStyle>
            <a:lvl1pPr>
              <a:defRPr sz="2100" b="1">
                <a:solidFill>
                  <a:schemeClr val="tx1"/>
                </a:solidFill>
              </a:defRPr>
            </a:lvl1pPr>
          </a:lstStyle>
          <a:p>
            <a:r>
              <a:rPr lang="en-US" dirty="0"/>
              <a:t>Click to edit Master title style</a:t>
            </a:r>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landscape_2">
    <p:bg>
      <p:bgPr>
        <a:solidFill>
          <a:schemeClr val="bg1"/>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575074" y="981086"/>
            <a:ext cx="5785268" cy="1325563"/>
          </a:xfrm>
          <a:prstGeom prst="rect">
            <a:avLst/>
          </a:prstGeom>
        </p:spPr>
        <p:txBody>
          <a:bodyPr lIns="0" rIns="90000"/>
          <a:lstStyle>
            <a:lvl1pPr>
              <a:defRPr sz="2100" b="1">
                <a:solidFill>
                  <a:schemeClr val="tx1"/>
                </a:solidFill>
              </a:defRPr>
            </a:lvl1pPr>
          </a:lstStyle>
          <a:p>
            <a:r>
              <a:rPr lang="en-US" dirty="0"/>
              <a:t>Click to edit Master title style</a:t>
            </a:r>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24152" b="19315"/>
          <a:stretch/>
        </p:blipFill>
        <p:spPr>
          <a:xfrm>
            <a:off x="-2" y="3409951"/>
            <a:ext cx="9144002" cy="344805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56481" y="4443985"/>
            <a:ext cx="2410968" cy="2414016"/>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landscape_3">
    <p:bg>
      <p:bgPr>
        <a:solidFill>
          <a:schemeClr val="bg1"/>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575074" y="981086"/>
            <a:ext cx="5785268" cy="1325563"/>
          </a:xfrm>
          <a:prstGeom prst="rect">
            <a:avLst/>
          </a:prstGeom>
        </p:spPr>
        <p:txBody>
          <a:bodyPr lIns="0" rIns="90000"/>
          <a:lstStyle>
            <a:lvl1pPr>
              <a:defRPr sz="2100" b="1">
                <a:solidFill>
                  <a:schemeClr val="tx1"/>
                </a:solidFill>
              </a:defRPr>
            </a:lvl1pPr>
          </a:lstStyle>
          <a:p>
            <a:r>
              <a:rPr lang="en-US" dirty="0"/>
              <a:t>Click to edit Master title style</a:t>
            </a:r>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67" t="49362" r="2650" b="9390"/>
          <a:stretch/>
        </p:blipFill>
        <p:spPr>
          <a:xfrm>
            <a:off x="6" y="3409950"/>
            <a:ext cx="9143999" cy="344805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 y="3409950"/>
            <a:ext cx="2410968" cy="2414016"/>
          </a:xfrm>
          <a:prstGeom prst="rect">
            <a:avLst/>
          </a:prstGeom>
        </p:spPr>
      </p:pic>
      <p:pic>
        <p:nvPicPr>
          <p:cNvPr id="16" name="Picture 15"/>
          <p:cNvPicPr>
            <a:picLocks noChangeAspect="1"/>
          </p:cNvPicPr>
          <p:nvPr userDrawn="1"/>
        </p:nvPicPr>
        <p:blipFill rotWithShape="1">
          <a:blip r:embed="rId4">
            <a:extLst>
              <a:ext uri="{28A0092B-C50C-407E-A947-70E740481C1C}">
                <a14:useLocalDpi xmlns:a14="http://schemas.microsoft.com/office/drawing/2010/main" val="0"/>
              </a:ext>
            </a:extLst>
          </a:blip>
          <a:srcRect t="1253" b="50568"/>
          <a:stretch/>
        </p:blipFill>
        <p:spPr>
          <a:xfrm>
            <a:off x="5617029" y="5178425"/>
            <a:ext cx="3526976" cy="1699283"/>
          </a:xfrm>
          <a:prstGeom prst="rect">
            <a:avLst/>
          </a:prstGeom>
        </p:spPr>
      </p:pic>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landscape_4">
    <p:bg>
      <p:bgPr>
        <a:solidFill>
          <a:schemeClr val="bg1"/>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575074" y="981086"/>
            <a:ext cx="5785268" cy="1325563"/>
          </a:xfrm>
          <a:prstGeom prst="rect">
            <a:avLst/>
          </a:prstGeom>
        </p:spPr>
        <p:txBody>
          <a:bodyPr lIns="0" rIns="90000"/>
          <a:lstStyle>
            <a:lvl1pPr>
              <a:defRPr sz="2100" b="1">
                <a:solidFill>
                  <a:schemeClr val="tx1"/>
                </a:solidFill>
              </a:defRPr>
            </a:lvl1pPr>
          </a:lstStyle>
          <a:p>
            <a:r>
              <a:rPr lang="en-US" dirty="0"/>
              <a:t>Click to edit Master title style</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7355" b="40243"/>
          <a:stretch/>
        </p:blipFill>
        <p:spPr>
          <a:xfrm>
            <a:off x="-2" y="3409950"/>
            <a:ext cx="9144002" cy="3448050"/>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4677196"/>
            <a:ext cx="2410968" cy="2414016"/>
          </a:xfrm>
          <a:prstGeom prst="rect">
            <a:avLst/>
          </a:prstGeom>
        </p:spPr>
      </p:pic>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29984" y="3390192"/>
            <a:ext cx="2414016" cy="2414016"/>
          </a:xfrm>
          <a:prstGeom prst="rect">
            <a:avLst/>
          </a:prstGeom>
        </p:spPr>
      </p:pic>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 body">
    <p:spTree>
      <p:nvGrpSpPr>
        <p:cNvPr id="1" name=""/>
        <p:cNvGrpSpPr/>
        <p:nvPr/>
      </p:nvGrpSpPr>
      <p:grpSpPr>
        <a:xfrm>
          <a:off x="0" y="0"/>
          <a:ext cx="0" cy="0"/>
          <a:chOff x="0" y="0"/>
          <a:chExt cx="0" cy="0"/>
        </a:xfrm>
      </p:grpSpPr>
      <p:cxnSp>
        <p:nvCxnSpPr>
          <p:cNvPr id="7" name="Straight Connector 6"/>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p:nvPr>
        </p:nvSpPr>
        <p:spPr>
          <a:xfrm>
            <a:off x="575072" y="2644113"/>
            <a:ext cx="3842070" cy="3266494"/>
          </a:xfrm>
          <a:prstGeom prst="rect">
            <a:avLst/>
          </a:prstGeom>
        </p:spPr>
        <p:txBody>
          <a:bodyPr lIns="0" rIns="90000"/>
          <a:lstStyle>
            <a:lvl1pPr marL="0" indent="0">
              <a:buNone/>
              <a:defRPr sz="1050">
                <a:solidFill>
                  <a:schemeClr val="tx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9"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
        <p:nvSpPr>
          <p:cNvPr id="10" name="Title 1"/>
          <p:cNvSpPr>
            <a:spLocks noGrp="1"/>
          </p:cNvSpPr>
          <p:nvPr>
            <p:ph type="title"/>
          </p:nvPr>
        </p:nvSpPr>
        <p:spPr>
          <a:xfrm>
            <a:off x="575072" y="981086"/>
            <a:ext cx="6835209" cy="1325563"/>
          </a:xfrm>
          <a:prstGeom prst="rect">
            <a:avLst/>
          </a:prstGeom>
        </p:spPr>
        <p:txBody>
          <a:bodyPr lIns="0" rIns="90000"/>
          <a:lstStyle>
            <a:lvl1pPr>
              <a:defRPr sz="2100" b="1">
                <a:solidFill>
                  <a:schemeClr val="tx1"/>
                </a:solidFill>
              </a:defRPr>
            </a:lvl1pPr>
          </a:lstStyle>
          <a:p>
            <a:r>
              <a:rPr lang="en-US" dirty="0"/>
              <a:t>Click to edit Master title style</a:t>
            </a:r>
          </a:p>
        </p:txBody>
      </p:sp>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orient="horz" pos="618"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body">
    <p:spTree>
      <p:nvGrpSpPr>
        <p:cNvPr id="1" name=""/>
        <p:cNvGrpSpPr/>
        <p:nvPr/>
      </p:nvGrpSpPr>
      <p:grpSpPr>
        <a:xfrm>
          <a:off x="0" y="0"/>
          <a:ext cx="0" cy="0"/>
          <a:chOff x="0" y="0"/>
          <a:chExt cx="0" cy="0"/>
        </a:xfrm>
      </p:grpSpPr>
      <p:sp>
        <p:nvSpPr>
          <p:cNvPr id="12" name="Content Placeholder 2"/>
          <p:cNvSpPr>
            <a:spLocks noGrp="1"/>
          </p:cNvSpPr>
          <p:nvPr>
            <p:ph idx="12"/>
          </p:nvPr>
        </p:nvSpPr>
        <p:spPr>
          <a:xfrm>
            <a:off x="4619702" y="2644113"/>
            <a:ext cx="3842070" cy="3266494"/>
          </a:xfrm>
          <a:prstGeom prst="rect">
            <a:avLst/>
          </a:prstGeom>
        </p:spPr>
        <p:txBody>
          <a:bodyPr/>
          <a:lstStyle>
            <a:lvl1pPr marL="0" indent="0">
              <a:buNone/>
              <a:defRPr sz="1050">
                <a:solidFill>
                  <a:schemeClr val="tx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cxnSp>
        <p:nvCxnSpPr>
          <p:cNvPr id="8" name="Straight Connector 7"/>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
          </p:nvPr>
        </p:nvSpPr>
        <p:spPr>
          <a:xfrm>
            <a:off x="575072" y="2644113"/>
            <a:ext cx="3842070" cy="3266494"/>
          </a:xfrm>
          <a:prstGeom prst="rect">
            <a:avLst/>
          </a:prstGeom>
        </p:spPr>
        <p:txBody>
          <a:bodyPr lIns="0" rIns="90000"/>
          <a:lstStyle>
            <a:lvl1pPr marL="0" indent="0">
              <a:buNone/>
              <a:defRPr sz="1050">
                <a:solidFill>
                  <a:schemeClr val="tx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13"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
        <p:nvSpPr>
          <p:cNvPr id="14"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tx1"/>
                </a:solidFill>
              </a:defRPr>
            </a:lvl1pPr>
          </a:lstStyle>
          <a:p>
            <a:r>
              <a:rPr lang="en-US" dirty="0"/>
              <a:t>Click to edit Master title style</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cxnSp>
        <p:nvCxnSpPr>
          <p:cNvPr id="5" name="Straight Connector 4"/>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tx1"/>
                </a:solidFill>
              </a:defRPr>
            </a:lvl1pPr>
          </a:lstStyle>
          <a:p>
            <a:r>
              <a:rPr lang="en-US" dirty="0"/>
              <a:t>Click to edit Master title style</a:t>
            </a:r>
          </a:p>
        </p:txBody>
      </p:sp>
      <p:sp>
        <p:nvSpPr>
          <p:cNvPr id="7"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olicy Dialogue ic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1489" y="2762253"/>
            <a:ext cx="4852535" cy="3672012"/>
          </a:xfrm>
          <a:prstGeom prst="rect">
            <a:avLst/>
          </a:prstGeom>
        </p:spPr>
      </p:pic>
      <p:cxnSp>
        <p:nvCxnSpPr>
          <p:cNvPr id="22" name="Straight Connector 21"/>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119748" y="6140450"/>
            <a:ext cx="5045189"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tx1"/>
                </a:solidFill>
              </a:defRPr>
            </a:lvl1pPr>
          </a:lstStyle>
          <a:p>
            <a:r>
              <a:rPr lang="en-US" dirty="0"/>
              <a:t>Click to edit Master title style</a:t>
            </a:r>
          </a:p>
        </p:txBody>
      </p:sp>
      <p:sp>
        <p:nvSpPr>
          <p:cNvPr id="10"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ater &amp; Sanitation icon">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14128" y="2907666"/>
            <a:ext cx="3825361" cy="3745527"/>
          </a:xfrm>
          <a:prstGeom prst="rect">
            <a:avLst/>
          </a:prstGeom>
        </p:spPr>
      </p:pic>
      <p:cxnSp>
        <p:nvCxnSpPr>
          <p:cNvPr id="22" name="Straight Connector 21"/>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119744" y="6146800"/>
            <a:ext cx="7579107"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tx1"/>
                </a:solidFill>
              </a:defRPr>
            </a:lvl1pPr>
          </a:lstStyle>
          <a:p>
            <a:r>
              <a:rPr lang="en-US" dirty="0"/>
              <a:t>Click to edit Master title style</a:t>
            </a:r>
          </a:p>
        </p:txBody>
      </p:sp>
      <p:sp>
        <p:nvSpPr>
          <p:cNvPr id="8"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orest &amp; Natural Research icon">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7199" y="2772642"/>
            <a:ext cx="3756802" cy="3672013"/>
          </a:xfrm>
          <a:prstGeom prst="rect">
            <a:avLst/>
          </a:prstGeom>
        </p:spPr>
      </p:pic>
      <p:cxnSp>
        <p:nvCxnSpPr>
          <p:cNvPr id="21" name="Straight Connector 20"/>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119749" y="6146800"/>
            <a:ext cx="8559913"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tx1"/>
                </a:solidFill>
              </a:defRPr>
            </a:lvl1pPr>
          </a:lstStyle>
          <a:p>
            <a:r>
              <a:rPr lang="en-US" dirty="0"/>
              <a:t>Click to edit Master title style</a:t>
            </a:r>
          </a:p>
        </p:txBody>
      </p:sp>
      <p:sp>
        <p:nvSpPr>
          <p:cNvPr id="7"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8827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chnical &amp; Financial Support icon">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08706" y="2856791"/>
            <a:ext cx="3756802" cy="3672013"/>
          </a:xfrm>
          <a:prstGeom prst="rect">
            <a:avLst/>
          </a:prstGeom>
        </p:spPr>
      </p:pic>
      <p:cxnSp>
        <p:nvCxnSpPr>
          <p:cNvPr id="21" name="Straight Connector 20"/>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119743" y="6146800"/>
            <a:ext cx="7433582"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tx1"/>
                </a:solidFill>
              </a:defRPr>
            </a:lvl1pPr>
          </a:lstStyle>
          <a:p>
            <a:r>
              <a:rPr lang="en-US" dirty="0"/>
              <a:t>Click to edit Master title style</a:t>
            </a:r>
          </a:p>
        </p:txBody>
      </p:sp>
      <p:sp>
        <p:nvSpPr>
          <p:cNvPr id="7"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egional Programmes icon">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5288" y="2976356"/>
            <a:ext cx="3756802" cy="3672013"/>
          </a:xfrm>
          <a:prstGeom prst="rect">
            <a:avLst/>
          </a:prstGeom>
        </p:spPr>
      </p:pic>
      <p:cxnSp>
        <p:nvCxnSpPr>
          <p:cNvPr id="21" name="Straight Connector 20"/>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119749" y="6146800"/>
            <a:ext cx="5788255"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tx1"/>
                </a:solidFill>
              </a:defRPr>
            </a:lvl1pPr>
          </a:lstStyle>
          <a:p>
            <a:r>
              <a:rPr lang="en-US" dirty="0"/>
              <a:t>Click to edit Master title style</a:t>
            </a:r>
          </a:p>
        </p:txBody>
      </p:sp>
      <p:sp>
        <p:nvSpPr>
          <p:cNvPr id="7"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 Country Programmes icon">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7199" y="2777837"/>
            <a:ext cx="3756802" cy="3672013"/>
          </a:xfrm>
          <a:prstGeom prst="rect">
            <a:avLst/>
          </a:prstGeom>
        </p:spPr>
      </p:pic>
      <p:cxnSp>
        <p:nvCxnSpPr>
          <p:cNvPr id="21" name="Straight Connector 20"/>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119744" y="6146800"/>
            <a:ext cx="6723561"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tx1"/>
                </a:solidFill>
              </a:defRPr>
            </a:lvl1pPr>
          </a:lstStyle>
          <a:p>
            <a:r>
              <a:rPr lang="en-US" dirty="0"/>
              <a:t>Click to edit Master title style</a:t>
            </a:r>
          </a:p>
        </p:txBody>
      </p:sp>
      <p:sp>
        <p:nvSpPr>
          <p:cNvPr id="7"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cxnSp>
        <p:nvCxnSpPr>
          <p:cNvPr id="8" name="Straight Connector 7"/>
          <p:cNvCxnSpPr/>
          <p:nvPr userDrawn="1"/>
        </p:nvCxnSpPr>
        <p:spPr>
          <a:xfrm flipH="1">
            <a:off x="7659117" y="6146800"/>
            <a:ext cx="1265869"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ealth icon">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36609" y="3144597"/>
            <a:ext cx="3750279" cy="3678534"/>
          </a:xfrm>
          <a:prstGeom prst="rect">
            <a:avLst/>
          </a:prstGeom>
        </p:spPr>
      </p:pic>
      <p:cxnSp>
        <p:nvCxnSpPr>
          <p:cNvPr id="21" name="Straight Connector 20"/>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119745" y="6162984"/>
            <a:ext cx="7226704"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tx1"/>
                </a:solidFill>
              </a:defRPr>
            </a:lvl1pPr>
          </a:lstStyle>
          <a:p>
            <a:r>
              <a:rPr lang="en-US" dirty="0"/>
              <a:t>Click to edit Master title style</a:t>
            </a:r>
          </a:p>
        </p:txBody>
      </p:sp>
      <p:sp>
        <p:nvSpPr>
          <p:cNvPr id="7"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ducation Research &amp; Technical Development icon">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398" y="3268942"/>
            <a:ext cx="3756801" cy="3678534"/>
          </a:xfrm>
          <a:prstGeom prst="rect">
            <a:avLst/>
          </a:prstGeom>
        </p:spPr>
      </p:pic>
      <p:cxnSp>
        <p:nvCxnSpPr>
          <p:cNvPr id="21" name="Straight Connector 20"/>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119749" y="6146800"/>
            <a:ext cx="6907325"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tx1"/>
                </a:solidFill>
              </a:defRPr>
            </a:lvl1pPr>
          </a:lstStyle>
          <a:p>
            <a:r>
              <a:rPr lang="en-US" dirty="0"/>
              <a:t>Click to edit Master title style</a:t>
            </a:r>
          </a:p>
        </p:txBody>
      </p:sp>
      <p:sp>
        <p:nvSpPr>
          <p:cNvPr id="7"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riculture &amp; Food Security icon">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2948" y="2985049"/>
            <a:ext cx="3756801" cy="3678534"/>
          </a:xfrm>
          <a:prstGeom prst="rect">
            <a:avLst/>
          </a:prstGeom>
        </p:spPr>
      </p:pic>
      <p:cxnSp>
        <p:nvCxnSpPr>
          <p:cNvPr id="21" name="Straight Connector 20"/>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119746" y="6146800"/>
            <a:ext cx="7027754"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tx1"/>
                </a:solidFill>
              </a:defRPr>
            </a:lvl1pPr>
          </a:lstStyle>
          <a:p>
            <a:r>
              <a:rPr lang="en-US" dirty="0"/>
              <a:t>Click to edit Master title style</a:t>
            </a:r>
          </a:p>
        </p:txBody>
      </p:sp>
      <p:sp>
        <p:nvSpPr>
          <p:cNvPr id="7"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daption ico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81205" y="2986375"/>
            <a:ext cx="3756802" cy="3672013"/>
          </a:xfrm>
          <a:prstGeom prst="rect">
            <a:avLst/>
          </a:prstGeom>
        </p:spPr>
      </p:pic>
      <p:cxnSp>
        <p:nvCxnSpPr>
          <p:cNvPr id="21" name="Straight Connector 20"/>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119749" y="6146800"/>
            <a:ext cx="6981017"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tx1"/>
                </a:solidFill>
              </a:defRPr>
            </a:lvl1pPr>
          </a:lstStyle>
          <a:p>
            <a:r>
              <a:rPr lang="en-US" dirty="0"/>
              <a:t>Click to edit Master title style</a:t>
            </a:r>
          </a:p>
        </p:txBody>
      </p:sp>
      <p:sp>
        <p:nvSpPr>
          <p:cNvPr id="7"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Cover_1">
    <p:bg>
      <p:bgPr>
        <a:solidFill>
          <a:schemeClr val="bg2"/>
        </a:solid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a:extLst>
              <a:ext uri="{28A0092B-C50C-407E-A947-70E740481C1C}">
                <a14:useLocalDpi xmlns:a14="http://schemas.microsoft.com/office/drawing/2010/main" val="0"/>
              </a:ext>
            </a:extLst>
          </a:blip>
          <a:srcRect l="8364" t="5046" r="7327"/>
          <a:stretch/>
        </p:blipFill>
        <p:spPr>
          <a:xfrm>
            <a:off x="-2013" y="0"/>
            <a:ext cx="9146013" cy="6870641"/>
          </a:xfrm>
          <a:prstGeom prst="rect">
            <a:avLst/>
          </a:prstGeom>
        </p:spPr>
      </p:pic>
      <p:pic>
        <p:nvPicPr>
          <p:cNvPr id="19" name="Picture 18"/>
          <p:cNvPicPr>
            <a:picLocks noChangeAspect="1"/>
          </p:cNvPicPr>
          <p:nvPr userDrawn="1"/>
        </p:nvPicPr>
        <p:blipFill rotWithShape="1">
          <a:blip r:embed="rId3">
            <a:extLst>
              <a:ext uri="{28A0092B-C50C-407E-A947-70E740481C1C}">
                <a14:useLocalDpi xmlns:a14="http://schemas.microsoft.com/office/drawing/2010/main" val="0"/>
              </a:ext>
            </a:extLst>
          </a:blip>
          <a:srcRect l="8801"/>
          <a:stretch/>
        </p:blipFill>
        <p:spPr>
          <a:xfrm>
            <a:off x="7420708" y="1659438"/>
            <a:ext cx="1723292" cy="1889588"/>
          </a:xfrm>
          <a:prstGeom prst="rect">
            <a:avLst/>
          </a:prstGeom>
        </p:spPr>
      </p:pic>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17600"/>
            <a:ext cx="2980592" cy="2984360"/>
          </a:xfrm>
          <a:prstGeom prst="rect">
            <a:avLst/>
          </a:prstGeom>
        </p:spPr>
      </p:pic>
      <p:sp>
        <p:nvSpPr>
          <p:cNvPr id="17" name="Rectangle 16"/>
          <p:cNvSpPr/>
          <p:nvPr userDrawn="1"/>
        </p:nvSpPr>
        <p:spPr>
          <a:xfrm>
            <a:off x="5" y="0"/>
            <a:ext cx="8385143" cy="6858000"/>
          </a:xfrm>
          <a:prstGeom prst="rect">
            <a:avLst/>
          </a:prstGeom>
          <a:gradFill flip="none" rotWithShape="1">
            <a:gsLst>
              <a:gs pos="0">
                <a:schemeClr val="accent4"/>
              </a:gs>
              <a:gs pos="98000">
                <a:schemeClr val="accent4">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575074" y="2820132"/>
            <a:ext cx="3407690" cy="2387600"/>
          </a:xfrm>
          <a:prstGeom prst="rect">
            <a:avLst/>
          </a:prstGeom>
        </p:spPr>
        <p:txBody>
          <a:bodyPr lIns="0" rIns="90000" anchor="t" anchorCtr="0"/>
          <a:lstStyle>
            <a:lvl1pPr algn="l">
              <a:defRPr sz="3600" b="1">
                <a:solidFill>
                  <a:schemeClr val="tx1"/>
                </a:solidFill>
                <a:latin typeface="+mj-lt"/>
                <a:ea typeface="CeraGR-Bold ☞" charset="0"/>
                <a:cs typeface="CeraGR-Bold ☞" charset="0"/>
              </a:defRPr>
            </a:lvl1pPr>
          </a:lstStyle>
          <a:p>
            <a:r>
              <a:rPr lang="en-US" dirty="0"/>
              <a:t>Click to edit Master title style</a:t>
            </a:r>
          </a:p>
        </p:txBody>
      </p:sp>
      <p:sp>
        <p:nvSpPr>
          <p:cNvPr id="3" name="Subtitle 2"/>
          <p:cNvSpPr>
            <a:spLocks noGrp="1"/>
          </p:cNvSpPr>
          <p:nvPr>
            <p:ph type="subTitle" idx="1"/>
          </p:nvPr>
        </p:nvSpPr>
        <p:spPr>
          <a:xfrm>
            <a:off x="575074" y="5284308"/>
            <a:ext cx="3407690" cy="833602"/>
          </a:xfrm>
          <a:prstGeom prst="rect">
            <a:avLst/>
          </a:prstGeom>
        </p:spPr>
        <p:txBody>
          <a:bodyPr lIns="0" rIns="90000" anchor="t" anchorCtr="0"/>
          <a:lstStyle>
            <a:lvl1pPr marL="0" indent="0" algn="l">
              <a:buNone/>
              <a:defRPr sz="1350">
                <a:solidFill>
                  <a:schemeClr val="tx1"/>
                </a:solidFill>
                <a:latin typeface="+mn-lt"/>
              </a:defRPr>
            </a:lvl1pPr>
            <a:lvl2pPr marL="342857" indent="0" algn="ctr">
              <a:buNone/>
              <a:defRPr sz="1500"/>
            </a:lvl2pPr>
            <a:lvl3pPr marL="685715" indent="0" algn="ctr">
              <a:buNone/>
              <a:defRPr sz="135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dirty="0"/>
              <a:t>Click to edit Master subtitle style</a:t>
            </a:r>
          </a:p>
        </p:txBody>
      </p:sp>
      <p:cxnSp>
        <p:nvCxnSpPr>
          <p:cNvPr id="14" name="Straight Connector 13"/>
          <p:cNvCxnSpPr/>
          <p:nvPr userDrawn="1"/>
        </p:nvCxnSpPr>
        <p:spPr>
          <a:xfrm>
            <a:off x="575074" y="2604232"/>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_2">
    <p:bg>
      <p:bgPr>
        <a:solidFill>
          <a:schemeClr val="bg2"/>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11005"/>
          <a:stretch/>
        </p:blipFill>
        <p:spPr>
          <a:xfrm>
            <a:off x="0" y="0"/>
            <a:ext cx="9144000" cy="6853317"/>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83139"/>
            <a:ext cx="2778369" cy="2774861"/>
          </a:xfrm>
          <a:prstGeom prst="rect">
            <a:avLst/>
          </a:prstGeom>
        </p:spPr>
      </p:pic>
      <p:sp>
        <p:nvSpPr>
          <p:cNvPr id="17" name="Rectangle 16"/>
          <p:cNvSpPr/>
          <p:nvPr userDrawn="1"/>
        </p:nvSpPr>
        <p:spPr>
          <a:xfrm>
            <a:off x="5" y="0"/>
            <a:ext cx="8385143" cy="6858000"/>
          </a:xfrm>
          <a:prstGeom prst="rect">
            <a:avLst/>
          </a:prstGeom>
          <a:gradFill flip="none" rotWithShape="1">
            <a:gsLst>
              <a:gs pos="0">
                <a:schemeClr val="accent4"/>
              </a:gs>
              <a:gs pos="98000">
                <a:schemeClr val="accent4">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 name="Straight Connector 13"/>
          <p:cNvCxnSpPr/>
          <p:nvPr userDrawn="1"/>
        </p:nvCxnSpPr>
        <p:spPr>
          <a:xfrm>
            <a:off x="575074" y="2604232"/>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p:nvPr>
        </p:nvSpPr>
        <p:spPr>
          <a:xfrm>
            <a:off x="575074" y="2820132"/>
            <a:ext cx="3407690" cy="2387600"/>
          </a:xfrm>
          <a:prstGeom prst="rect">
            <a:avLst/>
          </a:prstGeom>
        </p:spPr>
        <p:txBody>
          <a:bodyPr lIns="0" rIns="90000" anchor="t" anchorCtr="0"/>
          <a:lstStyle>
            <a:lvl1pPr algn="l">
              <a:defRPr sz="3600" b="1">
                <a:solidFill>
                  <a:schemeClr val="tx1"/>
                </a:solidFill>
                <a:latin typeface="+mj-lt"/>
                <a:ea typeface="CeraGR-Bold ☞" charset="0"/>
                <a:cs typeface="CeraGR-Bold ☞" charset="0"/>
              </a:defRPr>
            </a:lvl1pPr>
          </a:lstStyle>
          <a:p>
            <a:r>
              <a:rPr lang="en-US" dirty="0"/>
              <a:t>Click to edit Master title style</a:t>
            </a:r>
          </a:p>
        </p:txBody>
      </p:sp>
      <p:sp>
        <p:nvSpPr>
          <p:cNvPr id="12" name="Subtitle 2"/>
          <p:cNvSpPr>
            <a:spLocks noGrp="1"/>
          </p:cNvSpPr>
          <p:nvPr>
            <p:ph type="subTitle" idx="1"/>
          </p:nvPr>
        </p:nvSpPr>
        <p:spPr>
          <a:xfrm>
            <a:off x="575074" y="5284308"/>
            <a:ext cx="3407690" cy="833602"/>
          </a:xfrm>
          <a:prstGeom prst="rect">
            <a:avLst/>
          </a:prstGeom>
        </p:spPr>
        <p:txBody>
          <a:bodyPr lIns="0" rIns="90000" anchor="t" anchorCtr="0"/>
          <a:lstStyle>
            <a:lvl1pPr marL="0" indent="0" algn="l">
              <a:buNone/>
              <a:defRPr sz="1350">
                <a:solidFill>
                  <a:schemeClr val="tx1"/>
                </a:solidFill>
                <a:latin typeface="+mn-lt"/>
              </a:defRPr>
            </a:lvl1pPr>
            <a:lvl2pPr marL="342857" indent="0" algn="ctr">
              <a:buNone/>
              <a:defRPr sz="1500"/>
            </a:lvl2pPr>
            <a:lvl3pPr marL="685715" indent="0" algn="ctr">
              <a:buNone/>
              <a:defRPr sz="135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dirty="0"/>
              <a:t>Click to edit Master subtitle style</a:t>
            </a:r>
          </a:p>
        </p:txBody>
      </p:sp>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_3">
    <p:bg>
      <p:bgPr>
        <a:solidFill>
          <a:schemeClr val="bg2"/>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7358" t="1079" r="4737" b="1"/>
          <a:stretch/>
        </p:blipFill>
        <p:spPr>
          <a:xfrm>
            <a:off x="6074" y="-1"/>
            <a:ext cx="9137926" cy="6858801"/>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2133"/>
            <a:ext cx="2414016" cy="2414016"/>
          </a:xfrm>
          <a:prstGeom prst="rect">
            <a:avLst/>
          </a:prstGeom>
        </p:spPr>
      </p:pic>
      <p:pic>
        <p:nvPicPr>
          <p:cNvPr id="19" name="Picture 18"/>
          <p:cNvPicPr>
            <a:picLocks noChangeAspect="1"/>
          </p:cNvPicPr>
          <p:nvPr userDrawn="1"/>
        </p:nvPicPr>
        <p:blipFill rotWithShape="1">
          <a:blip r:embed="rId4">
            <a:extLst>
              <a:ext uri="{28A0092B-C50C-407E-A947-70E740481C1C}">
                <a14:useLocalDpi xmlns:a14="http://schemas.microsoft.com/office/drawing/2010/main" val="0"/>
              </a:ext>
            </a:extLst>
          </a:blip>
          <a:stretch/>
        </p:blipFill>
        <p:spPr>
          <a:xfrm>
            <a:off x="6733032" y="3282599"/>
            <a:ext cx="2410968" cy="2410968"/>
          </a:xfrm>
          <a:prstGeom prst="rect">
            <a:avLst/>
          </a:prstGeom>
        </p:spPr>
      </p:pic>
      <p:sp>
        <p:nvSpPr>
          <p:cNvPr id="17" name="Rectangle 16"/>
          <p:cNvSpPr/>
          <p:nvPr userDrawn="1"/>
        </p:nvSpPr>
        <p:spPr>
          <a:xfrm>
            <a:off x="5" y="0"/>
            <a:ext cx="8385143" cy="6858000"/>
          </a:xfrm>
          <a:prstGeom prst="rect">
            <a:avLst/>
          </a:prstGeom>
          <a:gradFill flip="none" rotWithShape="1">
            <a:gsLst>
              <a:gs pos="0">
                <a:schemeClr val="accent4"/>
              </a:gs>
              <a:gs pos="98000">
                <a:schemeClr val="accent4">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 name="Straight Connector 13"/>
          <p:cNvCxnSpPr/>
          <p:nvPr userDrawn="1"/>
        </p:nvCxnSpPr>
        <p:spPr>
          <a:xfrm>
            <a:off x="575074" y="2604232"/>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ctrTitle"/>
          </p:nvPr>
        </p:nvSpPr>
        <p:spPr>
          <a:xfrm>
            <a:off x="575074" y="2820132"/>
            <a:ext cx="3407690" cy="2387600"/>
          </a:xfrm>
          <a:prstGeom prst="rect">
            <a:avLst/>
          </a:prstGeom>
        </p:spPr>
        <p:txBody>
          <a:bodyPr lIns="0" rIns="90000" anchor="t" anchorCtr="0"/>
          <a:lstStyle>
            <a:lvl1pPr algn="l">
              <a:defRPr sz="3600" b="1">
                <a:solidFill>
                  <a:schemeClr val="tx1"/>
                </a:solidFill>
                <a:latin typeface="+mj-lt"/>
                <a:ea typeface="CeraGR-Bold ☞" charset="0"/>
                <a:cs typeface="CeraGR-Bold ☞" charset="0"/>
              </a:defRPr>
            </a:lvl1pPr>
          </a:lstStyle>
          <a:p>
            <a:r>
              <a:rPr lang="en-US" dirty="0"/>
              <a:t>Click to edit Master title style</a:t>
            </a:r>
          </a:p>
        </p:txBody>
      </p:sp>
      <p:sp>
        <p:nvSpPr>
          <p:cNvPr id="15" name="Subtitle 2"/>
          <p:cNvSpPr>
            <a:spLocks noGrp="1"/>
          </p:cNvSpPr>
          <p:nvPr>
            <p:ph type="subTitle" idx="1"/>
          </p:nvPr>
        </p:nvSpPr>
        <p:spPr>
          <a:xfrm>
            <a:off x="575074" y="5284308"/>
            <a:ext cx="3407690" cy="833602"/>
          </a:xfrm>
          <a:prstGeom prst="rect">
            <a:avLst/>
          </a:prstGeom>
        </p:spPr>
        <p:txBody>
          <a:bodyPr lIns="0" rIns="90000" anchor="t" anchorCtr="0"/>
          <a:lstStyle>
            <a:lvl1pPr marL="0" indent="0" algn="l">
              <a:buNone/>
              <a:defRPr sz="1350">
                <a:solidFill>
                  <a:schemeClr val="tx1"/>
                </a:solidFill>
                <a:latin typeface="+mn-lt"/>
              </a:defRPr>
            </a:lvl1pPr>
            <a:lvl2pPr marL="342857" indent="0" algn="ctr">
              <a:buNone/>
              <a:defRPr sz="1500"/>
            </a:lvl2pPr>
            <a:lvl3pPr marL="685715" indent="0" algn="ctr">
              <a:buNone/>
              <a:defRPr sz="135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dirty="0"/>
              <a:t>Click to edit Master subtitle style</a:t>
            </a:r>
          </a:p>
        </p:txBody>
      </p:sp>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roduction slide 2">
    <p:spTree>
      <p:nvGrpSpPr>
        <p:cNvPr id="1" name=""/>
        <p:cNvGrpSpPr/>
        <p:nvPr/>
      </p:nvGrpSpPr>
      <p:grpSpPr>
        <a:xfrm>
          <a:off x="0" y="0"/>
          <a:ext cx="0" cy="0"/>
          <a:chOff x="0" y="0"/>
          <a:chExt cx="0" cy="0"/>
        </a:xfrm>
      </p:grpSpPr>
    </p:spTree>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_4">
    <p:bg>
      <p:bgPr>
        <a:solidFill>
          <a:schemeClr val="bg2"/>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3707" r="14417"/>
          <a:stretch/>
        </p:blipFill>
        <p:spPr>
          <a:xfrm>
            <a:off x="1" y="-1"/>
            <a:ext cx="9144000" cy="6862272"/>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4443985"/>
            <a:ext cx="2414016" cy="2414016"/>
          </a:xfrm>
          <a:prstGeom prst="rect">
            <a:avLst/>
          </a:prstGeom>
        </p:spPr>
      </p:pic>
      <p:pic>
        <p:nvPicPr>
          <p:cNvPr id="19" name="Picture 18"/>
          <p:cNvPicPr>
            <a:picLocks noChangeAspect="1"/>
          </p:cNvPicPr>
          <p:nvPr userDrawn="1"/>
        </p:nvPicPr>
        <p:blipFill rotWithShape="1">
          <a:blip r:embed="rId4">
            <a:extLst>
              <a:ext uri="{28A0092B-C50C-407E-A947-70E740481C1C}">
                <a14:useLocalDpi xmlns:a14="http://schemas.microsoft.com/office/drawing/2010/main" val="0"/>
              </a:ext>
            </a:extLst>
          </a:blip>
          <a:srcRect t="1731" b="850"/>
          <a:stretch/>
        </p:blipFill>
        <p:spPr>
          <a:xfrm>
            <a:off x="6790637" y="1466850"/>
            <a:ext cx="2353363" cy="2295525"/>
          </a:xfrm>
          <a:prstGeom prst="rect">
            <a:avLst/>
          </a:prstGeom>
        </p:spPr>
      </p:pic>
      <p:sp>
        <p:nvSpPr>
          <p:cNvPr id="17" name="Rectangle 16"/>
          <p:cNvSpPr/>
          <p:nvPr userDrawn="1"/>
        </p:nvSpPr>
        <p:spPr>
          <a:xfrm>
            <a:off x="5" y="0"/>
            <a:ext cx="8385143" cy="6858000"/>
          </a:xfrm>
          <a:prstGeom prst="rect">
            <a:avLst/>
          </a:prstGeom>
          <a:gradFill flip="none" rotWithShape="1">
            <a:gsLst>
              <a:gs pos="0">
                <a:schemeClr val="accent4"/>
              </a:gs>
              <a:gs pos="98000">
                <a:schemeClr val="accent4">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 name="Straight Connector 13"/>
          <p:cNvCxnSpPr/>
          <p:nvPr userDrawn="1"/>
        </p:nvCxnSpPr>
        <p:spPr>
          <a:xfrm>
            <a:off x="575074" y="2604232"/>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ctrTitle"/>
          </p:nvPr>
        </p:nvSpPr>
        <p:spPr>
          <a:xfrm>
            <a:off x="575074" y="2820132"/>
            <a:ext cx="3407690" cy="2387600"/>
          </a:xfrm>
          <a:prstGeom prst="rect">
            <a:avLst/>
          </a:prstGeom>
        </p:spPr>
        <p:txBody>
          <a:bodyPr lIns="0" rIns="90000" anchor="t" anchorCtr="0"/>
          <a:lstStyle>
            <a:lvl1pPr algn="l">
              <a:defRPr sz="3600" b="1">
                <a:solidFill>
                  <a:schemeClr val="tx1"/>
                </a:solidFill>
                <a:latin typeface="+mj-lt"/>
                <a:ea typeface="CeraGR-Bold ☞" charset="0"/>
                <a:cs typeface="CeraGR-Bold ☞" charset="0"/>
              </a:defRPr>
            </a:lvl1pPr>
          </a:lstStyle>
          <a:p>
            <a:r>
              <a:rPr lang="en-US" dirty="0"/>
              <a:t>Click to edit Master title style</a:t>
            </a:r>
          </a:p>
        </p:txBody>
      </p:sp>
      <p:sp>
        <p:nvSpPr>
          <p:cNvPr id="15" name="Subtitle 2"/>
          <p:cNvSpPr>
            <a:spLocks noGrp="1"/>
          </p:cNvSpPr>
          <p:nvPr>
            <p:ph type="subTitle" idx="1"/>
          </p:nvPr>
        </p:nvSpPr>
        <p:spPr>
          <a:xfrm>
            <a:off x="575074" y="5284308"/>
            <a:ext cx="3407690" cy="833602"/>
          </a:xfrm>
          <a:prstGeom prst="rect">
            <a:avLst/>
          </a:prstGeom>
        </p:spPr>
        <p:txBody>
          <a:bodyPr lIns="0" rIns="90000" anchor="t" anchorCtr="0"/>
          <a:lstStyle>
            <a:lvl1pPr marL="0" indent="0" algn="l">
              <a:buNone/>
              <a:defRPr sz="1350">
                <a:solidFill>
                  <a:schemeClr val="tx1"/>
                </a:solidFill>
                <a:latin typeface="+mn-lt"/>
              </a:defRPr>
            </a:lvl1pPr>
            <a:lvl2pPr marL="342857" indent="0" algn="ctr">
              <a:buNone/>
              <a:defRPr sz="1500"/>
            </a:lvl2pPr>
            <a:lvl3pPr marL="685715" indent="0" algn="ctr">
              <a:buNone/>
              <a:defRPr sz="135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dirty="0"/>
              <a:t>Click to edit Master subtitle style</a:t>
            </a:r>
          </a:p>
        </p:txBody>
      </p:sp>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vider.portrait_1">
    <p:bg>
      <p:bgPr>
        <a:solidFill>
          <a:schemeClr val="accent4"/>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
          </p:nvPr>
        </p:nvSpPr>
        <p:spPr>
          <a:xfrm>
            <a:off x="575072" y="2644113"/>
            <a:ext cx="3842070" cy="3266494"/>
          </a:xfrm>
          <a:prstGeom prst="rect">
            <a:avLst/>
          </a:prstGeom>
        </p:spPr>
        <p:txBody>
          <a:bodyPr lIns="0" rIns="90000"/>
          <a:lstStyle>
            <a:lvl1pPr marL="0" indent="0">
              <a:buNone/>
              <a:defRPr sz="1050">
                <a:solidFill>
                  <a:schemeClr val="tx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16"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a:p>
        </p:txBody>
      </p:sp>
      <p:sp>
        <p:nvSpPr>
          <p:cNvPr id="18" name="Title 1"/>
          <p:cNvSpPr>
            <a:spLocks noGrp="1"/>
          </p:cNvSpPr>
          <p:nvPr>
            <p:ph type="title"/>
          </p:nvPr>
        </p:nvSpPr>
        <p:spPr>
          <a:xfrm>
            <a:off x="575072" y="981086"/>
            <a:ext cx="3842070" cy="1325563"/>
          </a:xfrm>
          <a:prstGeom prst="rect">
            <a:avLst/>
          </a:prstGeom>
        </p:spPr>
        <p:txBody>
          <a:bodyPr lIns="0" rIns="90000"/>
          <a:lstStyle>
            <a:lvl1pPr>
              <a:defRPr sz="2100" b="1">
                <a:solidFill>
                  <a:schemeClr val="tx1"/>
                </a:solidFill>
              </a:defRPr>
            </a:lvl1pPr>
          </a:lstStyle>
          <a:p>
            <a:r>
              <a:rPr lang="en-US" dirty="0"/>
              <a:t>Click to edit Master title style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50780" t="5046" r="7327"/>
          <a:stretch/>
        </p:blipFill>
        <p:spPr>
          <a:xfrm>
            <a:off x="4599385" y="0"/>
            <a:ext cx="4544615" cy="6870641"/>
          </a:xfrm>
          <a:prstGeom prst="rect">
            <a:avLst/>
          </a:prstGeom>
        </p:spPr>
      </p:pic>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t="1270" b="470"/>
          <a:stretch/>
        </p:blipFill>
        <p:spPr>
          <a:xfrm>
            <a:off x="4599385" y="3734554"/>
            <a:ext cx="2410968" cy="2372008"/>
          </a:xfrm>
          <a:prstGeom prst="rect">
            <a:avLst/>
          </a:prstGeom>
        </p:spPr>
      </p:pic>
      <p:pic>
        <p:nvPicPr>
          <p:cNvPr id="19" name="Picture 18"/>
          <p:cNvPicPr>
            <a:picLocks noChangeAspect="1"/>
          </p:cNvPicPr>
          <p:nvPr userDrawn="1"/>
        </p:nvPicPr>
        <p:blipFill rotWithShape="1">
          <a:blip r:embed="rId4">
            <a:extLst>
              <a:ext uri="{28A0092B-C50C-407E-A947-70E740481C1C}">
                <a14:useLocalDpi xmlns:a14="http://schemas.microsoft.com/office/drawing/2010/main" val="0"/>
              </a:ext>
            </a:extLst>
          </a:blip>
          <a:srcRect l="8967" t="53268" r="12161"/>
          <a:stretch/>
        </p:blipFill>
        <p:spPr>
          <a:xfrm>
            <a:off x="7717808" y="1743300"/>
            <a:ext cx="1426192" cy="1126697"/>
          </a:xfrm>
          <a:prstGeom prst="rect">
            <a:avLst/>
          </a:prstGeom>
        </p:spPr>
      </p:pic>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vider.portrait_2">
    <p:bg>
      <p:bgPr>
        <a:solidFill>
          <a:schemeClr val="accent4"/>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
          </p:nvPr>
        </p:nvSpPr>
        <p:spPr>
          <a:xfrm>
            <a:off x="575072" y="2644113"/>
            <a:ext cx="3842070" cy="3266494"/>
          </a:xfrm>
          <a:prstGeom prst="rect">
            <a:avLst/>
          </a:prstGeom>
        </p:spPr>
        <p:txBody>
          <a:bodyPr lIns="0" rIns="90000"/>
          <a:lstStyle>
            <a:lvl1pPr marL="0" indent="0">
              <a:buNone/>
              <a:defRPr sz="1050">
                <a:solidFill>
                  <a:schemeClr val="tx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17"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a:p>
        </p:txBody>
      </p:sp>
      <p:sp>
        <p:nvSpPr>
          <p:cNvPr id="19" name="Title 1"/>
          <p:cNvSpPr>
            <a:spLocks noGrp="1"/>
          </p:cNvSpPr>
          <p:nvPr>
            <p:ph type="title"/>
          </p:nvPr>
        </p:nvSpPr>
        <p:spPr>
          <a:xfrm>
            <a:off x="575072" y="981086"/>
            <a:ext cx="3842070" cy="1325563"/>
          </a:xfrm>
          <a:prstGeom prst="rect">
            <a:avLst/>
          </a:prstGeom>
        </p:spPr>
        <p:txBody>
          <a:bodyPr lIns="0" rIns="90000"/>
          <a:lstStyle>
            <a:lvl1pPr>
              <a:defRPr sz="2100" b="1">
                <a:solidFill>
                  <a:schemeClr val="tx1"/>
                </a:solidFill>
              </a:defRPr>
            </a:lvl1pPr>
          </a:lstStyle>
          <a:p>
            <a:r>
              <a:rPr lang="en-US" dirty="0"/>
              <a:t>Click to edit Master title style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55769"/>
          <a:stretch/>
        </p:blipFill>
        <p:spPr>
          <a:xfrm>
            <a:off x="4599384" y="0"/>
            <a:ext cx="4544615" cy="6853317"/>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pic>
        <p:nvPicPr>
          <p:cNvPr id="18" name="Picture 17"/>
          <p:cNvPicPr>
            <a:picLocks noChangeAspect="1"/>
          </p:cNvPicPr>
          <p:nvPr userDrawn="1"/>
        </p:nvPicPr>
        <p:blipFill rotWithShape="1">
          <a:blip r:embed="rId4">
            <a:extLst>
              <a:ext uri="{28A0092B-C50C-407E-A947-70E740481C1C}">
                <a14:useLocalDpi xmlns:a14="http://schemas.microsoft.com/office/drawing/2010/main" val="0"/>
              </a:ext>
            </a:extLst>
          </a:blip>
          <a:srcRect t="1270" b="470"/>
          <a:stretch/>
        </p:blipFill>
        <p:spPr>
          <a:xfrm>
            <a:off x="4599385" y="4539772"/>
            <a:ext cx="2410968" cy="2372008"/>
          </a:xfrm>
          <a:prstGeom prst="rect">
            <a:avLst/>
          </a:prstGeom>
        </p:spPr>
      </p:pic>
      <p:pic>
        <p:nvPicPr>
          <p:cNvPr id="20" name="Picture 19"/>
          <p:cNvPicPr>
            <a:picLocks noChangeAspect="1"/>
          </p:cNvPicPr>
          <p:nvPr userDrawn="1"/>
        </p:nvPicPr>
        <p:blipFill rotWithShape="1">
          <a:blip r:embed="rId5">
            <a:extLst>
              <a:ext uri="{28A0092B-C50C-407E-A947-70E740481C1C}">
                <a14:useLocalDpi xmlns:a14="http://schemas.microsoft.com/office/drawing/2010/main" val="0"/>
              </a:ext>
            </a:extLst>
          </a:blip>
          <a:srcRect l="8967" t="53268" r="12161"/>
          <a:stretch/>
        </p:blipFill>
        <p:spPr>
          <a:xfrm>
            <a:off x="7717808" y="-145623"/>
            <a:ext cx="1426192" cy="1126697"/>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vider.portrait_3">
    <p:bg>
      <p:bgPr>
        <a:solidFill>
          <a:schemeClr val="accent4"/>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
          </p:nvPr>
        </p:nvSpPr>
        <p:spPr>
          <a:xfrm>
            <a:off x="575072" y="2644113"/>
            <a:ext cx="3842070" cy="3266494"/>
          </a:xfrm>
          <a:prstGeom prst="rect">
            <a:avLst/>
          </a:prstGeom>
        </p:spPr>
        <p:txBody>
          <a:bodyPr lIns="0" rIns="90000"/>
          <a:lstStyle>
            <a:lvl1pPr marL="0" indent="0">
              <a:buNone/>
              <a:defRPr sz="1050">
                <a:solidFill>
                  <a:schemeClr val="tx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17"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a:p>
        </p:txBody>
      </p:sp>
      <p:sp>
        <p:nvSpPr>
          <p:cNvPr id="19" name="Title 1"/>
          <p:cNvSpPr>
            <a:spLocks noGrp="1"/>
          </p:cNvSpPr>
          <p:nvPr>
            <p:ph type="title"/>
          </p:nvPr>
        </p:nvSpPr>
        <p:spPr>
          <a:xfrm>
            <a:off x="575072" y="981086"/>
            <a:ext cx="3842070" cy="1325563"/>
          </a:xfrm>
          <a:prstGeom prst="rect">
            <a:avLst/>
          </a:prstGeom>
        </p:spPr>
        <p:txBody>
          <a:bodyPr lIns="0" rIns="90000"/>
          <a:lstStyle>
            <a:lvl1pPr>
              <a:defRPr sz="2100" b="1">
                <a:solidFill>
                  <a:schemeClr val="tx1"/>
                </a:solidFill>
              </a:defRPr>
            </a:lvl1pPr>
          </a:lstStyle>
          <a:p>
            <a:r>
              <a:rPr lang="en-US" dirty="0"/>
              <a:t>Click to edit Master title style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51545" t="1079" r="4736" b="1"/>
          <a:stretch/>
        </p:blipFill>
        <p:spPr>
          <a:xfrm>
            <a:off x="4599384" y="-1"/>
            <a:ext cx="4544615" cy="6858801"/>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9343" t="53268"/>
          <a:stretch/>
        </p:blipFill>
        <p:spPr>
          <a:xfrm>
            <a:off x="7724632" y="1478047"/>
            <a:ext cx="1639275" cy="1126697"/>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pic>
        <p:nvPicPr>
          <p:cNvPr id="20" name="Picture 19"/>
          <p:cNvPicPr>
            <a:picLocks noChangeAspect="1"/>
          </p:cNvPicPr>
          <p:nvPr userDrawn="1"/>
        </p:nvPicPr>
        <p:blipFill rotWithShape="1">
          <a:blip r:embed="rId5">
            <a:extLst>
              <a:ext uri="{28A0092B-C50C-407E-A947-70E740481C1C}">
                <a14:useLocalDpi xmlns:a14="http://schemas.microsoft.com/office/drawing/2010/main" val="0"/>
              </a:ext>
            </a:extLst>
          </a:blip>
          <a:srcRect t="1270" b="470"/>
          <a:stretch/>
        </p:blipFill>
        <p:spPr>
          <a:xfrm>
            <a:off x="4599385" y="4486792"/>
            <a:ext cx="2410968" cy="2372008"/>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vider.portrait_4">
    <p:bg>
      <p:bgPr>
        <a:solidFill>
          <a:schemeClr val="accent4"/>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
          </p:nvPr>
        </p:nvSpPr>
        <p:spPr>
          <a:xfrm>
            <a:off x="575072" y="2644113"/>
            <a:ext cx="3842070" cy="3266494"/>
          </a:xfrm>
          <a:prstGeom prst="rect">
            <a:avLst/>
          </a:prstGeom>
        </p:spPr>
        <p:txBody>
          <a:bodyPr lIns="0" rIns="90000"/>
          <a:lstStyle>
            <a:lvl1pPr marL="0" indent="0">
              <a:buNone/>
              <a:defRPr sz="1050">
                <a:solidFill>
                  <a:schemeClr val="tx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17"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a:p>
        </p:txBody>
      </p:sp>
      <p:sp>
        <p:nvSpPr>
          <p:cNvPr id="19" name="Title 1"/>
          <p:cNvSpPr>
            <a:spLocks noGrp="1"/>
          </p:cNvSpPr>
          <p:nvPr>
            <p:ph type="title"/>
          </p:nvPr>
        </p:nvSpPr>
        <p:spPr>
          <a:xfrm>
            <a:off x="575072" y="981086"/>
            <a:ext cx="3842070" cy="1325563"/>
          </a:xfrm>
          <a:prstGeom prst="rect">
            <a:avLst/>
          </a:prstGeom>
        </p:spPr>
        <p:txBody>
          <a:bodyPr lIns="0" rIns="90000"/>
          <a:lstStyle>
            <a:lvl1pPr>
              <a:defRPr sz="2100" b="1">
                <a:solidFill>
                  <a:schemeClr val="tx1"/>
                </a:solidFill>
              </a:defRPr>
            </a:lvl1pPr>
          </a:lstStyle>
          <a:p>
            <a:r>
              <a:rPr lang="en-US" dirty="0"/>
              <a:t>Click to edit Master title style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43044" t="3707" r="14417"/>
          <a:stretch/>
        </p:blipFill>
        <p:spPr>
          <a:xfrm>
            <a:off x="4598987" y="-1"/>
            <a:ext cx="4545013" cy="6862272"/>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9385" y="4447032"/>
            <a:ext cx="1808226" cy="2410968"/>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94171" y="1"/>
            <a:ext cx="1569128" cy="2092171"/>
          </a:xfrm>
          <a:prstGeom prst="rect">
            <a:avLst/>
          </a:prstGeom>
        </p:spPr>
      </p:pic>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vider.landscape_1">
    <p:bg>
      <p:bgPr>
        <a:solidFill>
          <a:schemeClr val="accent4"/>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p:nvPr>
        </p:nvSpPr>
        <p:spPr>
          <a:xfrm>
            <a:off x="575072" y="981086"/>
            <a:ext cx="3842070" cy="1325563"/>
          </a:xfrm>
          <a:prstGeom prst="rect">
            <a:avLst/>
          </a:prstGeom>
        </p:spPr>
        <p:txBody>
          <a:bodyPr lIns="0"/>
          <a:lstStyle>
            <a:lvl1pPr>
              <a:defRPr sz="2100" b="1">
                <a:solidFill>
                  <a:schemeClr val="tx1"/>
                </a:solidFill>
              </a:defRPr>
            </a:lvl1pPr>
          </a:lstStyle>
          <a:p>
            <a:r>
              <a:rPr lang="en-US" dirty="0"/>
              <a:t>Click to edit Master title style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8038" t="32255" r="7003" b="20270"/>
          <a:stretch/>
        </p:blipFill>
        <p:spPr>
          <a:xfrm>
            <a:off x="-2" y="3429000"/>
            <a:ext cx="9200046" cy="3429000"/>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3984"/>
            <a:ext cx="2410968" cy="2414016"/>
          </a:xfrm>
          <a:prstGeom prst="rect">
            <a:avLst/>
          </a:prstGeom>
        </p:spPr>
      </p:pic>
      <p:pic>
        <p:nvPicPr>
          <p:cNvPr id="15" name="Picture 14"/>
          <p:cNvPicPr>
            <a:picLocks noChangeAspect="1"/>
          </p:cNvPicPr>
          <p:nvPr userDrawn="1"/>
        </p:nvPicPr>
        <p:blipFill rotWithShape="1">
          <a:blip r:embed="rId4">
            <a:extLst>
              <a:ext uri="{28A0092B-C50C-407E-A947-70E740481C1C}">
                <a14:useLocalDpi xmlns:a14="http://schemas.microsoft.com/office/drawing/2010/main" val="0"/>
              </a:ext>
            </a:extLst>
          </a:blip>
          <a:srcRect t="61943"/>
          <a:stretch/>
        </p:blipFill>
        <p:spPr>
          <a:xfrm>
            <a:off x="6789076" y="3428999"/>
            <a:ext cx="2410968" cy="917535"/>
          </a:xfrm>
          <a:prstGeom prst="rect">
            <a:avLst/>
          </a:prstGeom>
        </p:spPr>
      </p:pic>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vider.landscape_2">
    <p:bg>
      <p:bgPr>
        <a:solidFill>
          <a:schemeClr val="accent4"/>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575072" y="981086"/>
            <a:ext cx="3842070" cy="1325563"/>
          </a:xfrm>
          <a:prstGeom prst="rect">
            <a:avLst/>
          </a:prstGeom>
        </p:spPr>
        <p:txBody>
          <a:bodyPr lIns="0"/>
          <a:lstStyle>
            <a:lvl1pPr>
              <a:defRPr sz="2100" b="1">
                <a:solidFill>
                  <a:schemeClr val="tx1"/>
                </a:solidFill>
              </a:defRPr>
            </a:lvl1pPr>
          </a:lstStyle>
          <a:p>
            <a:r>
              <a:rPr lang="en-US" dirty="0"/>
              <a:t>Click to edit Master title style</a:t>
            </a:r>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24152" b="19315"/>
          <a:stretch/>
        </p:blipFill>
        <p:spPr>
          <a:xfrm>
            <a:off x="-2" y="3409951"/>
            <a:ext cx="9144002" cy="344805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56481" y="4443985"/>
            <a:ext cx="2410968" cy="2414016"/>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vider.landscape_3">
    <p:bg>
      <p:bgPr>
        <a:solidFill>
          <a:schemeClr val="accent4"/>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575072" y="981086"/>
            <a:ext cx="3842070" cy="1325563"/>
          </a:xfrm>
          <a:prstGeom prst="rect">
            <a:avLst/>
          </a:prstGeom>
        </p:spPr>
        <p:txBody>
          <a:bodyPr lIns="0"/>
          <a:lstStyle>
            <a:lvl1pPr>
              <a:defRPr sz="2100" b="1">
                <a:solidFill>
                  <a:schemeClr val="tx1"/>
                </a:solidFill>
              </a:defRPr>
            </a:lvl1pPr>
          </a:lstStyle>
          <a:p>
            <a:r>
              <a:rPr lang="en-US" dirty="0"/>
              <a:t>Click to edit Master title style</a:t>
            </a:r>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67" t="49362" r="2650" b="9390"/>
          <a:stretch/>
        </p:blipFill>
        <p:spPr>
          <a:xfrm>
            <a:off x="6" y="3409950"/>
            <a:ext cx="9143999" cy="344805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 y="3409950"/>
            <a:ext cx="2410968" cy="2414016"/>
          </a:xfrm>
          <a:prstGeom prst="rect">
            <a:avLst/>
          </a:prstGeom>
        </p:spPr>
      </p:pic>
      <p:pic>
        <p:nvPicPr>
          <p:cNvPr id="16" name="Picture 15"/>
          <p:cNvPicPr>
            <a:picLocks noChangeAspect="1"/>
          </p:cNvPicPr>
          <p:nvPr userDrawn="1"/>
        </p:nvPicPr>
        <p:blipFill rotWithShape="1">
          <a:blip r:embed="rId4">
            <a:extLst>
              <a:ext uri="{28A0092B-C50C-407E-A947-70E740481C1C}">
                <a14:useLocalDpi xmlns:a14="http://schemas.microsoft.com/office/drawing/2010/main" val="0"/>
              </a:ext>
            </a:extLst>
          </a:blip>
          <a:srcRect t="1253" b="50568"/>
          <a:stretch/>
        </p:blipFill>
        <p:spPr>
          <a:xfrm>
            <a:off x="5617029" y="5178425"/>
            <a:ext cx="3526976" cy="1699283"/>
          </a:xfrm>
          <a:prstGeom prst="rect">
            <a:avLst/>
          </a:prstGeom>
        </p:spPr>
      </p:pic>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ivider.landscape_4">
    <p:bg>
      <p:bgPr>
        <a:solidFill>
          <a:schemeClr val="accent4"/>
        </a:solidFill>
        <a:effectLst/>
      </p:bgPr>
    </p:bg>
    <p:spTree>
      <p:nvGrpSpPr>
        <p:cNvPr id="1" name=""/>
        <p:cNvGrpSpPr/>
        <p:nvPr/>
      </p:nvGrpSpPr>
      <p:grpSpPr>
        <a:xfrm>
          <a:off x="0" y="0"/>
          <a:ext cx="0" cy="0"/>
          <a:chOff x="0" y="0"/>
          <a:chExt cx="0" cy="0"/>
        </a:xfrm>
      </p:grpSpPr>
      <p:cxnSp>
        <p:nvCxnSpPr>
          <p:cNvPr id="7" name="Straight Connector 6"/>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575072" y="981086"/>
            <a:ext cx="3842070" cy="1325563"/>
          </a:xfrm>
          <a:prstGeom prst="rect">
            <a:avLst/>
          </a:prstGeom>
        </p:spPr>
        <p:txBody>
          <a:bodyPr lIns="0"/>
          <a:lstStyle>
            <a:lvl1pPr>
              <a:defRPr sz="2100" b="1">
                <a:solidFill>
                  <a:schemeClr val="tx1"/>
                </a:solidFill>
              </a:defRPr>
            </a:lvl1pPr>
          </a:lstStyle>
          <a:p>
            <a:r>
              <a:rPr lang="en-US" dirty="0"/>
              <a:t>Click to edit Master title style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7355" b="40243"/>
          <a:stretch/>
        </p:blipFill>
        <p:spPr>
          <a:xfrm>
            <a:off x="-2" y="3409950"/>
            <a:ext cx="9144002" cy="3448050"/>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4677196"/>
            <a:ext cx="2410968" cy="2414016"/>
          </a:xfrm>
          <a:prstGeom prst="rect">
            <a:avLst/>
          </a:prstGeom>
        </p:spPr>
      </p:pic>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29984" y="3390192"/>
            <a:ext cx="2414016" cy="2414016"/>
          </a:xfrm>
          <a:prstGeom prst="rect">
            <a:avLst/>
          </a:prstGeom>
        </p:spPr>
      </p:pic>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 body">
    <p:spTree>
      <p:nvGrpSpPr>
        <p:cNvPr id="1" name=""/>
        <p:cNvGrpSpPr/>
        <p:nvPr/>
      </p:nvGrpSpPr>
      <p:grpSpPr>
        <a:xfrm>
          <a:off x="0" y="0"/>
          <a:ext cx="0" cy="0"/>
          <a:chOff x="0" y="0"/>
          <a:chExt cx="0" cy="0"/>
        </a:xfrm>
      </p:grpSpPr>
      <p:sp>
        <p:nvSpPr>
          <p:cNvPr id="3" name="Content Placeholder 2"/>
          <p:cNvSpPr>
            <a:spLocks noGrp="1"/>
          </p:cNvSpPr>
          <p:nvPr>
            <p:ph idx="1"/>
          </p:nvPr>
        </p:nvSpPr>
        <p:spPr>
          <a:xfrm>
            <a:off x="575072" y="2644113"/>
            <a:ext cx="3842070" cy="3266494"/>
          </a:xfrm>
          <a:prstGeom prst="rect">
            <a:avLst/>
          </a:prstGeom>
        </p:spPr>
        <p:txBody>
          <a:bodyPr lIns="0"/>
          <a:lstStyle>
            <a:lvl1pPr marL="0" indent="0">
              <a:buNone/>
              <a:defRPr sz="1050">
                <a:solidFill>
                  <a:schemeClr val="tx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5" name="Footer Placeholder 4"/>
          <p:cNvSpPr>
            <a:spLocks noGrp="1"/>
          </p:cNvSpPr>
          <p:nvPr>
            <p:ph type="ftr" sz="quarter" idx="11"/>
          </p:nvPr>
        </p:nvSpPr>
        <p:spPr>
          <a:xfrm>
            <a:off x="575072" y="6262093"/>
            <a:ext cx="3086100" cy="365125"/>
          </a:xfrm>
          <a:prstGeom prst="rect">
            <a:avLst/>
          </a:prstGeom>
        </p:spPr>
        <p:txBody>
          <a:bodyPr lIns="0"/>
          <a:lstStyle>
            <a:lvl1pPr>
              <a:defRPr sz="525">
                <a:solidFill>
                  <a:schemeClr val="tx1"/>
                </a:solidFill>
              </a:defRPr>
            </a:lvl1pPr>
          </a:lstStyle>
          <a:p>
            <a:endParaRPr lang="en-US"/>
          </a:p>
        </p:txBody>
      </p:sp>
      <p:cxnSp>
        <p:nvCxnSpPr>
          <p:cNvPr id="10" name="Straight Connector 9"/>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575072" y="981086"/>
            <a:ext cx="3842070" cy="1325563"/>
          </a:xfrm>
          <a:prstGeom prst="rect">
            <a:avLst/>
          </a:prstGeom>
        </p:spPr>
        <p:txBody>
          <a:bodyPr lIns="0"/>
          <a:lstStyle>
            <a:lvl1pPr>
              <a:defRPr sz="2100" b="1">
                <a:solidFill>
                  <a:schemeClr val="tx1"/>
                </a:solidFill>
              </a:defRPr>
            </a:lvl1pPr>
          </a:lstStyle>
          <a:p>
            <a:r>
              <a:rPr lang="en-US" dirty="0"/>
              <a:t>Click to edit Master title style</a:t>
            </a:r>
          </a:p>
        </p:txBody>
      </p:sp>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orient="horz" pos="61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Cover_1">
    <p:bg>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8364" t="5046" r="7327"/>
          <a:stretch/>
        </p:blipFill>
        <p:spPr>
          <a:xfrm>
            <a:off x="-2013" y="0"/>
            <a:ext cx="9146013" cy="6870641"/>
          </a:xfrm>
          <a:prstGeom prst="rect">
            <a:avLst/>
          </a:prstGeom>
        </p:spPr>
      </p:pic>
      <p:sp>
        <p:nvSpPr>
          <p:cNvPr id="17" name="Rectangle 16"/>
          <p:cNvSpPr/>
          <p:nvPr userDrawn="1"/>
        </p:nvSpPr>
        <p:spPr>
          <a:xfrm>
            <a:off x="0" y="12641"/>
            <a:ext cx="8385143" cy="6858000"/>
          </a:xfrm>
          <a:prstGeom prst="rect">
            <a:avLst/>
          </a:prstGeom>
          <a:gradFill flip="none" rotWithShape="1">
            <a:gsLst>
              <a:gs pos="0">
                <a:schemeClr val="bg2"/>
              </a:gs>
              <a:gs pos="98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p:cNvPicPr>
            <a:picLocks noChangeAspect="1"/>
          </p:cNvPicPr>
          <p:nvPr userDrawn="1"/>
        </p:nvPicPr>
        <p:blipFill rotWithShape="1">
          <a:blip r:embed="rId3">
            <a:extLst>
              <a:ext uri="{28A0092B-C50C-407E-A947-70E740481C1C}">
                <a14:useLocalDpi xmlns:a14="http://schemas.microsoft.com/office/drawing/2010/main" val="0"/>
              </a:ext>
            </a:extLst>
          </a:blip>
          <a:srcRect l="8801"/>
          <a:stretch/>
        </p:blipFill>
        <p:spPr>
          <a:xfrm>
            <a:off x="7420708" y="1659438"/>
            <a:ext cx="1723292" cy="1889588"/>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17600"/>
            <a:ext cx="2980592" cy="2984360"/>
          </a:xfrm>
          <a:prstGeom prst="rect">
            <a:avLst/>
          </a:prstGeom>
        </p:spPr>
      </p:pic>
      <p:sp>
        <p:nvSpPr>
          <p:cNvPr id="2" name="Title 1"/>
          <p:cNvSpPr>
            <a:spLocks noGrp="1"/>
          </p:cNvSpPr>
          <p:nvPr>
            <p:ph type="ctrTitle"/>
          </p:nvPr>
        </p:nvSpPr>
        <p:spPr>
          <a:xfrm>
            <a:off x="575074" y="2820132"/>
            <a:ext cx="3407690" cy="2387600"/>
          </a:xfrm>
          <a:prstGeom prst="rect">
            <a:avLst/>
          </a:prstGeom>
        </p:spPr>
        <p:txBody>
          <a:bodyPr lIns="0" rIns="90000" anchor="t" anchorCtr="0"/>
          <a:lstStyle>
            <a:lvl1pPr algn="l">
              <a:defRPr sz="3600" b="1">
                <a:solidFill>
                  <a:schemeClr val="tx1"/>
                </a:solidFill>
                <a:latin typeface="+mj-lt"/>
                <a:ea typeface="CeraGR-Bold ☞" charset="0"/>
                <a:cs typeface="CeraGR-Bold ☞" charset="0"/>
              </a:defRPr>
            </a:lvl1pPr>
          </a:lstStyle>
          <a:p>
            <a:r>
              <a:rPr lang="en-US" dirty="0"/>
              <a:t>Click to edit Master title style</a:t>
            </a:r>
          </a:p>
        </p:txBody>
      </p:sp>
      <p:sp>
        <p:nvSpPr>
          <p:cNvPr id="3" name="Subtitle 2"/>
          <p:cNvSpPr>
            <a:spLocks noGrp="1"/>
          </p:cNvSpPr>
          <p:nvPr>
            <p:ph type="subTitle" idx="1"/>
          </p:nvPr>
        </p:nvSpPr>
        <p:spPr>
          <a:xfrm>
            <a:off x="575074" y="5284308"/>
            <a:ext cx="3407690" cy="833602"/>
          </a:xfrm>
          <a:prstGeom prst="rect">
            <a:avLst/>
          </a:prstGeom>
        </p:spPr>
        <p:txBody>
          <a:bodyPr lIns="0" rIns="90000" anchor="t" anchorCtr="0"/>
          <a:lstStyle>
            <a:lvl1pPr marL="0" indent="0" algn="l">
              <a:buNone/>
              <a:defRPr sz="1350">
                <a:solidFill>
                  <a:schemeClr val="tx1"/>
                </a:solidFill>
                <a:latin typeface="+mn-lt"/>
              </a:defRPr>
            </a:lvl1pPr>
            <a:lvl2pPr marL="342857" indent="0" algn="ctr">
              <a:buNone/>
              <a:defRPr sz="1500"/>
            </a:lvl2pPr>
            <a:lvl3pPr marL="685715" indent="0" algn="ctr">
              <a:buNone/>
              <a:defRPr sz="135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dirty="0"/>
              <a:t>Click to edit Master subtitle style</a:t>
            </a:r>
          </a:p>
        </p:txBody>
      </p:sp>
      <p:cxnSp>
        <p:nvCxnSpPr>
          <p:cNvPr id="14" name="Straight Connector 13"/>
          <p:cNvCxnSpPr/>
          <p:nvPr userDrawn="1"/>
        </p:nvCxnSpPr>
        <p:spPr>
          <a:xfrm>
            <a:off x="575074" y="2604232"/>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 body">
    <p:spTree>
      <p:nvGrpSpPr>
        <p:cNvPr id="1" name=""/>
        <p:cNvGrpSpPr/>
        <p:nvPr/>
      </p:nvGrpSpPr>
      <p:grpSpPr>
        <a:xfrm>
          <a:off x="0" y="0"/>
          <a:ext cx="0" cy="0"/>
          <a:chOff x="0" y="0"/>
          <a:chExt cx="0" cy="0"/>
        </a:xfrm>
      </p:grpSpPr>
      <p:sp>
        <p:nvSpPr>
          <p:cNvPr id="11" name="Content Placeholder 2"/>
          <p:cNvSpPr>
            <a:spLocks noGrp="1"/>
          </p:cNvSpPr>
          <p:nvPr>
            <p:ph idx="1"/>
          </p:nvPr>
        </p:nvSpPr>
        <p:spPr>
          <a:xfrm>
            <a:off x="575072" y="2644113"/>
            <a:ext cx="3842070" cy="3266494"/>
          </a:xfrm>
          <a:prstGeom prst="rect">
            <a:avLst/>
          </a:prstGeom>
        </p:spPr>
        <p:txBody>
          <a:bodyPr lIns="0"/>
          <a:lstStyle>
            <a:lvl1pPr marL="0" indent="0">
              <a:buNone/>
              <a:defRPr sz="1050">
                <a:solidFill>
                  <a:schemeClr val="tx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12" name="Content Placeholder 2"/>
          <p:cNvSpPr>
            <a:spLocks noGrp="1"/>
          </p:cNvSpPr>
          <p:nvPr>
            <p:ph idx="12"/>
          </p:nvPr>
        </p:nvSpPr>
        <p:spPr>
          <a:xfrm>
            <a:off x="4619702" y="2644113"/>
            <a:ext cx="3842070" cy="3266494"/>
          </a:xfrm>
          <a:prstGeom prst="rect">
            <a:avLst/>
          </a:prstGeom>
        </p:spPr>
        <p:txBody>
          <a:bodyPr lIns="0"/>
          <a:lstStyle>
            <a:lvl1pPr marL="0" indent="0">
              <a:buNone/>
              <a:defRPr sz="1050">
                <a:solidFill>
                  <a:schemeClr val="tx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7" name="Title 1"/>
          <p:cNvSpPr>
            <a:spLocks noGrp="1"/>
          </p:cNvSpPr>
          <p:nvPr>
            <p:ph type="ctrTitle"/>
          </p:nvPr>
        </p:nvSpPr>
        <p:spPr>
          <a:xfrm>
            <a:off x="575072" y="981086"/>
            <a:ext cx="6835992" cy="1300009"/>
          </a:xfrm>
          <a:prstGeom prst="rect">
            <a:avLst/>
          </a:prstGeom>
        </p:spPr>
        <p:txBody>
          <a:bodyPr lIns="0" anchor="t" anchorCtr="0"/>
          <a:lstStyle>
            <a:lvl1pPr algn="l">
              <a:defRPr sz="2100" b="1">
                <a:solidFill>
                  <a:schemeClr val="tx1"/>
                </a:solidFill>
                <a:latin typeface="+mj-lt"/>
                <a:ea typeface="CeraGR-Bold ☞" charset="0"/>
                <a:cs typeface="CeraGR-Bold ☞" charset="0"/>
              </a:defRPr>
            </a:lvl1pPr>
          </a:lstStyle>
          <a:p>
            <a:r>
              <a:rPr lang="en-US" dirty="0"/>
              <a:t>Click to edit Master title style</a:t>
            </a:r>
          </a:p>
        </p:txBody>
      </p:sp>
      <p:cxnSp>
        <p:nvCxnSpPr>
          <p:cNvPr id="8" name="Straight Connector 7"/>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4" name="Title 1"/>
          <p:cNvSpPr>
            <a:spLocks noGrp="1"/>
          </p:cNvSpPr>
          <p:nvPr>
            <p:ph type="ctrTitle"/>
          </p:nvPr>
        </p:nvSpPr>
        <p:spPr>
          <a:xfrm>
            <a:off x="575072" y="981086"/>
            <a:ext cx="6835992" cy="1300009"/>
          </a:xfrm>
          <a:prstGeom prst="rect">
            <a:avLst/>
          </a:prstGeom>
        </p:spPr>
        <p:txBody>
          <a:bodyPr lIns="0" rIns="90000" anchor="t" anchorCtr="0"/>
          <a:lstStyle>
            <a:lvl1pPr algn="l">
              <a:defRPr sz="2100" b="1">
                <a:solidFill>
                  <a:schemeClr val="tx1"/>
                </a:solidFill>
                <a:latin typeface="+mj-lt"/>
                <a:ea typeface="CeraGR-Bold ☞" charset="0"/>
                <a:cs typeface="CeraGR-Bold ☞" charset="0"/>
              </a:defRPr>
            </a:lvl1pPr>
          </a:lstStyle>
          <a:p>
            <a:r>
              <a:rPr lang="en-US" dirty="0"/>
              <a:t>Click to edit Master title style</a:t>
            </a:r>
          </a:p>
        </p:txBody>
      </p:sp>
      <p:cxnSp>
        <p:nvCxnSpPr>
          <p:cNvPr id="5" name="Straight Connector 4"/>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olicy DIalogue icon">
    <p:spTree>
      <p:nvGrpSpPr>
        <p:cNvPr id="1" name=""/>
        <p:cNvGrpSpPr/>
        <p:nvPr/>
      </p:nvGrpSpPr>
      <p:grpSpPr>
        <a:xfrm>
          <a:off x="0" y="0"/>
          <a:ext cx="0" cy="0"/>
          <a:chOff x="0" y="0"/>
          <a:chExt cx="0" cy="0"/>
        </a:xfrm>
      </p:grpSpPr>
      <p:cxnSp>
        <p:nvCxnSpPr>
          <p:cNvPr id="22" name="Straight Connector 21"/>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H="1">
            <a:off x="119748" y="6140450"/>
            <a:ext cx="5045189"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tx1"/>
                </a:solidFill>
              </a:defRPr>
            </a:lvl1pPr>
          </a:lstStyle>
          <a:p>
            <a:r>
              <a:rPr lang="en-US" dirty="0"/>
              <a:t>Click to edit Master title style</a:t>
            </a:r>
          </a:p>
        </p:txBody>
      </p:sp>
      <p:sp>
        <p:nvSpPr>
          <p:cNvPr id="10"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1489" y="2762253"/>
            <a:ext cx="4852535" cy="3672012"/>
          </a:xfrm>
          <a:prstGeom prst="rect">
            <a:avLst/>
          </a:prstGeom>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WATER &amp; SANITATION icon">
    <p:spTree>
      <p:nvGrpSpPr>
        <p:cNvPr id="1" name=""/>
        <p:cNvGrpSpPr/>
        <p:nvPr/>
      </p:nvGrpSpPr>
      <p:grpSpPr>
        <a:xfrm>
          <a:off x="0" y="0"/>
          <a:ext cx="0" cy="0"/>
          <a:chOff x="0" y="0"/>
          <a:chExt cx="0" cy="0"/>
        </a:xfrm>
      </p:grpSpPr>
      <p:cxnSp>
        <p:nvCxnSpPr>
          <p:cNvPr id="22" name="Straight Connector 21"/>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a:off x="119744" y="6146800"/>
            <a:ext cx="7579107"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tx1"/>
                </a:solidFill>
              </a:defRPr>
            </a:lvl1pPr>
          </a:lstStyle>
          <a:p>
            <a:r>
              <a:rPr lang="en-US" dirty="0"/>
              <a:t>Click to edit Master title style</a:t>
            </a:r>
          </a:p>
        </p:txBody>
      </p:sp>
      <p:sp>
        <p:nvSpPr>
          <p:cNvPr id="12"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14128" y="2907666"/>
            <a:ext cx="3825361" cy="3745527"/>
          </a:xfrm>
          <a:prstGeom prst="rect">
            <a:avLst/>
          </a:prstGeom>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OREST &amp; NATURAL RESEARCH icon">
    <p:spTree>
      <p:nvGrpSpPr>
        <p:cNvPr id="1" name=""/>
        <p:cNvGrpSpPr/>
        <p:nvPr/>
      </p:nvGrpSpPr>
      <p:grpSpPr>
        <a:xfrm>
          <a:off x="0" y="0"/>
          <a:ext cx="0" cy="0"/>
          <a:chOff x="0" y="0"/>
          <a:chExt cx="0" cy="0"/>
        </a:xfrm>
      </p:grpSpPr>
      <p:cxnSp>
        <p:nvCxnSpPr>
          <p:cNvPr id="21" name="Straight Connector 20"/>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flipH="1">
            <a:off x="119749" y="6146800"/>
            <a:ext cx="8559913"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tx1"/>
                </a:solidFill>
              </a:defRPr>
            </a:lvl1pPr>
          </a:lstStyle>
          <a:p>
            <a:r>
              <a:rPr lang="en-US" dirty="0"/>
              <a:t>Click to edit Master title style</a:t>
            </a:r>
          </a:p>
        </p:txBody>
      </p:sp>
      <p:sp>
        <p:nvSpPr>
          <p:cNvPr id="18"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7199" y="2772642"/>
            <a:ext cx="3756802" cy="3672013"/>
          </a:xfrm>
          <a:prstGeom prst="rect">
            <a:avLst/>
          </a:prstGeom>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CHNICAL &amp; financial-SUPPORT icon">
    <p:spTree>
      <p:nvGrpSpPr>
        <p:cNvPr id="1" name=""/>
        <p:cNvGrpSpPr/>
        <p:nvPr/>
      </p:nvGrpSpPr>
      <p:grpSpPr>
        <a:xfrm>
          <a:off x="0" y="0"/>
          <a:ext cx="0" cy="0"/>
          <a:chOff x="0" y="0"/>
          <a:chExt cx="0" cy="0"/>
        </a:xfrm>
      </p:grpSpPr>
      <p:cxnSp>
        <p:nvCxnSpPr>
          <p:cNvPr id="21" name="Straight Connector 20"/>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flipH="1">
            <a:off x="119743" y="6146800"/>
            <a:ext cx="7433582"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tx1"/>
                </a:solidFill>
              </a:defRPr>
            </a:lvl1pPr>
          </a:lstStyle>
          <a:p>
            <a:r>
              <a:rPr lang="en-US" dirty="0"/>
              <a:t>Click to edit Master title style</a:t>
            </a:r>
          </a:p>
        </p:txBody>
      </p:sp>
      <p:sp>
        <p:nvSpPr>
          <p:cNvPr id="9"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08706" y="2856791"/>
            <a:ext cx="3756802" cy="3672013"/>
          </a:xfrm>
          <a:prstGeom prst="rect">
            <a:avLst/>
          </a:prstGeom>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REGIONAL PROGRAMMES icon">
    <p:spTree>
      <p:nvGrpSpPr>
        <p:cNvPr id="1" name=""/>
        <p:cNvGrpSpPr/>
        <p:nvPr/>
      </p:nvGrpSpPr>
      <p:grpSpPr>
        <a:xfrm>
          <a:off x="0" y="0"/>
          <a:ext cx="0" cy="0"/>
          <a:chOff x="0" y="0"/>
          <a:chExt cx="0" cy="0"/>
        </a:xfrm>
      </p:grpSpPr>
      <p:cxnSp>
        <p:nvCxnSpPr>
          <p:cNvPr id="21" name="Straight Connector 20"/>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flipH="1">
            <a:off x="119749" y="6146800"/>
            <a:ext cx="5788255"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
        <p:nvSpPr>
          <p:cNvPr id="9"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tx1"/>
                </a:solidFill>
              </a:defRPr>
            </a:lvl1pPr>
          </a:lstStyle>
          <a:p>
            <a:r>
              <a:rPr lang="en-US" dirty="0"/>
              <a:t>Click to edit Master title style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5288" y="2976356"/>
            <a:ext cx="3756802" cy="3672013"/>
          </a:xfrm>
          <a:prstGeom prst="rect">
            <a:avLst/>
          </a:prstGeom>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MULTY-COUNTRY-PROGRAMMES icon">
    <p:spTree>
      <p:nvGrpSpPr>
        <p:cNvPr id="1" name=""/>
        <p:cNvGrpSpPr/>
        <p:nvPr/>
      </p:nvGrpSpPr>
      <p:grpSpPr>
        <a:xfrm>
          <a:off x="0" y="0"/>
          <a:ext cx="0" cy="0"/>
          <a:chOff x="0" y="0"/>
          <a:chExt cx="0" cy="0"/>
        </a:xfrm>
      </p:grpSpPr>
      <p:cxnSp>
        <p:nvCxnSpPr>
          <p:cNvPr id="21" name="Straight Connector 20"/>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flipH="1">
            <a:off x="119744" y="6146800"/>
            <a:ext cx="6723561"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cxnSp>
        <p:nvCxnSpPr>
          <p:cNvPr id="9" name="Straight Connector 8"/>
          <p:cNvCxnSpPr/>
          <p:nvPr userDrawn="1"/>
        </p:nvCxnSpPr>
        <p:spPr>
          <a:xfrm flipH="1">
            <a:off x="7659117" y="6146800"/>
            <a:ext cx="1265869"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tx1"/>
                </a:solidFill>
              </a:defRPr>
            </a:lvl1pPr>
          </a:lstStyle>
          <a:p>
            <a:r>
              <a:rPr lang="en-US" dirty="0"/>
              <a:t>Click to edit Master title style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7199" y="2777837"/>
            <a:ext cx="3756802" cy="3672013"/>
          </a:xfrm>
          <a:prstGeom prst="rect">
            <a:avLst/>
          </a:prstGeom>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Health icon">
    <p:spTree>
      <p:nvGrpSpPr>
        <p:cNvPr id="1" name=""/>
        <p:cNvGrpSpPr/>
        <p:nvPr/>
      </p:nvGrpSpPr>
      <p:grpSpPr>
        <a:xfrm>
          <a:off x="0" y="0"/>
          <a:ext cx="0" cy="0"/>
          <a:chOff x="0" y="0"/>
          <a:chExt cx="0" cy="0"/>
        </a:xfrm>
      </p:grpSpPr>
      <p:cxnSp>
        <p:nvCxnSpPr>
          <p:cNvPr id="21" name="Straight Connector 20"/>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flipH="1">
            <a:off x="119745" y="6162984"/>
            <a:ext cx="7226704"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
        <p:nvSpPr>
          <p:cNvPr id="9"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tx1"/>
                </a:solidFill>
              </a:defRPr>
            </a:lvl1pPr>
          </a:lstStyle>
          <a:p>
            <a:r>
              <a:rPr lang="en-US" dirty="0"/>
              <a:t>Click to edit Master title style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36609" y="3144597"/>
            <a:ext cx="3750279" cy="3678534"/>
          </a:xfrm>
          <a:prstGeom prst="rect">
            <a:avLst/>
          </a:prstGeom>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EDUCATION-RESEARCH &amp; TECHNICAL-DEVELOPMENT icon">
    <p:spTree>
      <p:nvGrpSpPr>
        <p:cNvPr id="1" name=""/>
        <p:cNvGrpSpPr/>
        <p:nvPr/>
      </p:nvGrpSpPr>
      <p:grpSpPr>
        <a:xfrm>
          <a:off x="0" y="0"/>
          <a:ext cx="0" cy="0"/>
          <a:chOff x="0" y="0"/>
          <a:chExt cx="0" cy="0"/>
        </a:xfrm>
      </p:grpSpPr>
      <p:cxnSp>
        <p:nvCxnSpPr>
          <p:cNvPr id="21" name="Straight Connector 20"/>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flipH="1">
            <a:off x="119749" y="6146800"/>
            <a:ext cx="6907325"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
        <p:nvSpPr>
          <p:cNvPr id="9"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tx1"/>
                </a:solidFill>
              </a:defRPr>
            </a:lvl1pPr>
          </a:lstStyle>
          <a:p>
            <a:r>
              <a:rPr lang="en-US" dirty="0"/>
              <a:t>Click to edit Master title style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398" y="3268942"/>
            <a:ext cx="3756801" cy="367853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_2">
    <p:bg>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11005"/>
          <a:stretch/>
        </p:blipFill>
        <p:spPr>
          <a:xfrm>
            <a:off x="0" y="0"/>
            <a:ext cx="9144000" cy="6853317"/>
          </a:xfrm>
          <a:prstGeom prst="rect">
            <a:avLst/>
          </a:prstGeom>
        </p:spPr>
      </p:pic>
      <p:sp>
        <p:nvSpPr>
          <p:cNvPr id="15" name="Rectangle 14"/>
          <p:cNvSpPr/>
          <p:nvPr userDrawn="1"/>
        </p:nvSpPr>
        <p:spPr>
          <a:xfrm>
            <a:off x="5" y="0"/>
            <a:ext cx="8385143" cy="6858000"/>
          </a:xfrm>
          <a:prstGeom prst="rect">
            <a:avLst/>
          </a:prstGeom>
          <a:gradFill flip="none" rotWithShape="1">
            <a:gsLst>
              <a:gs pos="0">
                <a:schemeClr val="bg2"/>
              </a:gs>
              <a:gs pos="98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83139"/>
            <a:ext cx="2778369" cy="2774861"/>
          </a:xfrm>
          <a:prstGeom prst="rect">
            <a:avLst/>
          </a:prstGeom>
        </p:spPr>
      </p:pic>
      <p:cxnSp>
        <p:nvCxnSpPr>
          <p:cNvPr id="14" name="Straight Connector 13"/>
          <p:cNvCxnSpPr/>
          <p:nvPr userDrawn="1"/>
        </p:nvCxnSpPr>
        <p:spPr>
          <a:xfrm>
            <a:off x="575074" y="2604232"/>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p:nvPr>
        </p:nvSpPr>
        <p:spPr>
          <a:xfrm>
            <a:off x="575074" y="2820132"/>
            <a:ext cx="3407690" cy="2387600"/>
          </a:xfrm>
          <a:prstGeom prst="rect">
            <a:avLst/>
          </a:prstGeom>
        </p:spPr>
        <p:txBody>
          <a:bodyPr lIns="0" rIns="90000" anchor="t" anchorCtr="0"/>
          <a:lstStyle>
            <a:lvl1pPr algn="l">
              <a:defRPr sz="3600" b="1">
                <a:solidFill>
                  <a:schemeClr val="tx1"/>
                </a:solidFill>
                <a:latin typeface="+mj-lt"/>
                <a:ea typeface="CeraGR-Bold ☞" charset="0"/>
                <a:cs typeface="CeraGR-Bold ☞" charset="0"/>
              </a:defRPr>
            </a:lvl1pPr>
          </a:lstStyle>
          <a:p>
            <a:r>
              <a:rPr lang="en-US" dirty="0"/>
              <a:t>Click to edit Master title style</a:t>
            </a:r>
          </a:p>
        </p:txBody>
      </p:sp>
      <p:sp>
        <p:nvSpPr>
          <p:cNvPr id="12" name="Subtitle 2"/>
          <p:cNvSpPr>
            <a:spLocks noGrp="1"/>
          </p:cNvSpPr>
          <p:nvPr>
            <p:ph type="subTitle" idx="1"/>
          </p:nvPr>
        </p:nvSpPr>
        <p:spPr>
          <a:xfrm>
            <a:off x="575074" y="5284308"/>
            <a:ext cx="3407690" cy="833602"/>
          </a:xfrm>
          <a:prstGeom prst="rect">
            <a:avLst/>
          </a:prstGeom>
        </p:spPr>
        <p:txBody>
          <a:bodyPr lIns="0" rIns="90000" anchor="t" anchorCtr="0"/>
          <a:lstStyle>
            <a:lvl1pPr marL="0" indent="0" algn="l">
              <a:buNone/>
              <a:defRPr sz="1350">
                <a:solidFill>
                  <a:schemeClr val="tx1"/>
                </a:solidFill>
                <a:latin typeface="+mn-lt"/>
              </a:defRPr>
            </a:lvl1pPr>
            <a:lvl2pPr marL="342857" indent="0" algn="ctr">
              <a:buNone/>
              <a:defRPr sz="1500"/>
            </a:lvl2pPr>
            <a:lvl3pPr marL="685715" indent="0" algn="ctr">
              <a:buNone/>
              <a:defRPr sz="135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dirty="0"/>
              <a:t>Click to edit Master subtitle style</a:t>
            </a:r>
          </a:p>
        </p:txBody>
      </p:sp>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GRICULTURE-&amp; FOOD SECURITY icon">
    <p:spTree>
      <p:nvGrpSpPr>
        <p:cNvPr id="1" name=""/>
        <p:cNvGrpSpPr/>
        <p:nvPr/>
      </p:nvGrpSpPr>
      <p:grpSpPr>
        <a:xfrm>
          <a:off x="0" y="0"/>
          <a:ext cx="0" cy="0"/>
          <a:chOff x="0" y="0"/>
          <a:chExt cx="0" cy="0"/>
        </a:xfrm>
      </p:grpSpPr>
      <p:cxnSp>
        <p:nvCxnSpPr>
          <p:cNvPr id="21" name="Straight Connector 20"/>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flipH="1">
            <a:off x="119746" y="6146800"/>
            <a:ext cx="7027754"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
        <p:nvSpPr>
          <p:cNvPr id="9"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tx1"/>
                </a:solidFill>
              </a:defRPr>
            </a:lvl1pPr>
          </a:lstStyle>
          <a:p>
            <a:r>
              <a:rPr lang="en-US" dirty="0"/>
              <a:t>Click to edit Master title style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2948" y="2985049"/>
            <a:ext cx="3756801" cy="3678534"/>
          </a:xfrm>
          <a:prstGeom prst="rect">
            <a:avLst/>
          </a:prstGeom>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ADAPTION icon">
    <p:spTree>
      <p:nvGrpSpPr>
        <p:cNvPr id="1" name=""/>
        <p:cNvGrpSpPr/>
        <p:nvPr/>
      </p:nvGrpSpPr>
      <p:grpSpPr>
        <a:xfrm>
          <a:off x="0" y="0"/>
          <a:ext cx="0" cy="0"/>
          <a:chOff x="0" y="0"/>
          <a:chExt cx="0" cy="0"/>
        </a:xfrm>
      </p:grpSpPr>
      <p:cxnSp>
        <p:nvCxnSpPr>
          <p:cNvPr id="21" name="Straight Connector 20"/>
          <p:cNvCxnSpPr/>
          <p:nvPr userDrawn="1"/>
        </p:nvCxnSpPr>
        <p:spPr>
          <a:xfrm>
            <a:off x="575074" y="765175"/>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flipH="1">
            <a:off x="119749" y="6146800"/>
            <a:ext cx="6981017"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tx1"/>
                </a:solidFill>
              </a:defRPr>
            </a:lvl1pPr>
          </a:lstStyle>
          <a:p>
            <a:endParaRPr lang="en-US" dirty="0"/>
          </a:p>
        </p:txBody>
      </p:sp>
      <p:sp>
        <p:nvSpPr>
          <p:cNvPr id="9"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tx1"/>
                </a:solidFill>
              </a:defRPr>
            </a:lvl1pPr>
          </a:lstStyle>
          <a:p>
            <a:r>
              <a:rPr lang="en-US" dirty="0"/>
              <a:t>Click to edit Master title style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81205" y="2986375"/>
            <a:ext cx="3756802" cy="3672013"/>
          </a:xfrm>
          <a:prstGeom prst="rect">
            <a:avLst/>
          </a:prstGeom>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ver_1">
    <p:bg>
      <p:bgPr>
        <a:solidFill>
          <a:schemeClr val="bg2"/>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8364" t="5046" r="7327"/>
          <a:stretch/>
        </p:blipFill>
        <p:spPr>
          <a:xfrm>
            <a:off x="-2013" y="0"/>
            <a:ext cx="9146013" cy="6870641"/>
          </a:xfrm>
          <a:prstGeom prst="rect">
            <a:avLst/>
          </a:prstGeom>
        </p:spPr>
      </p:pic>
      <p:pic>
        <p:nvPicPr>
          <p:cNvPr id="18" name="Picture 17"/>
          <p:cNvPicPr>
            <a:picLocks noChangeAspect="1"/>
          </p:cNvPicPr>
          <p:nvPr userDrawn="1"/>
        </p:nvPicPr>
        <p:blipFill rotWithShape="1">
          <a:blip r:embed="rId3">
            <a:extLst>
              <a:ext uri="{28A0092B-C50C-407E-A947-70E740481C1C}">
                <a14:useLocalDpi xmlns:a14="http://schemas.microsoft.com/office/drawing/2010/main" val="0"/>
              </a:ext>
            </a:extLst>
          </a:blip>
          <a:srcRect l="8801"/>
          <a:stretch/>
        </p:blipFill>
        <p:spPr>
          <a:xfrm>
            <a:off x="7420708" y="1659438"/>
            <a:ext cx="1723292" cy="1889588"/>
          </a:xfrm>
          <a:prstGeom prst="rect">
            <a:avLst/>
          </a:prstGeom>
        </p:spPr>
      </p:pic>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17600"/>
            <a:ext cx="2980592" cy="2984360"/>
          </a:xfrm>
          <a:prstGeom prst="rect">
            <a:avLst/>
          </a:prstGeom>
        </p:spPr>
      </p:pic>
      <p:sp>
        <p:nvSpPr>
          <p:cNvPr id="17" name="Rectangle 16"/>
          <p:cNvSpPr/>
          <p:nvPr userDrawn="1"/>
        </p:nvSpPr>
        <p:spPr>
          <a:xfrm>
            <a:off x="5" y="0"/>
            <a:ext cx="8385143" cy="6858000"/>
          </a:xfrm>
          <a:prstGeom prst="rect">
            <a:avLst/>
          </a:prstGeom>
          <a:gradFill flip="none" rotWithShape="1">
            <a:gsLst>
              <a:gs pos="0">
                <a:schemeClr val="accent2"/>
              </a:gs>
              <a:gs pos="9700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 name="Straight Connector 13"/>
          <p:cNvCxnSpPr/>
          <p:nvPr userDrawn="1"/>
        </p:nvCxnSpPr>
        <p:spPr>
          <a:xfrm>
            <a:off x="575074" y="2604232"/>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ctrTitle"/>
          </p:nvPr>
        </p:nvSpPr>
        <p:spPr>
          <a:xfrm>
            <a:off x="575074" y="2820132"/>
            <a:ext cx="3407690" cy="2387600"/>
          </a:xfrm>
          <a:prstGeom prst="rect">
            <a:avLst/>
          </a:prstGeom>
        </p:spPr>
        <p:txBody>
          <a:bodyPr lIns="0" rIns="90000" anchor="t" anchorCtr="0"/>
          <a:lstStyle>
            <a:lvl1pPr algn="l">
              <a:defRPr sz="3600" b="1">
                <a:solidFill>
                  <a:schemeClr val="bg1"/>
                </a:solidFill>
                <a:latin typeface="+mj-lt"/>
                <a:ea typeface="CeraGR-Bold ☞" charset="0"/>
                <a:cs typeface="CeraGR-Bold ☞" charset="0"/>
              </a:defRPr>
            </a:lvl1pPr>
          </a:lstStyle>
          <a:p>
            <a:r>
              <a:rPr lang="en-US" dirty="0"/>
              <a:t>Click to edit Master title style</a:t>
            </a:r>
          </a:p>
        </p:txBody>
      </p:sp>
      <p:sp>
        <p:nvSpPr>
          <p:cNvPr id="15" name="Subtitle 2"/>
          <p:cNvSpPr>
            <a:spLocks noGrp="1"/>
          </p:cNvSpPr>
          <p:nvPr>
            <p:ph type="subTitle" idx="1"/>
          </p:nvPr>
        </p:nvSpPr>
        <p:spPr>
          <a:xfrm>
            <a:off x="575074" y="5284308"/>
            <a:ext cx="3407690" cy="833602"/>
          </a:xfrm>
          <a:prstGeom prst="rect">
            <a:avLst/>
          </a:prstGeom>
        </p:spPr>
        <p:txBody>
          <a:bodyPr lIns="0" rIns="90000" anchor="t" anchorCtr="0"/>
          <a:lstStyle>
            <a:lvl1pPr marL="0" indent="0" algn="l">
              <a:buNone/>
              <a:defRPr sz="1350">
                <a:solidFill>
                  <a:schemeClr val="bg1"/>
                </a:solidFill>
                <a:latin typeface="+mn-lt"/>
              </a:defRPr>
            </a:lvl1pPr>
            <a:lvl2pPr marL="342857" indent="0" algn="ctr">
              <a:buNone/>
              <a:defRPr sz="1500"/>
            </a:lvl2pPr>
            <a:lvl3pPr marL="685715" indent="0" algn="ctr">
              <a:buNone/>
              <a:defRPr sz="135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dirty="0"/>
              <a:t>Click to edit Master subtitle style</a:t>
            </a:r>
          </a:p>
        </p:txBody>
      </p:sp>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ver_2">
    <p:bg>
      <p:bgPr>
        <a:solidFill>
          <a:schemeClr val="bg2"/>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11005"/>
          <a:stretch/>
        </p:blipFill>
        <p:spPr>
          <a:xfrm>
            <a:off x="0" y="0"/>
            <a:ext cx="9144000" cy="6853317"/>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83139"/>
            <a:ext cx="2778369" cy="2774861"/>
          </a:xfrm>
          <a:prstGeom prst="rect">
            <a:avLst/>
          </a:prstGeom>
        </p:spPr>
      </p:pic>
      <p:sp>
        <p:nvSpPr>
          <p:cNvPr id="17" name="Rectangle 16"/>
          <p:cNvSpPr/>
          <p:nvPr userDrawn="1"/>
        </p:nvSpPr>
        <p:spPr>
          <a:xfrm>
            <a:off x="5" y="0"/>
            <a:ext cx="8385143" cy="6858000"/>
          </a:xfrm>
          <a:prstGeom prst="rect">
            <a:avLst/>
          </a:prstGeom>
          <a:gradFill flip="none" rotWithShape="1">
            <a:gsLst>
              <a:gs pos="0">
                <a:schemeClr val="accent2"/>
              </a:gs>
              <a:gs pos="9700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 name="Straight Connector 13"/>
          <p:cNvCxnSpPr/>
          <p:nvPr userDrawn="1"/>
        </p:nvCxnSpPr>
        <p:spPr>
          <a:xfrm>
            <a:off x="575074" y="2604232"/>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p:nvPr>
        </p:nvSpPr>
        <p:spPr>
          <a:xfrm>
            <a:off x="575074" y="2820132"/>
            <a:ext cx="3407690" cy="2387600"/>
          </a:xfrm>
          <a:prstGeom prst="rect">
            <a:avLst/>
          </a:prstGeom>
        </p:spPr>
        <p:txBody>
          <a:bodyPr lIns="0" rIns="90000" anchor="t" anchorCtr="0"/>
          <a:lstStyle>
            <a:lvl1pPr algn="l">
              <a:defRPr sz="3600" b="1">
                <a:solidFill>
                  <a:schemeClr val="bg1"/>
                </a:solidFill>
                <a:latin typeface="+mj-lt"/>
                <a:ea typeface="CeraGR-Bold ☞" charset="0"/>
                <a:cs typeface="CeraGR-Bold ☞" charset="0"/>
              </a:defRPr>
            </a:lvl1pPr>
          </a:lstStyle>
          <a:p>
            <a:r>
              <a:rPr lang="en-US" dirty="0"/>
              <a:t>Click to edit Master title style</a:t>
            </a:r>
          </a:p>
        </p:txBody>
      </p:sp>
      <p:sp>
        <p:nvSpPr>
          <p:cNvPr id="12" name="Subtitle 2"/>
          <p:cNvSpPr>
            <a:spLocks noGrp="1"/>
          </p:cNvSpPr>
          <p:nvPr>
            <p:ph type="subTitle" idx="1"/>
          </p:nvPr>
        </p:nvSpPr>
        <p:spPr>
          <a:xfrm>
            <a:off x="575074" y="5284308"/>
            <a:ext cx="3407690" cy="833602"/>
          </a:xfrm>
          <a:prstGeom prst="rect">
            <a:avLst/>
          </a:prstGeom>
        </p:spPr>
        <p:txBody>
          <a:bodyPr lIns="0" rIns="90000" anchor="t" anchorCtr="0"/>
          <a:lstStyle>
            <a:lvl1pPr marL="0" indent="0" algn="l">
              <a:buNone/>
              <a:defRPr sz="1350">
                <a:solidFill>
                  <a:schemeClr val="bg1"/>
                </a:solidFill>
                <a:latin typeface="+mn-lt"/>
              </a:defRPr>
            </a:lvl1pPr>
            <a:lvl2pPr marL="342857" indent="0" algn="ctr">
              <a:buNone/>
              <a:defRPr sz="1500"/>
            </a:lvl2pPr>
            <a:lvl3pPr marL="685715" indent="0" algn="ctr">
              <a:buNone/>
              <a:defRPr sz="135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dirty="0"/>
              <a:t>Click to edit Master subtitle style</a:t>
            </a:r>
          </a:p>
        </p:txBody>
      </p:sp>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ver_3">
    <p:bg>
      <p:bgPr>
        <a:solidFill>
          <a:schemeClr val="bg2"/>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7358" t="1079" r="4737" b="1"/>
          <a:stretch/>
        </p:blipFill>
        <p:spPr>
          <a:xfrm>
            <a:off x="6074" y="-1"/>
            <a:ext cx="9137926" cy="6858801"/>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2133"/>
            <a:ext cx="2414016" cy="2414016"/>
          </a:xfrm>
          <a:prstGeom prst="rect">
            <a:avLst/>
          </a:prstGeom>
        </p:spPr>
      </p:pic>
      <p:pic>
        <p:nvPicPr>
          <p:cNvPr id="19" name="Picture 18"/>
          <p:cNvPicPr>
            <a:picLocks noChangeAspect="1"/>
          </p:cNvPicPr>
          <p:nvPr userDrawn="1"/>
        </p:nvPicPr>
        <p:blipFill rotWithShape="1">
          <a:blip r:embed="rId4">
            <a:extLst>
              <a:ext uri="{28A0092B-C50C-407E-A947-70E740481C1C}">
                <a14:useLocalDpi xmlns:a14="http://schemas.microsoft.com/office/drawing/2010/main" val="0"/>
              </a:ext>
            </a:extLst>
          </a:blip>
          <a:stretch/>
        </p:blipFill>
        <p:spPr>
          <a:xfrm>
            <a:off x="6733032" y="4495625"/>
            <a:ext cx="2410968" cy="2410968"/>
          </a:xfrm>
          <a:prstGeom prst="rect">
            <a:avLst/>
          </a:prstGeom>
        </p:spPr>
      </p:pic>
      <p:sp>
        <p:nvSpPr>
          <p:cNvPr id="17" name="Rectangle 16"/>
          <p:cNvSpPr/>
          <p:nvPr userDrawn="1"/>
        </p:nvSpPr>
        <p:spPr>
          <a:xfrm>
            <a:off x="5" y="0"/>
            <a:ext cx="8385143" cy="6858000"/>
          </a:xfrm>
          <a:prstGeom prst="rect">
            <a:avLst/>
          </a:prstGeom>
          <a:gradFill flip="none" rotWithShape="1">
            <a:gsLst>
              <a:gs pos="0">
                <a:schemeClr val="accent2"/>
              </a:gs>
              <a:gs pos="9700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p:cNvCxnSpPr/>
          <p:nvPr userDrawn="1"/>
        </p:nvCxnSpPr>
        <p:spPr>
          <a:xfrm>
            <a:off x="575074" y="2604232"/>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ctrTitle"/>
          </p:nvPr>
        </p:nvSpPr>
        <p:spPr>
          <a:xfrm>
            <a:off x="575074" y="2820132"/>
            <a:ext cx="3407690" cy="2387600"/>
          </a:xfrm>
          <a:prstGeom prst="rect">
            <a:avLst/>
          </a:prstGeom>
        </p:spPr>
        <p:txBody>
          <a:bodyPr lIns="0" rIns="90000" anchor="t" anchorCtr="0"/>
          <a:lstStyle>
            <a:lvl1pPr algn="l">
              <a:defRPr sz="3600" b="1">
                <a:solidFill>
                  <a:schemeClr val="bg1"/>
                </a:solidFill>
                <a:latin typeface="+mj-lt"/>
                <a:ea typeface="CeraGR-Bold ☞" charset="0"/>
                <a:cs typeface="CeraGR-Bold ☞" charset="0"/>
              </a:defRPr>
            </a:lvl1pPr>
          </a:lstStyle>
          <a:p>
            <a:r>
              <a:rPr lang="en-US" dirty="0"/>
              <a:t>Click to edit Master title style</a:t>
            </a:r>
          </a:p>
        </p:txBody>
      </p:sp>
      <p:sp>
        <p:nvSpPr>
          <p:cNvPr id="18" name="Subtitle 2"/>
          <p:cNvSpPr>
            <a:spLocks noGrp="1"/>
          </p:cNvSpPr>
          <p:nvPr>
            <p:ph type="subTitle" idx="1"/>
          </p:nvPr>
        </p:nvSpPr>
        <p:spPr>
          <a:xfrm>
            <a:off x="575074" y="5284308"/>
            <a:ext cx="3407690" cy="833602"/>
          </a:xfrm>
          <a:prstGeom prst="rect">
            <a:avLst/>
          </a:prstGeom>
        </p:spPr>
        <p:txBody>
          <a:bodyPr lIns="0" rIns="90000" anchor="t" anchorCtr="0"/>
          <a:lstStyle>
            <a:lvl1pPr marL="0" indent="0" algn="l">
              <a:buNone/>
              <a:defRPr sz="1350">
                <a:solidFill>
                  <a:schemeClr val="bg1"/>
                </a:solidFill>
                <a:latin typeface="+mn-lt"/>
              </a:defRPr>
            </a:lvl1pPr>
            <a:lvl2pPr marL="342857" indent="0" algn="ctr">
              <a:buNone/>
              <a:defRPr sz="1500"/>
            </a:lvl2pPr>
            <a:lvl3pPr marL="685715" indent="0" algn="ctr">
              <a:buNone/>
              <a:defRPr sz="135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dirty="0"/>
              <a:t>Click to edit Master subtitle style</a:t>
            </a:r>
          </a:p>
        </p:txBody>
      </p:sp>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ver_4">
    <p:bg>
      <p:bgPr>
        <a:solidFill>
          <a:schemeClr val="bg2"/>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3707" r="14417"/>
          <a:stretch/>
        </p:blipFill>
        <p:spPr>
          <a:xfrm>
            <a:off x="1" y="-1"/>
            <a:ext cx="9144000" cy="6862272"/>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4443985"/>
            <a:ext cx="2414016" cy="2414016"/>
          </a:xfrm>
          <a:prstGeom prst="rect">
            <a:avLst/>
          </a:prstGeom>
        </p:spPr>
      </p:pic>
      <p:pic>
        <p:nvPicPr>
          <p:cNvPr id="19" name="Picture 18"/>
          <p:cNvPicPr>
            <a:picLocks noChangeAspect="1"/>
          </p:cNvPicPr>
          <p:nvPr userDrawn="1"/>
        </p:nvPicPr>
        <p:blipFill rotWithShape="1">
          <a:blip r:embed="rId4">
            <a:extLst>
              <a:ext uri="{28A0092B-C50C-407E-A947-70E740481C1C}">
                <a14:useLocalDpi xmlns:a14="http://schemas.microsoft.com/office/drawing/2010/main" val="0"/>
              </a:ext>
            </a:extLst>
          </a:blip>
          <a:srcRect t="1731" b="850"/>
          <a:stretch/>
        </p:blipFill>
        <p:spPr>
          <a:xfrm>
            <a:off x="6790637" y="1466850"/>
            <a:ext cx="2353363" cy="2295525"/>
          </a:xfrm>
          <a:prstGeom prst="rect">
            <a:avLst/>
          </a:prstGeom>
        </p:spPr>
      </p:pic>
      <p:sp>
        <p:nvSpPr>
          <p:cNvPr id="17" name="Rectangle 16"/>
          <p:cNvSpPr/>
          <p:nvPr userDrawn="1"/>
        </p:nvSpPr>
        <p:spPr>
          <a:xfrm>
            <a:off x="5" y="0"/>
            <a:ext cx="8385143" cy="6858000"/>
          </a:xfrm>
          <a:prstGeom prst="rect">
            <a:avLst/>
          </a:prstGeom>
          <a:gradFill flip="none" rotWithShape="1">
            <a:gsLst>
              <a:gs pos="0">
                <a:schemeClr val="accent2"/>
              </a:gs>
              <a:gs pos="9700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itle 1"/>
          <p:cNvSpPr>
            <a:spLocks noGrp="1"/>
          </p:cNvSpPr>
          <p:nvPr>
            <p:ph type="ctrTitle"/>
          </p:nvPr>
        </p:nvSpPr>
        <p:spPr>
          <a:xfrm>
            <a:off x="575074" y="2820132"/>
            <a:ext cx="3407690" cy="2387600"/>
          </a:xfrm>
          <a:prstGeom prst="rect">
            <a:avLst/>
          </a:prstGeom>
        </p:spPr>
        <p:txBody>
          <a:bodyPr lIns="0" rIns="90000" anchor="t" anchorCtr="0"/>
          <a:lstStyle>
            <a:lvl1pPr algn="l">
              <a:defRPr sz="3600" b="1">
                <a:solidFill>
                  <a:schemeClr val="bg1"/>
                </a:solidFill>
                <a:latin typeface="+mj-lt"/>
                <a:ea typeface="CeraGR-Bold ☞" charset="0"/>
                <a:cs typeface="CeraGR-Bold ☞" charset="0"/>
              </a:defRPr>
            </a:lvl1pPr>
          </a:lstStyle>
          <a:p>
            <a:r>
              <a:rPr lang="en-US" dirty="0"/>
              <a:t>Click to edit Master title style</a:t>
            </a:r>
          </a:p>
        </p:txBody>
      </p:sp>
      <p:sp>
        <p:nvSpPr>
          <p:cNvPr id="15" name="Subtitle 2"/>
          <p:cNvSpPr>
            <a:spLocks noGrp="1"/>
          </p:cNvSpPr>
          <p:nvPr>
            <p:ph type="subTitle" idx="1"/>
          </p:nvPr>
        </p:nvSpPr>
        <p:spPr>
          <a:xfrm>
            <a:off x="575074" y="5284308"/>
            <a:ext cx="3407690" cy="833602"/>
          </a:xfrm>
          <a:prstGeom prst="rect">
            <a:avLst/>
          </a:prstGeom>
        </p:spPr>
        <p:txBody>
          <a:bodyPr lIns="0" rIns="90000" anchor="t" anchorCtr="0"/>
          <a:lstStyle>
            <a:lvl1pPr marL="0" indent="0" algn="l">
              <a:buNone/>
              <a:defRPr sz="1350">
                <a:solidFill>
                  <a:schemeClr val="bg1"/>
                </a:solidFill>
                <a:latin typeface="+mn-lt"/>
              </a:defRPr>
            </a:lvl1pPr>
            <a:lvl2pPr marL="342857" indent="0" algn="ctr">
              <a:buNone/>
              <a:defRPr sz="1500"/>
            </a:lvl2pPr>
            <a:lvl3pPr marL="685715" indent="0" algn="ctr">
              <a:buNone/>
              <a:defRPr sz="135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dirty="0"/>
              <a:t>Click to edit Master subtitle style</a:t>
            </a:r>
          </a:p>
        </p:txBody>
      </p:sp>
      <p:cxnSp>
        <p:nvCxnSpPr>
          <p:cNvPr id="16" name="Straight Connector 15"/>
          <p:cNvCxnSpPr/>
          <p:nvPr userDrawn="1"/>
        </p:nvCxnSpPr>
        <p:spPr>
          <a:xfrm>
            <a:off x="575074" y="2604232"/>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ivider.portrait_1">
    <p:bg>
      <p:bgPr>
        <a:solidFill>
          <a:schemeClr val="accent2"/>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Footer Placeholder 4"/>
          <p:cNvSpPr>
            <a:spLocks noGrp="1"/>
          </p:cNvSpPr>
          <p:nvPr>
            <p:ph type="ftr" sz="quarter" idx="11"/>
          </p:nvPr>
        </p:nvSpPr>
        <p:spPr>
          <a:xfrm>
            <a:off x="575072" y="6262093"/>
            <a:ext cx="3086100" cy="365125"/>
          </a:xfrm>
          <a:prstGeom prst="rect">
            <a:avLst/>
          </a:prstGeom>
        </p:spPr>
        <p:txBody>
          <a:bodyPr lIns="0"/>
          <a:lstStyle>
            <a:lvl1pPr>
              <a:defRPr sz="525">
                <a:solidFill>
                  <a:schemeClr val="bg1"/>
                </a:solidFill>
              </a:defRPr>
            </a:lvl1pPr>
          </a:lstStyle>
          <a:p>
            <a:endParaRPr lang="en-US"/>
          </a:p>
        </p:txBody>
      </p:sp>
      <p:sp>
        <p:nvSpPr>
          <p:cNvPr id="17" name="Content Placeholder 2"/>
          <p:cNvSpPr>
            <a:spLocks noGrp="1"/>
          </p:cNvSpPr>
          <p:nvPr>
            <p:ph idx="1"/>
          </p:nvPr>
        </p:nvSpPr>
        <p:spPr>
          <a:xfrm>
            <a:off x="575072" y="2644113"/>
            <a:ext cx="3842070" cy="3266494"/>
          </a:xfrm>
          <a:prstGeom prst="rect">
            <a:avLst/>
          </a:prstGeom>
        </p:spPr>
        <p:txBody>
          <a:bodyPr lIns="0" rIns="90000"/>
          <a:lstStyle>
            <a:lvl1pPr marL="0" indent="0">
              <a:buNone/>
              <a:defRPr sz="1050">
                <a:solidFill>
                  <a:schemeClr val="bg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19" name="Title 1"/>
          <p:cNvSpPr>
            <a:spLocks noGrp="1"/>
          </p:cNvSpPr>
          <p:nvPr>
            <p:ph type="ctrTitle"/>
          </p:nvPr>
        </p:nvSpPr>
        <p:spPr>
          <a:xfrm>
            <a:off x="575072" y="981086"/>
            <a:ext cx="6835992" cy="1300009"/>
          </a:xfrm>
          <a:prstGeom prst="rect">
            <a:avLst/>
          </a:prstGeom>
        </p:spPr>
        <p:txBody>
          <a:bodyPr lIns="0" rIns="90000" anchor="t" anchorCtr="0"/>
          <a:lstStyle>
            <a:lvl1pPr algn="l">
              <a:defRPr sz="2100" b="1">
                <a:solidFill>
                  <a:schemeClr val="bg1"/>
                </a:solidFill>
                <a:latin typeface="+mj-lt"/>
                <a:ea typeface="CeraGR-Bold ☞" charset="0"/>
                <a:cs typeface="CeraGR-Bold ☞" charset="0"/>
              </a:defRPr>
            </a:lvl1pPr>
          </a:lstStyle>
          <a:p>
            <a:r>
              <a:rPr lang="en-US" dirty="0"/>
              <a:t>Click to edit Master title style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50780" t="5046" r="7327"/>
          <a:stretch/>
        </p:blipFill>
        <p:spPr>
          <a:xfrm>
            <a:off x="4599385" y="0"/>
            <a:ext cx="4544615" cy="6870641"/>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t="1270" b="470"/>
          <a:stretch/>
        </p:blipFill>
        <p:spPr>
          <a:xfrm>
            <a:off x="4599385" y="3734554"/>
            <a:ext cx="2410968" cy="2372008"/>
          </a:xfrm>
          <a:prstGeom prst="rect">
            <a:avLst/>
          </a:prstGeom>
        </p:spPr>
      </p:pic>
      <p:pic>
        <p:nvPicPr>
          <p:cNvPr id="18" name="Picture 17"/>
          <p:cNvPicPr>
            <a:picLocks noChangeAspect="1"/>
          </p:cNvPicPr>
          <p:nvPr userDrawn="1"/>
        </p:nvPicPr>
        <p:blipFill rotWithShape="1">
          <a:blip r:embed="rId4">
            <a:extLst>
              <a:ext uri="{28A0092B-C50C-407E-A947-70E740481C1C}">
                <a14:useLocalDpi xmlns:a14="http://schemas.microsoft.com/office/drawing/2010/main" val="0"/>
              </a:ext>
            </a:extLst>
          </a:blip>
          <a:srcRect l="8967" t="53268" r="12161"/>
          <a:stretch/>
        </p:blipFill>
        <p:spPr>
          <a:xfrm>
            <a:off x="7717808" y="1743300"/>
            <a:ext cx="1426192" cy="1126697"/>
          </a:xfrm>
          <a:prstGeom prst="rect">
            <a:avLst/>
          </a:prstGeom>
        </p:spPr>
      </p:pic>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ivider.portrait_2">
    <p:bg>
      <p:bgPr>
        <a:solidFill>
          <a:schemeClr val="accent2"/>
        </a:solidFill>
        <a:effectLst/>
      </p:bgPr>
    </p:bg>
    <p:spTree>
      <p:nvGrpSpPr>
        <p:cNvPr id="1" name=""/>
        <p:cNvGrpSpPr/>
        <p:nvPr/>
      </p:nvGrpSpPr>
      <p:grpSpPr>
        <a:xfrm>
          <a:off x="0" y="0"/>
          <a:ext cx="0" cy="0"/>
          <a:chOff x="0" y="0"/>
          <a:chExt cx="0" cy="0"/>
        </a:xfrm>
      </p:grpSpPr>
      <p:cxnSp>
        <p:nvCxnSpPr>
          <p:cNvPr id="14" name="Straight Connector 13"/>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Footer Placeholder 4"/>
          <p:cNvSpPr>
            <a:spLocks noGrp="1"/>
          </p:cNvSpPr>
          <p:nvPr>
            <p:ph type="ftr" sz="quarter" idx="11"/>
          </p:nvPr>
        </p:nvSpPr>
        <p:spPr>
          <a:xfrm>
            <a:off x="575072" y="6262093"/>
            <a:ext cx="3086100" cy="365125"/>
          </a:xfrm>
          <a:prstGeom prst="rect">
            <a:avLst/>
          </a:prstGeom>
        </p:spPr>
        <p:txBody>
          <a:bodyPr lIns="0"/>
          <a:lstStyle>
            <a:lvl1pPr>
              <a:defRPr sz="525">
                <a:solidFill>
                  <a:schemeClr val="bg1"/>
                </a:solidFill>
              </a:defRPr>
            </a:lvl1pPr>
          </a:lstStyle>
          <a:p>
            <a:endParaRPr lang="en-US"/>
          </a:p>
        </p:txBody>
      </p:sp>
      <p:sp>
        <p:nvSpPr>
          <p:cNvPr id="15" name="Content Placeholder 2"/>
          <p:cNvSpPr>
            <a:spLocks noGrp="1"/>
          </p:cNvSpPr>
          <p:nvPr>
            <p:ph idx="1"/>
          </p:nvPr>
        </p:nvSpPr>
        <p:spPr>
          <a:xfrm>
            <a:off x="575072" y="2644113"/>
            <a:ext cx="3842070" cy="3266494"/>
          </a:xfrm>
          <a:prstGeom prst="rect">
            <a:avLst/>
          </a:prstGeom>
        </p:spPr>
        <p:txBody>
          <a:bodyPr lIns="0" rIns="90000"/>
          <a:lstStyle>
            <a:lvl1pPr marL="0" indent="0">
              <a:buNone/>
              <a:defRPr sz="1050">
                <a:solidFill>
                  <a:schemeClr val="bg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16" name="Title 1"/>
          <p:cNvSpPr>
            <a:spLocks noGrp="1"/>
          </p:cNvSpPr>
          <p:nvPr>
            <p:ph type="ctrTitle"/>
          </p:nvPr>
        </p:nvSpPr>
        <p:spPr>
          <a:xfrm>
            <a:off x="575072" y="981086"/>
            <a:ext cx="6835992" cy="1300009"/>
          </a:xfrm>
          <a:prstGeom prst="rect">
            <a:avLst/>
          </a:prstGeom>
        </p:spPr>
        <p:txBody>
          <a:bodyPr lIns="0" rIns="90000" anchor="t" anchorCtr="0"/>
          <a:lstStyle>
            <a:lvl1pPr algn="l">
              <a:defRPr sz="2100" b="1">
                <a:solidFill>
                  <a:schemeClr val="bg1"/>
                </a:solidFill>
                <a:latin typeface="+mj-lt"/>
                <a:ea typeface="CeraGR-Bold ☞" charset="0"/>
                <a:cs typeface="CeraGR-Bold ☞" charset="0"/>
              </a:defRPr>
            </a:lvl1pPr>
          </a:lstStyle>
          <a:p>
            <a:r>
              <a:rPr lang="en-US" dirty="0"/>
              <a:t>Click to edit Master title style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55769"/>
          <a:stretch/>
        </p:blipFill>
        <p:spPr>
          <a:xfrm>
            <a:off x="4599384" y="0"/>
            <a:ext cx="4544615" cy="6853317"/>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pic>
        <p:nvPicPr>
          <p:cNvPr id="19" name="Picture 18"/>
          <p:cNvPicPr>
            <a:picLocks noChangeAspect="1"/>
          </p:cNvPicPr>
          <p:nvPr userDrawn="1"/>
        </p:nvPicPr>
        <p:blipFill rotWithShape="1">
          <a:blip r:embed="rId4">
            <a:extLst>
              <a:ext uri="{28A0092B-C50C-407E-A947-70E740481C1C}">
                <a14:useLocalDpi xmlns:a14="http://schemas.microsoft.com/office/drawing/2010/main" val="0"/>
              </a:ext>
            </a:extLst>
          </a:blip>
          <a:srcRect t="1270" b="470"/>
          <a:stretch/>
        </p:blipFill>
        <p:spPr>
          <a:xfrm>
            <a:off x="4599385" y="4539772"/>
            <a:ext cx="2410968" cy="2372008"/>
          </a:xfrm>
          <a:prstGeom prst="rect">
            <a:avLst/>
          </a:prstGeom>
        </p:spPr>
      </p:pic>
      <p:pic>
        <p:nvPicPr>
          <p:cNvPr id="20" name="Picture 19"/>
          <p:cNvPicPr>
            <a:picLocks noChangeAspect="1"/>
          </p:cNvPicPr>
          <p:nvPr userDrawn="1"/>
        </p:nvPicPr>
        <p:blipFill rotWithShape="1">
          <a:blip r:embed="rId5">
            <a:extLst>
              <a:ext uri="{28A0092B-C50C-407E-A947-70E740481C1C}">
                <a14:useLocalDpi xmlns:a14="http://schemas.microsoft.com/office/drawing/2010/main" val="0"/>
              </a:ext>
            </a:extLst>
          </a:blip>
          <a:srcRect l="8967" t="53268" r="12161"/>
          <a:stretch/>
        </p:blipFill>
        <p:spPr>
          <a:xfrm>
            <a:off x="7717808" y="-145623"/>
            <a:ext cx="1426192" cy="1126697"/>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ivider.portrait_3">
    <p:bg>
      <p:bgPr>
        <a:solidFill>
          <a:schemeClr val="accent2"/>
        </a:solidFill>
        <a:effectLst/>
      </p:bgPr>
    </p:bg>
    <p:spTree>
      <p:nvGrpSpPr>
        <p:cNvPr id="1" name=""/>
        <p:cNvGrpSpPr/>
        <p:nvPr/>
      </p:nvGrpSpPr>
      <p:grpSpPr>
        <a:xfrm>
          <a:off x="0" y="0"/>
          <a:ext cx="0" cy="0"/>
          <a:chOff x="0" y="0"/>
          <a:chExt cx="0" cy="0"/>
        </a:xfrm>
      </p:grpSpPr>
      <p:cxnSp>
        <p:nvCxnSpPr>
          <p:cNvPr id="14" name="Straight Connector 13"/>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Footer Placeholder 4"/>
          <p:cNvSpPr>
            <a:spLocks noGrp="1"/>
          </p:cNvSpPr>
          <p:nvPr>
            <p:ph type="ftr" sz="quarter" idx="11"/>
          </p:nvPr>
        </p:nvSpPr>
        <p:spPr>
          <a:xfrm>
            <a:off x="575072" y="6262093"/>
            <a:ext cx="3086100" cy="365125"/>
          </a:xfrm>
          <a:prstGeom prst="rect">
            <a:avLst/>
          </a:prstGeom>
        </p:spPr>
        <p:txBody>
          <a:bodyPr lIns="0"/>
          <a:lstStyle>
            <a:lvl1pPr>
              <a:defRPr sz="525">
                <a:solidFill>
                  <a:schemeClr val="bg1"/>
                </a:solidFill>
              </a:defRPr>
            </a:lvl1pPr>
          </a:lstStyle>
          <a:p>
            <a:endParaRPr lang="en-US"/>
          </a:p>
        </p:txBody>
      </p:sp>
      <p:sp>
        <p:nvSpPr>
          <p:cNvPr id="15" name="Content Placeholder 2"/>
          <p:cNvSpPr>
            <a:spLocks noGrp="1"/>
          </p:cNvSpPr>
          <p:nvPr>
            <p:ph idx="1"/>
          </p:nvPr>
        </p:nvSpPr>
        <p:spPr>
          <a:xfrm>
            <a:off x="575072" y="2644113"/>
            <a:ext cx="3842070" cy="3266494"/>
          </a:xfrm>
          <a:prstGeom prst="rect">
            <a:avLst/>
          </a:prstGeom>
        </p:spPr>
        <p:txBody>
          <a:bodyPr lIns="0" rIns="90000"/>
          <a:lstStyle>
            <a:lvl1pPr marL="0" indent="0">
              <a:buNone/>
              <a:defRPr sz="1050">
                <a:solidFill>
                  <a:schemeClr val="bg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16" name="Title 1"/>
          <p:cNvSpPr>
            <a:spLocks noGrp="1"/>
          </p:cNvSpPr>
          <p:nvPr>
            <p:ph type="ctrTitle"/>
          </p:nvPr>
        </p:nvSpPr>
        <p:spPr>
          <a:xfrm>
            <a:off x="575072" y="981086"/>
            <a:ext cx="6835992" cy="1300009"/>
          </a:xfrm>
          <a:prstGeom prst="rect">
            <a:avLst/>
          </a:prstGeom>
        </p:spPr>
        <p:txBody>
          <a:bodyPr lIns="0" rIns="90000" anchor="t" anchorCtr="0"/>
          <a:lstStyle>
            <a:lvl1pPr algn="l">
              <a:defRPr sz="2100" b="1">
                <a:solidFill>
                  <a:schemeClr val="bg1"/>
                </a:solidFill>
                <a:latin typeface="+mj-lt"/>
                <a:ea typeface="CeraGR-Bold ☞" charset="0"/>
                <a:cs typeface="CeraGR-Bold ☞" charset="0"/>
              </a:defRPr>
            </a:lvl1pPr>
          </a:lstStyle>
          <a:p>
            <a:r>
              <a:rPr lang="en-US" dirty="0"/>
              <a:t>Click to edit Master title style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51545" t="1079" r="4736" b="1"/>
          <a:stretch/>
        </p:blipFill>
        <p:spPr>
          <a:xfrm>
            <a:off x="4599384" y="-1"/>
            <a:ext cx="4544615" cy="6858801"/>
          </a:xfrm>
          <a:prstGeom prst="rect">
            <a:avLst/>
          </a:prstGeom>
        </p:spPr>
      </p:pic>
      <p:pic>
        <p:nvPicPr>
          <p:cNvPr id="18" name="Picture 17"/>
          <p:cNvPicPr>
            <a:picLocks noChangeAspect="1"/>
          </p:cNvPicPr>
          <p:nvPr userDrawn="1"/>
        </p:nvPicPr>
        <p:blipFill rotWithShape="1">
          <a:blip r:embed="rId3">
            <a:extLst>
              <a:ext uri="{28A0092B-C50C-407E-A947-70E740481C1C}">
                <a14:useLocalDpi xmlns:a14="http://schemas.microsoft.com/office/drawing/2010/main" val="0"/>
              </a:ext>
            </a:extLst>
          </a:blip>
          <a:srcRect l="9343" t="53268"/>
          <a:stretch/>
        </p:blipFill>
        <p:spPr>
          <a:xfrm>
            <a:off x="7724632" y="1478047"/>
            <a:ext cx="1639275" cy="1126697"/>
          </a:xfrm>
          <a:prstGeom prst="rect">
            <a:avLst/>
          </a:prstGeom>
        </p:spPr>
      </p:pic>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pic>
        <p:nvPicPr>
          <p:cNvPr id="20" name="Picture 19"/>
          <p:cNvPicPr>
            <a:picLocks noChangeAspect="1"/>
          </p:cNvPicPr>
          <p:nvPr userDrawn="1"/>
        </p:nvPicPr>
        <p:blipFill rotWithShape="1">
          <a:blip r:embed="rId5">
            <a:extLst>
              <a:ext uri="{28A0092B-C50C-407E-A947-70E740481C1C}">
                <a14:useLocalDpi xmlns:a14="http://schemas.microsoft.com/office/drawing/2010/main" val="0"/>
              </a:ext>
            </a:extLst>
          </a:blip>
          <a:srcRect t="1270" b="470"/>
          <a:stretch/>
        </p:blipFill>
        <p:spPr>
          <a:xfrm>
            <a:off x="4599385" y="4486792"/>
            <a:ext cx="2410968" cy="2372008"/>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ivider.portrait_4">
    <p:bg>
      <p:bgPr>
        <a:solidFill>
          <a:schemeClr val="accent2"/>
        </a:solidFill>
        <a:effectLst/>
      </p:bgPr>
    </p:bg>
    <p:spTree>
      <p:nvGrpSpPr>
        <p:cNvPr id="1" name=""/>
        <p:cNvGrpSpPr/>
        <p:nvPr/>
      </p:nvGrpSpPr>
      <p:grpSpPr>
        <a:xfrm>
          <a:off x="0" y="0"/>
          <a:ext cx="0" cy="0"/>
          <a:chOff x="0" y="0"/>
          <a:chExt cx="0" cy="0"/>
        </a:xfrm>
      </p:grpSpPr>
      <p:cxnSp>
        <p:nvCxnSpPr>
          <p:cNvPr id="14" name="Straight Connector 13"/>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Footer Placeholder 4"/>
          <p:cNvSpPr>
            <a:spLocks noGrp="1"/>
          </p:cNvSpPr>
          <p:nvPr>
            <p:ph type="ftr" sz="quarter" idx="11"/>
          </p:nvPr>
        </p:nvSpPr>
        <p:spPr>
          <a:xfrm>
            <a:off x="575072" y="6262093"/>
            <a:ext cx="3086100" cy="365125"/>
          </a:xfrm>
          <a:prstGeom prst="rect">
            <a:avLst/>
          </a:prstGeom>
        </p:spPr>
        <p:txBody>
          <a:bodyPr lIns="0"/>
          <a:lstStyle>
            <a:lvl1pPr>
              <a:defRPr sz="525">
                <a:solidFill>
                  <a:schemeClr val="bg1"/>
                </a:solidFill>
              </a:defRPr>
            </a:lvl1pPr>
          </a:lstStyle>
          <a:p>
            <a:endParaRPr lang="en-US"/>
          </a:p>
        </p:txBody>
      </p:sp>
      <p:sp>
        <p:nvSpPr>
          <p:cNvPr id="15" name="Content Placeholder 2"/>
          <p:cNvSpPr>
            <a:spLocks noGrp="1"/>
          </p:cNvSpPr>
          <p:nvPr>
            <p:ph idx="1"/>
          </p:nvPr>
        </p:nvSpPr>
        <p:spPr>
          <a:xfrm>
            <a:off x="575072" y="2644113"/>
            <a:ext cx="3842070" cy="3266494"/>
          </a:xfrm>
          <a:prstGeom prst="rect">
            <a:avLst/>
          </a:prstGeom>
        </p:spPr>
        <p:txBody>
          <a:bodyPr lIns="0" rIns="90000"/>
          <a:lstStyle>
            <a:lvl1pPr marL="0" indent="0">
              <a:buNone/>
              <a:defRPr sz="1050">
                <a:solidFill>
                  <a:schemeClr val="bg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16" name="Title 1"/>
          <p:cNvSpPr>
            <a:spLocks noGrp="1"/>
          </p:cNvSpPr>
          <p:nvPr>
            <p:ph type="ctrTitle"/>
          </p:nvPr>
        </p:nvSpPr>
        <p:spPr>
          <a:xfrm>
            <a:off x="575072" y="981086"/>
            <a:ext cx="6835992" cy="1300009"/>
          </a:xfrm>
          <a:prstGeom prst="rect">
            <a:avLst/>
          </a:prstGeom>
        </p:spPr>
        <p:txBody>
          <a:bodyPr lIns="0" rIns="90000" anchor="t" anchorCtr="0"/>
          <a:lstStyle>
            <a:lvl1pPr algn="l">
              <a:defRPr sz="2100" b="1">
                <a:solidFill>
                  <a:schemeClr val="bg1"/>
                </a:solidFill>
                <a:latin typeface="+mj-lt"/>
                <a:ea typeface="CeraGR-Bold ☞" charset="0"/>
                <a:cs typeface="CeraGR-Bold ☞" charset="0"/>
              </a:defRPr>
            </a:lvl1pPr>
          </a:lstStyle>
          <a:p>
            <a:r>
              <a:rPr lang="en-US" dirty="0"/>
              <a:t>Click to edit Master title style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43044" t="3707" r="14417"/>
          <a:stretch/>
        </p:blipFill>
        <p:spPr>
          <a:xfrm>
            <a:off x="4598987" y="-1"/>
            <a:ext cx="4545013" cy="6862272"/>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9385" y="4447032"/>
            <a:ext cx="1808226" cy="2410968"/>
          </a:xfrm>
          <a:prstGeom prst="rect">
            <a:avLst/>
          </a:prstGeom>
        </p:spPr>
      </p:pic>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94171" y="1"/>
            <a:ext cx="1569128" cy="2092171"/>
          </a:xfrm>
          <a:prstGeom prst="rect">
            <a:avLst/>
          </a:prstGeom>
        </p:spPr>
      </p:pic>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1774"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_3">
    <p:bg>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7358" t="1079" r="4737" b="1"/>
          <a:stretch/>
        </p:blipFill>
        <p:spPr>
          <a:xfrm>
            <a:off x="6074" y="-1"/>
            <a:ext cx="9137926" cy="6858801"/>
          </a:xfrm>
          <a:prstGeom prst="rect">
            <a:avLst/>
          </a:prstGeom>
        </p:spPr>
      </p:pic>
      <p:sp>
        <p:nvSpPr>
          <p:cNvPr id="18" name="Rectangle 17"/>
          <p:cNvSpPr/>
          <p:nvPr userDrawn="1"/>
        </p:nvSpPr>
        <p:spPr>
          <a:xfrm>
            <a:off x="5" y="0"/>
            <a:ext cx="8385143" cy="6858000"/>
          </a:xfrm>
          <a:prstGeom prst="rect">
            <a:avLst/>
          </a:prstGeom>
          <a:gradFill flip="none" rotWithShape="1">
            <a:gsLst>
              <a:gs pos="0">
                <a:schemeClr val="bg2"/>
              </a:gs>
              <a:gs pos="98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2133"/>
            <a:ext cx="2414016" cy="2414016"/>
          </a:xfrm>
          <a:prstGeom prst="rect">
            <a:avLst/>
          </a:prstGeom>
        </p:spPr>
      </p:pic>
      <p:pic>
        <p:nvPicPr>
          <p:cNvPr id="12" name="Picture 11"/>
          <p:cNvPicPr>
            <a:picLocks noChangeAspect="1"/>
          </p:cNvPicPr>
          <p:nvPr userDrawn="1"/>
        </p:nvPicPr>
        <p:blipFill rotWithShape="1">
          <a:blip r:embed="rId4">
            <a:extLst>
              <a:ext uri="{28A0092B-C50C-407E-A947-70E740481C1C}">
                <a14:useLocalDpi xmlns:a14="http://schemas.microsoft.com/office/drawing/2010/main" val="0"/>
              </a:ext>
            </a:extLst>
          </a:blip>
          <a:stretch/>
        </p:blipFill>
        <p:spPr>
          <a:xfrm>
            <a:off x="6733032" y="3282599"/>
            <a:ext cx="2410968" cy="2410968"/>
          </a:xfrm>
          <a:prstGeom prst="rect">
            <a:avLst/>
          </a:prstGeom>
        </p:spPr>
      </p:pic>
      <p:cxnSp>
        <p:nvCxnSpPr>
          <p:cNvPr id="14" name="Straight Connector 13"/>
          <p:cNvCxnSpPr/>
          <p:nvPr userDrawn="1"/>
        </p:nvCxnSpPr>
        <p:spPr>
          <a:xfrm>
            <a:off x="575074" y="2604232"/>
            <a:ext cx="85308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ctrTitle"/>
          </p:nvPr>
        </p:nvSpPr>
        <p:spPr>
          <a:xfrm>
            <a:off x="575074" y="2820132"/>
            <a:ext cx="3407690" cy="2387600"/>
          </a:xfrm>
          <a:prstGeom prst="rect">
            <a:avLst/>
          </a:prstGeom>
        </p:spPr>
        <p:txBody>
          <a:bodyPr lIns="0" rIns="90000" anchor="t" anchorCtr="0"/>
          <a:lstStyle>
            <a:lvl1pPr algn="l">
              <a:defRPr sz="3600" b="1">
                <a:solidFill>
                  <a:schemeClr val="tx1"/>
                </a:solidFill>
                <a:latin typeface="+mj-lt"/>
                <a:ea typeface="CeraGR-Bold ☞" charset="0"/>
                <a:cs typeface="CeraGR-Bold ☞" charset="0"/>
              </a:defRPr>
            </a:lvl1pPr>
          </a:lstStyle>
          <a:p>
            <a:r>
              <a:rPr lang="en-US" dirty="0"/>
              <a:t>Click to edit Master title style</a:t>
            </a:r>
          </a:p>
        </p:txBody>
      </p:sp>
      <p:sp>
        <p:nvSpPr>
          <p:cNvPr id="15" name="Subtitle 2"/>
          <p:cNvSpPr>
            <a:spLocks noGrp="1"/>
          </p:cNvSpPr>
          <p:nvPr>
            <p:ph type="subTitle" idx="1"/>
          </p:nvPr>
        </p:nvSpPr>
        <p:spPr>
          <a:xfrm>
            <a:off x="575074" y="5284308"/>
            <a:ext cx="3407690" cy="833602"/>
          </a:xfrm>
          <a:prstGeom prst="rect">
            <a:avLst/>
          </a:prstGeom>
        </p:spPr>
        <p:txBody>
          <a:bodyPr lIns="0" rIns="90000" anchor="t" anchorCtr="0"/>
          <a:lstStyle>
            <a:lvl1pPr marL="0" indent="0" algn="l">
              <a:buNone/>
              <a:defRPr sz="1350">
                <a:solidFill>
                  <a:schemeClr val="tx1"/>
                </a:solidFill>
                <a:latin typeface="+mn-lt"/>
              </a:defRPr>
            </a:lvl1pPr>
            <a:lvl2pPr marL="342857" indent="0" algn="ctr">
              <a:buNone/>
              <a:defRPr sz="1500"/>
            </a:lvl2pPr>
            <a:lvl3pPr marL="685715" indent="0" algn="ctr">
              <a:buNone/>
              <a:defRPr sz="135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dirty="0"/>
              <a:t>Click to edit Master subtitle style</a:t>
            </a:r>
          </a:p>
        </p:txBody>
      </p:sp>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ivider.landscape_1">
    <p:bg>
      <p:bgPr>
        <a:solidFill>
          <a:schemeClr val="accent2"/>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p:nvPr>
        </p:nvSpPr>
        <p:spPr>
          <a:xfrm>
            <a:off x="575072" y="981086"/>
            <a:ext cx="6835992" cy="1300009"/>
          </a:xfrm>
          <a:prstGeom prst="rect">
            <a:avLst/>
          </a:prstGeom>
        </p:spPr>
        <p:txBody>
          <a:bodyPr lIns="0" rIns="90000" anchor="t" anchorCtr="0"/>
          <a:lstStyle>
            <a:lvl1pPr algn="l">
              <a:defRPr sz="2100" b="1">
                <a:solidFill>
                  <a:schemeClr val="bg1"/>
                </a:solidFill>
                <a:latin typeface="+mj-lt"/>
                <a:ea typeface="CeraGR-Bold ☞" charset="0"/>
                <a:cs typeface="CeraGR-Bold ☞" charset="0"/>
              </a:defRPr>
            </a:lvl1pPr>
          </a:lstStyle>
          <a:p>
            <a:r>
              <a:rPr lang="en-US" dirty="0"/>
              <a:t>Click to edit Master title style</a:t>
            </a:r>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8038" t="32255" r="7003" b="20270"/>
          <a:stretch/>
        </p:blipFill>
        <p:spPr>
          <a:xfrm>
            <a:off x="-2" y="3429000"/>
            <a:ext cx="9200046" cy="342900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3984"/>
            <a:ext cx="2410968" cy="2414016"/>
          </a:xfrm>
          <a:prstGeom prst="rect">
            <a:avLst/>
          </a:prstGeom>
        </p:spPr>
      </p:pic>
      <p:pic>
        <p:nvPicPr>
          <p:cNvPr id="16" name="Picture 15"/>
          <p:cNvPicPr>
            <a:picLocks noChangeAspect="1"/>
          </p:cNvPicPr>
          <p:nvPr userDrawn="1"/>
        </p:nvPicPr>
        <p:blipFill rotWithShape="1">
          <a:blip r:embed="rId4">
            <a:extLst>
              <a:ext uri="{28A0092B-C50C-407E-A947-70E740481C1C}">
                <a14:useLocalDpi xmlns:a14="http://schemas.microsoft.com/office/drawing/2010/main" val="0"/>
              </a:ext>
            </a:extLst>
          </a:blip>
          <a:srcRect t="61943"/>
          <a:stretch/>
        </p:blipFill>
        <p:spPr>
          <a:xfrm>
            <a:off x="6789076" y="3428999"/>
            <a:ext cx="2410968" cy="917535"/>
          </a:xfrm>
          <a:prstGeom prst="rect">
            <a:avLst/>
          </a:prstGeom>
        </p:spPr>
      </p:pic>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ivider.landscape_2">
    <p:bg>
      <p:bgPr>
        <a:solidFill>
          <a:schemeClr val="accent2"/>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ctrTitle"/>
          </p:nvPr>
        </p:nvSpPr>
        <p:spPr>
          <a:xfrm>
            <a:off x="575072" y="981086"/>
            <a:ext cx="6835992" cy="1300009"/>
          </a:xfrm>
          <a:prstGeom prst="rect">
            <a:avLst/>
          </a:prstGeom>
        </p:spPr>
        <p:txBody>
          <a:bodyPr lIns="0" rIns="90000" anchor="t" anchorCtr="0"/>
          <a:lstStyle>
            <a:lvl1pPr algn="l">
              <a:defRPr sz="2100" b="1">
                <a:solidFill>
                  <a:schemeClr val="bg1"/>
                </a:solidFill>
                <a:latin typeface="+mj-lt"/>
                <a:ea typeface="CeraGR-Bold ☞" charset="0"/>
                <a:cs typeface="CeraGR-Bold ☞" charset="0"/>
              </a:defRPr>
            </a:lvl1pPr>
          </a:lstStyle>
          <a:p>
            <a:r>
              <a:rPr lang="en-US" dirty="0"/>
              <a:t>Click to edit Master title style</a:t>
            </a:r>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24152" b="19315"/>
          <a:stretch/>
        </p:blipFill>
        <p:spPr>
          <a:xfrm>
            <a:off x="-2" y="3409951"/>
            <a:ext cx="9144002" cy="344805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56481" y="4443985"/>
            <a:ext cx="2410968" cy="2414016"/>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ivider.landscape_3">
    <p:bg>
      <p:bgPr>
        <a:solidFill>
          <a:schemeClr val="accent2"/>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ctrTitle"/>
          </p:nvPr>
        </p:nvSpPr>
        <p:spPr>
          <a:xfrm>
            <a:off x="575072" y="981086"/>
            <a:ext cx="6835992" cy="1300009"/>
          </a:xfrm>
          <a:prstGeom prst="rect">
            <a:avLst/>
          </a:prstGeom>
        </p:spPr>
        <p:txBody>
          <a:bodyPr lIns="0" rIns="90000" anchor="t" anchorCtr="0"/>
          <a:lstStyle>
            <a:lvl1pPr algn="l">
              <a:defRPr sz="2100" b="1">
                <a:solidFill>
                  <a:schemeClr val="bg1"/>
                </a:solidFill>
                <a:latin typeface="+mj-lt"/>
                <a:ea typeface="CeraGR-Bold ☞" charset="0"/>
                <a:cs typeface="CeraGR-Bold ☞" charset="0"/>
              </a:defRPr>
            </a:lvl1pPr>
          </a:lstStyle>
          <a:p>
            <a:r>
              <a:rPr lang="en-US" dirty="0"/>
              <a:t>Click to edit Master title style</a:t>
            </a:r>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67" t="49362" r="2650" b="9390"/>
          <a:stretch/>
        </p:blipFill>
        <p:spPr>
          <a:xfrm>
            <a:off x="6" y="3409950"/>
            <a:ext cx="9143999" cy="3448050"/>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 y="3409950"/>
            <a:ext cx="2410968" cy="2414016"/>
          </a:xfrm>
          <a:prstGeom prst="rect">
            <a:avLst/>
          </a:prstGeom>
        </p:spPr>
      </p:pic>
      <p:pic>
        <p:nvPicPr>
          <p:cNvPr id="16" name="Picture 15"/>
          <p:cNvPicPr>
            <a:picLocks noChangeAspect="1"/>
          </p:cNvPicPr>
          <p:nvPr userDrawn="1"/>
        </p:nvPicPr>
        <p:blipFill rotWithShape="1">
          <a:blip r:embed="rId4">
            <a:extLst>
              <a:ext uri="{28A0092B-C50C-407E-A947-70E740481C1C}">
                <a14:useLocalDpi xmlns:a14="http://schemas.microsoft.com/office/drawing/2010/main" val="0"/>
              </a:ext>
            </a:extLst>
          </a:blip>
          <a:srcRect t="1253" b="50568"/>
          <a:stretch/>
        </p:blipFill>
        <p:spPr>
          <a:xfrm>
            <a:off x="5617029" y="5178425"/>
            <a:ext cx="3526976" cy="1699283"/>
          </a:xfrm>
          <a:prstGeom prst="rect">
            <a:avLst/>
          </a:prstGeom>
        </p:spPr>
      </p:pic>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ivider.landscape_4">
    <p:bg>
      <p:bgPr>
        <a:solidFill>
          <a:schemeClr val="accent2"/>
        </a:solidFill>
        <a:effectLst/>
      </p:bgPr>
    </p:bg>
    <p:spTree>
      <p:nvGrpSpPr>
        <p:cNvPr id="1" name=""/>
        <p:cNvGrpSpPr/>
        <p:nvPr/>
      </p:nvGrpSpPr>
      <p:grpSpPr>
        <a:xfrm>
          <a:off x="0" y="0"/>
          <a:ext cx="0" cy="0"/>
          <a:chOff x="0" y="0"/>
          <a:chExt cx="0" cy="0"/>
        </a:xfrm>
      </p:grpSpPr>
      <p:cxnSp>
        <p:nvCxnSpPr>
          <p:cNvPr id="7" name="Straight Connector 6"/>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ctrTitle"/>
          </p:nvPr>
        </p:nvSpPr>
        <p:spPr>
          <a:xfrm>
            <a:off x="575072" y="981086"/>
            <a:ext cx="6835992" cy="1300009"/>
          </a:xfrm>
          <a:prstGeom prst="rect">
            <a:avLst/>
          </a:prstGeom>
        </p:spPr>
        <p:txBody>
          <a:bodyPr lIns="0" rIns="90000" anchor="t" anchorCtr="0"/>
          <a:lstStyle>
            <a:lvl1pPr algn="l">
              <a:defRPr sz="2100" b="1">
                <a:solidFill>
                  <a:schemeClr val="bg1"/>
                </a:solidFill>
                <a:latin typeface="+mj-lt"/>
                <a:ea typeface="CeraGR-Bold ☞" charset="0"/>
                <a:cs typeface="CeraGR-Bold ☞" charset="0"/>
              </a:defRPr>
            </a:lvl1pPr>
          </a:lstStyle>
          <a:p>
            <a:r>
              <a:rPr lang="en-US" dirty="0"/>
              <a:t>Click to edit Master title style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7355" b="40243"/>
          <a:stretch/>
        </p:blipFill>
        <p:spPr>
          <a:xfrm>
            <a:off x="-2" y="3409950"/>
            <a:ext cx="9144002" cy="344805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4677196"/>
            <a:ext cx="2410968" cy="2414016"/>
          </a:xfrm>
          <a:prstGeom prst="rect">
            <a:avLst/>
          </a:prstGeom>
        </p:spPr>
      </p:pic>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29984" y="3390192"/>
            <a:ext cx="2414016" cy="2414016"/>
          </a:xfrm>
          <a:prstGeom prst="rect">
            <a:avLst/>
          </a:prstGeom>
        </p:spPr>
      </p:pic>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pos="2897" userDrawn="1">
          <p15:clr>
            <a:srgbClr val="FBAE40"/>
          </p15:clr>
        </p15:guide>
        <p15:guide id="4" orient="horz" pos="618" userDrawn="1">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 body">
    <p:spTree>
      <p:nvGrpSpPr>
        <p:cNvPr id="1" name=""/>
        <p:cNvGrpSpPr/>
        <p:nvPr/>
      </p:nvGrpSpPr>
      <p:grpSpPr>
        <a:xfrm>
          <a:off x="0" y="0"/>
          <a:ext cx="0" cy="0"/>
          <a:chOff x="0" y="0"/>
          <a:chExt cx="0" cy="0"/>
        </a:xfrm>
      </p:grpSpPr>
      <p:cxnSp>
        <p:nvCxnSpPr>
          <p:cNvPr id="7" name="Straight Connector 6"/>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11"/>
          </p:nvPr>
        </p:nvSpPr>
        <p:spPr>
          <a:xfrm>
            <a:off x="575072" y="6262093"/>
            <a:ext cx="3086100" cy="365125"/>
          </a:xfrm>
          <a:prstGeom prst="rect">
            <a:avLst/>
          </a:prstGeom>
        </p:spPr>
        <p:txBody>
          <a:bodyPr lIns="0"/>
          <a:lstStyle>
            <a:lvl1pPr>
              <a:defRPr sz="525">
                <a:solidFill>
                  <a:schemeClr val="bg1"/>
                </a:solidFill>
              </a:defRPr>
            </a:lvl1pPr>
          </a:lstStyle>
          <a:p>
            <a:endParaRPr lang="en-US"/>
          </a:p>
        </p:txBody>
      </p:sp>
      <p:sp>
        <p:nvSpPr>
          <p:cNvPr id="9" name="Content Placeholder 2"/>
          <p:cNvSpPr>
            <a:spLocks noGrp="1"/>
          </p:cNvSpPr>
          <p:nvPr>
            <p:ph idx="1"/>
          </p:nvPr>
        </p:nvSpPr>
        <p:spPr>
          <a:xfrm>
            <a:off x="575072" y="2644113"/>
            <a:ext cx="3842070" cy="3266494"/>
          </a:xfrm>
          <a:prstGeom prst="rect">
            <a:avLst/>
          </a:prstGeom>
        </p:spPr>
        <p:txBody>
          <a:bodyPr lIns="0" rIns="90000"/>
          <a:lstStyle>
            <a:lvl1pPr marL="0" indent="0">
              <a:buNone/>
              <a:defRPr sz="1050">
                <a:solidFill>
                  <a:schemeClr val="bg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10" name="Title 1"/>
          <p:cNvSpPr>
            <a:spLocks noGrp="1"/>
          </p:cNvSpPr>
          <p:nvPr>
            <p:ph type="ctrTitle"/>
          </p:nvPr>
        </p:nvSpPr>
        <p:spPr>
          <a:xfrm>
            <a:off x="575072" y="981086"/>
            <a:ext cx="6835992" cy="1300009"/>
          </a:xfrm>
          <a:prstGeom prst="rect">
            <a:avLst/>
          </a:prstGeom>
        </p:spPr>
        <p:txBody>
          <a:bodyPr lIns="0" rIns="90000" anchor="t" anchorCtr="0"/>
          <a:lstStyle>
            <a:lvl1pPr algn="l">
              <a:defRPr sz="2100" b="1">
                <a:solidFill>
                  <a:schemeClr val="bg1"/>
                </a:solidFill>
                <a:latin typeface="+mj-lt"/>
                <a:ea typeface="CeraGR-Bold ☞" charset="0"/>
                <a:cs typeface="CeraGR-Bold ☞" charset="0"/>
              </a:defRPr>
            </a:lvl1pPr>
          </a:lstStyle>
          <a:p>
            <a:r>
              <a:rPr lang="en-US" dirty="0"/>
              <a:t>Click to edit Master title style</a:t>
            </a:r>
          </a:p>
        </p:txBody>
      </p:sp>
    </p:spTree>
  </p:cSld>
  <p:clrMapOvr>
    <a:masterClrMapping/>
  </p:clrMapOvr>
  <p:extLst mod="1">
    <p:ext uri="{DCECCB84-F9BA-43D5-87BE-67443E8EF086}">
      <p15:sldGuideLst xmlns:p15="http://schemas.microsoft.com/office/powerpoint/2012/main">
        <p15:guide id="1" pos="362" userDrawn="1">
          <p15:clr>
            <a:srgbClr val="FBAE40"/>
          </p15:clr>
        </p15:guide>
        <p15:guide id="2" orient="horz" pos="482" userDrawn="1">
          <p15:clr>
            <a:srgbClr val="FBAE40"/>
          </p15:clr>
        </p15:guide>
        <p15:guide id="3" orient="horz" pos="618" userDrawn="1">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 body">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a:xfrm>
            <a:off x="575072" y="6262093"/>
            <a:ext cx="3086100" cy="365125"/>
          </a:xfrm>
          <a:prstGeom prst="rect">
            <a:avLst/>
          </a:prstGeom>
        </p:spPr>
        <p:txBody>
          <a:bodyPr lIns="0"/>
          <a:lstStyle>
            <a:lvl1pPr>
              <a:defRPr sz="525">
                <a:solidFill>
                  <a:schemeClr val="bg1"/>
                </a:solidFill>
              </a:defRPr>
            </a:lvl1pPr>
          </a:lstStyle>
          <a:p>
            <a:endParaRPr lang="en-US"/>
          </a:p>
        </p:txBody>
      </p:sp>
      <p:sp>
        <p:nvSpPr>
          <p:cNvPr id="11" name="Content Placeholder 2"/>
          <p:cNvSpPr>
            <a:spLocks noGrp="1"/>
          </p:cNvSpPr>
          <p:nvPr>
            <p:ph idx="1"/>
          </p:nvPr>
        </p:nvSpPr>
        <p:spPr>
          <a:xfrm>
            <a:off x="575072" y="2644113"/>
            <a:ext cx="3842070" cy="3266494"/>
          </a:xfrm>
          <a:prstGeom prst="rect">
            <a:avLst/>
          </a:prstGeom>
        </p:spPr>
        <p:txBody>
          <a:bodyPr lIns="0" rIns="90000"/>
          <a:lstStyle>
            <a:lvl1pPr marL="0" indent="0">
              <a:buNone/>
              <a:defRPr sz="1050">
                <a:solidFill>
                  <a:schemeClr val="bg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12" name="Content Placeholder 2"/>
          <p:cNvSpPr>
            <a:spLocks noGrp="1"/>
          </p:cNvSpPr>
          <p:nvPr>
            <p:ph idx="12"/>
          </p:nvPr>
        </p:nvSpPr>
        <p:spPr>
          <a:xfrm>
            <a:off x="4619702" y="2644113"/>
            <a:ext cx="3842070" cy="3266494"/>
          </a:xfrm>
          <a:prstGeom prst="rect">
            <a:avLst/>
          </a:prstGeom>
        </p:spPr>
        <p:txBody>
          <a:bodyPr lIns="0" rIns="90000"/>
          <a:lstStyle>
            <a:lvl1pPr marL="0" indent="0">
              <a:buNone/>
              <a:defRPr sz="1050">
                <a:solidFill>
                  <a:schemeClr val="bg1"/>
                </a:solidFill>
              </a:defRPr>
            </a:lvl1pPr>
            <a:lvl2pPr marL="342857" indent="0">
              <a:buNone/>
              <a:defRPr sz="1350"/>
            </a:lvl2pPr>
            <a:lvl3pPr marL="685715" indent="0">
              <a:buNone/>
              <a:defRPr sz="1200"/>
            </a:lvl3pPr>
            <a:lvl4pPr marL="1028573" indent="0">
              <a:buNone/>
              <a:defRPr sz="1050"/>
            </a:lvl4pPr>
            <a:lvl5pPr marL="1371430" indent="0">
              <a:buNone/>
              <a:defRPr sz="1050"/>
            </a:lvl5pPr>
          </a:lstStyle>
          <a:p>
            <a:pPr lvl="0"/>
            <a:r>
              <a:rPr lang="en-US" dirty="0"/>
              <a:t>Click to edit Master text styles</a:t>
            </a:r>
          </a:p>
        </p:txBody>
      </p:sp>
      <p:sp>
        <p:nvSpPr>
          <p:cNvPr id="7" name="Title 1"/>
          <p:cNvSpPr>
            <a:spLocks noGrp="1"/>
          </p:cNvSpPr>
          <p:nvPr>
            <p:ph type="ctrTitle"/>
          </p:nvPr>
        </p:nvSpPr>
        <p:spPr>
          <a:xfrm>
            <a:off x="575072" y="981086"/>
            <a:ext cx="6835992" cy="1300009"/>
          </a:xfrm>
          <a:prstGeom prst="rect">
            <a:avLst/>
          </a:prstGeom>
        </p:spPr>
        <p:txBody>
          <a:bodyPr lIns="0" rIns="90000" anchor="t" anchorCtr="0"/>
          <a:lstStyle>
            <a:lvl1pPr algn="l">
              <a:defRPr sz="2100" b="1">
                <a:solidFill>
                  <a:schemeClr val="bg1"/>
                </a:solidFill>
                <a:latin typeface="+mj-lt"/>
                <a:ea typeface="CeraGR-Bold ☞" charset="0"/>
                <a:cs typeface="CeraGR-Bold ☞" charset="0"/>
              </a:defRPr>
            </a:lvl1pPr>
          </a:lstStyle>
          <a:p>
            <a:r>
              <a:rPr lang="en-US" dirty="0"/>
              <a:t>Click to edit Master title style</a:t>
            </a:r>
          </a:p>
        </p:txBody>
      </p:sp>
      <p:cxnSp>
        <p:nvCxnSpPr>
          <p:cNvPr id="8" name="Straight Connector 7"/>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cxnSp>
        <p:nvCxnSpPr>
          <p:cNvPr id="5" name="Straight Connector 4"/>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bg1"/>
                </a:solidFill>
              </a:defRPr>
            </a:lvl1pPr>
          </a:lstStyle>
          <a:p>
            <a:endParaRPr lang="en-US" dirty="0"/>
          </a:p>
        </p:txBody>
      </p:sp>
      <p:sp>
        <p:nvSpPr>
          <p:cNvPr id="7"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bg1"/>
                </a:solidFill>
              </a:defRPr>
            </a:lvl1pPr>
          </a:lstStyle>
          <a:p>
            <a:r>
              <a:rPr lang="en-US" dirty="0"/>
              <a:t>Click to edit Master title style</a:t>
            </a: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OLICY-DIALOGUE icon">
    <p:spTree>
      <p:nvGrpSpPr>
        <p:cNvPr id="1" name=""/>
        <p:cNvGrpSpPr/>
        <p:nvPr/>
      </p:nvGrpSpPr>
      <p:grpSpPr>
        <a:xfrm>
          <a:off x="0" y="0"/>
          <a:ext cx="0" cy="0"/>
          <a:chOff x="0" y="0"/>
          <a:chExt cx="0" cy="0"/>
        </a:xfrm>
      </p:grpSpPr>
      <p:cxnSp>
        <p:nvCxnSpPr>
          <p:cNvPr id="22" name="Straight Connector 21"/>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H="1">
            <a:off x="119748" y="6140450"/>
            <a:ext cx="5045189"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9"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bg1"/>
                </a:solidFill>
              </a:defRPr>
            </a:lvl1pPr>
          </a:lstStyle>
          <a:p>
            <a:endParaRPr lang="en-US" dirty="0"/>
          </a:p>
        </p:txBody>
      </p:sp>
      <p:sp>
        <p:nvSpPr>
          <p:cNvPr id="10"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bg1"/>
                </a:solidFill>
              </a:defRPr>
            </a:lvl1pPr>
          </a:lstStyle>
          <a:p>
            <a:r>
              <a:rPr lang="en-US"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1489" y="2762253"/>
            <a:ext cx="4852535" cy="3672012"/>
          </a:xfrm>
          <a:prstGeom prst="rect">
            <a:avLst/>
          </a:prstGeom>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WATER &amp; SANITATION icon">
    <p:spTree>
      <p:nvGrpSpPr>
        <p:cNvPr id="1" name=""/>
        <p:cNvGrpSpPr/>
        <p:nvPr/>
      </p:nvGrpSpPr>
      <p:grpSpPr>
        <a:xfrm>
          <a:off x="0" y="0"/>
          <a:ext cx="0" cy="0"/>
          <a:chOff x="0" y="0"/>
          <a:chExt cx="0" cy="0"/>
        </a:xfrm>
      </p:grpSpPr>
      <p:cxnSp>
        <p:nvCxnSpPr>
          <p:cNvPr id="7" name="Straight Connector 6"/>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a:off x="119744" y="6146800"/>
            <a:ext cx="7579107"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1"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bg1"/>
                </a:solidFill>
              </a:defRPr>
            </a:lvl1pPr>
          </a:lstStyle>
          <a:p>
            <a:endParaRPr lang="en-US" dirty="0"/>
          </a:p>
        </p:txBody>
      </p:sp>
      <p:sp>
        <p:nvSpPr>
          <p:cNvPr id="12"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bg1"/>
                </a:solidFill>
              </a:defRPr>
            </a:lvl1p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14128" y="2907666"/>
            <a:ext cx="3825361" cy="3745527"/>
          </a:xfrm>
          <a:prstGeom prst="rect">
            <a:avLst/>
          </a:prstGeom>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OREST &amp;-NATURAL RESEARCH icon">
    <p:spTree>
      <p:nvGrpSpPr>
        <p:cNvPr id="1" name=""/>
        <p:cNvGrpSpPr/>
        <p:nvPr/>
      </p:nvGrpSpPr>
      <p:grpSpPr>
        <a:xfrm>
          <a:off x="0" y="0"/>
          <a:ext cx="0" cy="0"/>
          <a:chOff x="0" y="0"/>
          <a:chExt cx="0" cy="0"/>
        </a:xfrm>
      </p:grpSpPr>
      <p:cxnSp>
        <p:nvCxnSpPr>
          <p:cNvPr id="7" name="Straight Connector 6"/>
          <p:cNvCxnSpPr/>
          <p:nvPr userDrawn="1"/>
        </p:nvCxnSpPr>
        <p:spPr>
          <a:xfrm>
            <a:off x="575074" y="765175"/>
            <a:ext cx="8530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119749" y="6146800"/>
            <a:ext cx="8559913" cy="0"/>
          </a:xfrm>
          <a:prstGeom prst="line">
            <a:avLst/>
          </a:prstGeom>
          <a:ln w="254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575073" y="981086"/>
            <a:ext cx="6258652" cy="1325563"/>
          </a:xfrm>
          <a:prstGeom prst="rect">
            <a:avLst/>
          </a:prstGeom>
        </p:spPr>
        <p:txBody>
          <a:bodyPr lIns="0" rIns="90000"/>
          <a:lstStyle>
            <a:lvl1pPr>
              <a:defRPr sz="2100" b="1">
                <a:solidFill>
                  <a:schemeClr val="bg1"/>
                </a:solidFill>
              </a:defRPr>
            </a:lvl1pPr>
          </a:lstStyle>
          <a:p>
            <a:r>
              <a:rPr lang="en-US" dirty="0"/>
              <a:t>Click to edit Master title style</a:t>
            </a:r>
          </a:p>
        </p:txBody>
      </p:sp>
      <p:sp>
        <p:nvSpPr>
          <p:cNvPr id="16" name="Footer Placeholder 4"/>
          <p:cNvSpPr>
            <a:spLocks noGrp="1"/>
          </p:cNvSpPr>
          <p:nvPr>
            <p:ph type="ftr" sz="quarter" idx="11"/>
          </p:nvPr>
        </p:nvSpPr>
        <p:spPr>
          <a:xfrm>
            <a:off x="575072" y="6262093"/>
            <a:ext cx="3086100" cy="365125"/>
          </a:xfrm>
          <a:prstGeom prst="rect">
            <a:avLst/>
          </a:prstGeom>
        </p:spPr>
        <p:txBody>
          <a:bodyPr lIns="0" rIns="90000"/>
          <a:lstStyle>
            <a:lvl1pPr>
              <a:defRPr sz="525">
                <a:solidFill>
                  <a:schemeClr val="bg1"/>
                </a:solidFill>
              </a:defRPr>
            </a:lvl1pPr>
          </a:lstStyle>
          <a:p>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7199" y="2772642"/>
            <a:ext cx="3756802" cy="3672013"/>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theme" Target="../theme/theme10.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image" Target="../media/image2.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theme" Target="../theme/theme11.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image" Target="../media/image2.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26" Type="http://schemas.openxmlformats.org/officeDocument/2006/relationships/theme" Target="../theme/theme12.xml"/><Relationship Id="rId3" Type="http://schemas.openxmlformats.org/officeDocument/2006/relationships/slideLayout" Target="../slideLayouts/slideLayout134.xml"/><Relationship Id="rId21" Type="http://schemas.openxmlformats.org/officeDocument/2006/relationships/slideLayout" Target="../slideLayouts/slideLayout152.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5" Type="http://schemas.openxmlformats.org/officeDocument/2006/relationships/slideLayout" Target="../slideLayouts/slideLayout156.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slideLayout" Target="../slideLayouts/slideLayout151.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24" Type="http://schemas.openxmlformats.org/officeDocument/2006/relationships/slideLayout" Target="../slideLayouts/slideLayout155.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23" Type="http://schemas.openxmlformats.org/officeDocument/2006/relationships/slideLayout" Target="../slideLayouts/slideLayout154.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slideLayout" Target="../slideLayouts/slideLayout153.xml"/><Relationship Id="rId27" Type="http://schemas.openxmlformats.org/officeDocument/2006/relationships/image" Target="../media/image2.jpe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3.xml"/><Relationship Id="rId1" Type="http://schemas.openxmlformats.org/officeDocument/2006/relationships/slideLayout" Target="../slideLayouts/slideLayout157.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4.xml"/><Relationship Id="rId1"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5.xml"/><Relationship Id="rId1" Type="http://schemas.openxmlformats.org/officeDocument/2006/relationships/slideLayout" Target="../slideLayouts/slideLayout159.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6.xml"/><Relationship Id="rId1" Type="http://schemas.openxmlformats.org/officeDocument/2006/relationships/slideLayout" Target="../slideLayouts/slideLayout160.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7.xml"/><Relationship Id="rId1" Type="http://schemas.openxmlformats.org/officeDocument/2006/relationships/slideLayout" Target="../slideLayouts/slideLayout161.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8.xml"/><Relationship Id="rId1" Type="http://schemas.openxmlformats.org/officeDocument/2006/relationships/slideLayout" Target="../slideLayouts/slideLayout16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theme" Target="../theme/theme7.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8.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image" Target="../media/image2.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theme" Target="../theme/theme9.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44951" y="2854031"/>
            <a:ext cx="3454098" cy="1510146"/>
          </a:xfrm>
          <a:prstGeom prst="rect">
            <a:avLst/>
          </a:prstGeom>
        </p:spPr>
      </p:pic>
    </p:spTree>
    <p:extLst>
      <p:ext uri="{BB962C8B-B14F-4D97-AF65-F5344CB8AC3E}">
        <p14:creationId xmlns:p14="http://schemas.microsoft.com/office/powerpoint/2010/main" val="1792948976"/>
      </p:ext>
    </p:extLst>
  </p:cSld>
  <p:clrMap bg1="lt1" tx1="dk1" bg2="lt2" tx2="dk2" accent1="accent1" accent2="accent2" accent3="accent3" accent4="accent4" accent5="accent5" accent6="accent6" hlink="hlink" folHlink="folHlink"/>
  <p:sldLayoutIdLst>
    <p:sldLayoutId id="2147483845" r:id="rId1"/>
  </p:sldLayoutIdLst>
  <p:hf sldNum="0" hdr="0" dt="0"/>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15" rtl="0" eaLnBrk="1" latinLnBrk="0" hangingPunct="1">
        <a:defRPr sz="1350" kern="1200">
          <a:solidFill>
            <a:schemeClr val="tx1"/>
          </a:solidFill>
          <a:latin typeface="+mn-lt"/>
          <a:ea typeface="+mn-ea"/>
          <a:cs typeface="+mn-cs"/>
        </a:defRPr>
      </a:lvl1pPr>
      <a:lvl2pPr marL="342857" algn="l" defTabSz="685715" rtl="0" eaLnBrk="1" latinLnBrk="0" hangingPunct="1">
        <a:defRPr sz="1350" kern="1200">
          <a:solidFill>
            <a:schemeClr val="tx1"/>
          </a:solidFill>
          <a:latin typeface="+mn-lt"/>
          <a:ea typeface="+mn-ea"/>
          <a:cs typeface="+mn-cs"/>
        </a:defRPr>
      </a:lvl2pPr>
      <a:lvl3pPr marL="685715" algn="l" defTabSz="685715" rtl="0" eaLnBrk="1" latinLnBrk="0" hangingPunct="1">
        <a:defRPr sz="1350" kern="1200">
          <a:solidFill>
            <a:schemeClr val="tx1"/>
          </a:solidFill>
          <a:latin typeface="+mn-lt"/>
          <a:ea typeface="+mn-ea"/>
          <a:cs typeface="+mn-cs"/>
        </a:defRPr>
      </a:lvl3pPr>
      <a:lvl4pPr marL="1028573" algn="l" defTabSz="685715" rtl="0" eaLnBrk="1" latinLnBrk="0" hangingPunct="1">
        <a:defRPr sz="1350" kern="1200">
          <a:solidFill>
            <a:schemeClr val="tx1"/>
          </a:solidFill>
          <a:latin typeface="+mn-lt"/>
          <a:ea typeface="+mn-ea"/>
          <a:cs typeface="+mn-cs"/>
        </a:defRPr>
      </a:lvl4pPr>
      <a:lvl5pPr marL="1371430" algn="l" defTabSz="685715" rtl="0" eaLnBrk="1" latinLnBrk="0" hangingPunct="1">
        <a:defRPr sz="1350" kern="1200">
          <a:solidFill>
            <a:schemeClr val="tx1"/>
          </a:solidFill>
          <a:latin typeface="+mn-lt"/>
          <a:ea typeface="+mn-ea"/>
          <a:cs typeface="+mn-cs"/>
        </a:defRPr>
      </a:lvl5pPr>
      <a:lvl6pPr marL="1714289" algn="l" defTabSz="685715" rtl="0" eaLnBrk="1" latinLnBrk="0" hangingPunct="1">
        <a:defRPr sz="1350" kern="1200">
          <a:solidFill>
            <a:schemeClr val="tx1"/>
          </a:solidFill>
          <a:latin typeface="+mn-lt"/>
          <a:ea typeface="+mn-ea"/>
          <a:cs typeface="+mn-cs"/>
        </a:defRPr>
      </a:lvl6pPr>
      <a:lvl7pPr marL="2057144" algn="l" defTabSz="685715" rtl="0" eaLnBrk="1" latinLnBrk="0" hangingPunct="1">
        <a:defRPr sz="1350" kern="1200">
          <a:solidFill>
            <a:schemeClr val="tx1"/>
          </a:solidFill>
          <a:latin typeface="+mn-lt"/>
          <a:ea typeface="+mn-ea"/>
          <a:cs typeface="+mn-cs"/>
        </a:defRPr>
      </a:lvl7pPr>
      <a:lvl8pPr marL="2400000" algn="l" defTabSz="685715" rtl="0" eaLnBrk="1" latinLnBrk="0" hangingPunct="1">
        <a:defRPr sz="1350" kern="1200">
          <a:solidFill>
            <a:schemeClr val="tx1"/>
          </a:solidFill>
          <a:latin typeface="+mn-lt"/>
          <a:ea typeface="+mn-ea"/>
          <a:cs typeface="+mn-cs"/>
        </a:defRPr>
      </a:lvl8pPr>
      <a:lvl9pPr marL="2742857" algn="l" defTabSz="685715"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extLst>
      <p:ext uri="{BB962C8B-B14F-4D97-AF65-F5344CB8AC3E}">
        <p14:creationId xmlns:p14="http://schemas.microsoft.com/office/powerpoint/2010/main" val="349301185"/>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 id="2147483819" r:id="rId18"/>
    <p:sldLayoutId id="2147483820" r:id="rId19"/>
    <p:sldLayoutId id="2147483821" r:id="rId20"/>
    <p:sldLayoutId id="2147483822" r:id="rId21"/>
    <p:sldLayoutId id="2147483823" r:id="rId22"/>
    <p:sldLayoutId id="2147483824" r:id="rId23"/>
    <p:sldLayoutId id="2147483825" r:id="rId24"/>
    <p:sldLayoutId id="2147483826" r:id="rId25"/>
  </p:sldLayoutIdLst>
  <p:hf sldNum="0" hdr="0" dt="0"/>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15" rtl="0" eaLnBrk="1" latinLnBrk="0" hangingPunct="1">
        <a:defRPr sz="1350" kern="1200">
          <a:solidFill>
            <a:schemeClr val="tx1"/>
          </a:solidFill>
          <a:latin typeface="+mn-lt"/>
          <a:ea typeface="+mn-ea"/>
          <a:cs typeface="+mn-cs"/>
        </a:defRPr>
      </a:lvl1pPr>
      <a:lvl2pPr marL="342857" algn="l" defTabSz="685715" rtl="0" eaLnBrk="1" latinLnBrk="0" hangingPunct="1">
        <a:defRPr sz="1350" kern="1200">
          <a:solidFill>
            <a:schemeClr val="tx1"/>
          </a:solidFill>
          <a:latin typeface="+mn-lt"/>
          <a:ea typeface="+mn-ea"/>
          <a:cs typeface="+mn-cs"/>
        </a:defRPr>
      </a:lvl2pPr>
      <a:lvl3pPr marL="685715" algn="l" defTabSz="685715" rtl="0" eaLnBrk="1" latinLnBrk="0" hangingPunct="1">
        <a:defRPr sz="1350" kern="1200">
          <a:solidFill>
            <a:schemeClr val="tx1"/>
          </a:solidFill>
          <a:latin typeface="+mn-lt"/>
          <a:ea typeface="+mn-ea"/>
          <a:cs typeface="+mn-cs"/>
        </a:defRPr>
      </a:lvl3pPr>
      <a:lvl4pPr marL="1028573" algn="l" defTabSz="685715" rtl="0" eaLnBrk="1" latinLnBrk="0" hangingPunct="1">
        <a:defRPr sz="1350" kern="1200">
          <a:solidFill>
            <a:schemeClr val="tx1"/>
          </a:solidFill>
          <a:latin typeface="+mn-lt"/>
          <a:ea typeface="+mn-ea"/>
          <a:cs typeface="+mn-cs"/>
        </a:defRPr>
      </a:lvl4pPr>
      <a:lvl5pPr marL="1371430" algn="l" defTabSz="685715" rtl="0" eaLnBrk="1" latinLnBrk="0" hangingPunct="1">
        <a:defRPr sz="1350" kern="1200">
          <a:solidFill>
            <a:schemeClr val="tx1"/>
          </a:solidFill>
          <a:latin typeface="+mn-lt"/>
          <a:ea typeface="+mn-ea"/>
          <a:cs typeface="+mn-cs"/>
        </a:defRPr>
      </a:lvl5pPr>
      <a:lvl6pPr marL="1714289" algn="l" defTabSz="685715" rtl="0" eaLnBrk="1" latinLnBrk="0" hangingPunct="1">
        <a:defRPr sz="1350" kern="1200">
          <a:solidFill>
            <a:schemeClr val="tx1"/>
          </a:solidFill>
          <a:latin typeface="+mn-lt"/>
          <a:ea typeface="+mn-ea"/>
          <a:cs typeface="+mn-cs"/>
        </a:defRPr>
      </a:lvl6pPr>
      <a:lvl7pPr marL="2057144" algn="l" defTabSz="685715" rtl="0" eaLnBrk="1" latinLnBrk="0" hangingPunct="1">
        <a:defRPr sz="1350" kern="1200">
          <a:solidFill>
            <a:schemeClr val="tx1"/>
          </a:solidFill>
          <a:latin typeface="+mn-lt"/>
          <a:ea typeface="+mn-ea"/>
          <a:cs typeface="+mn-cs"/>
        </a:defRPr>
      </a:lvl7pPr>
      <a:lvl8pPr marL="2400000" algn="l" defTabSz="685715" rtl="0" eaLnBrk="1" latinLnBrk="0" hangingPunct="1">
        <a:defRPr sz="1350" kern="1200">
          <a:solidFill>
            <a:schemeClr val="tx1"/>
          </a:solidFill>
          <a:latin typeface="+mn-lt"/>
          <a:ea typeface="+mn-ea"/>
          <a:cs typeface="+mn-cs"/>
        </a:defRPr>
      </a:lvl8pPr>
      <a:lvl9pPr marL="2742857" algn="l" defTabSz="685715"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extLst>
      <p:ext uri="{BB962C8B-B14F-4D97-AF65-F5344CB8AC3E}">
        <p14:creationId xmlns:p14="http://schemas.microsoft.com/office/powerpoint/2010/main" val="62925383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Lst>
  <p:hf sldNum="0" hdr="0" dt="0"/>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15" rtl="0" eaLnBrk="1" latinLnBrk="0" hangingPunct="1">
        <a:defRPr sz="1350" kern="1200">
          <a:solidFill>
            <a:schemeClr val="tx1"/>
          </a:solidFill>
          <a:latin typeface="+mn-lt"/>
          <a:ea typeface="+mn-ea"/>
          <a:cs typeface="+mn-cs"/>
        </a:defRPr>
      </a:lvl1pPr>
      <a:lvl2pPr marL="342857" algn="l" defTabSz="685715" rtl="0" eaLnBrk="1" latinLnBrk="0" hangingPunct="1">
        <a:defRPr sz="1350" kern="1200">
          <a:solidFill>
            <a:schemeClr val="tx1"/>
          </a:solidFill>
          <a:latin typeface="+mn-lt"/>
          <a:ea typeface="+mn-ea"/>
          <a:cs typeface="+mn-cs"/>
        </a:defRPr>
      </a:lvl2pPr>
      <a:lvl3pPr marL="685715" algn="l" defTabSz="685715" rtl="0" eaLnBrk="1" latinLnBrk="0" hangingPunct="1">
        <a:defRPr sz="1350" kern="1200">
          <a:solidFill>
            <a:schemeClr val="tx1"/>
          </a:solidFill>
          <a:latin typeface="+mn-lt"/>
          <a:ea typeface="+mn-ea"/>
          <a:cs typeface="+mn-cs"/>
        </a:defRPr>
      </a:lvl3pPr>
      <a:lvl4pPr marL="1028573" algn="l" defTabSz="685715" rtl="0" eaLnBrk="1" latinLnBrk="0" hangingPunct="1">
        <a:defRPr sz="1350" kern="1200">
          <a:solidFill>
            <a:schemeClr val="tx1"/>
          </a:solidFill>
          <a:latin typeface="+mn-lt"/>
          <a:ea typeface="+mn-ea"/>
          <a:cs typeface="+mn-cs"/>
        </a:defRPr>
      </a:lvl4pPr>
      <a:lvl5pPr marL="1371430" algn="l" defTabSz="685715" rtl="0" eaLnBrk="1" latinLnBrk="0" hangingPunct="1">
        <a:defRPr sz="1350" kern="1200">
          <a:solidFill>
            <a:schemeClr val="tx1"/>
          </a:solidFill>
          <a:latin typeface="+mn-lt"/>
          <a:ea typeface="+mn-ea"/>
          <a:cs typeface="+mn-cs"/>
        </a:defRPr>
      </a:lvl5pPr>
      <a:lvl6pPr marL="1714289" algn="l" defTabSz="685715" rtl="0" eaLnBrk="1" latinLnBrk="0" hangingPunct="1">
        <a:defRPr sz="1350" kern="1200">
          <a:solidFill>
            <a:schemeClr val="tx1"/>
          </a:solidFill>
          <a:latin typeface="+mn-lt"/>
          <a:ea typeface="+mn-ea"/>
          <a:cs typeface="+mn-cs"/>
        </a:defRPr>
      </a:lvl6pPr>
      <a:lvl7pPr marL="2057144" algn="l" defTabSz="685715" rtl="0" eaLnBrk="1" latinLnBrk="0" hangingPunct="1">
        <a:defRPr sz="1350" kern="1200">
          <a:solidFill>
            <a:schemeClr val="tx1"/>
          </a:solidFill>
          <a:latin typeface="+mn-lt"/>
          <a:ea typeface="+mn-ea"/>
          <a:cs typeface="+mn-cs"/>
        </a:defRPr>
      </a:lvl7pPr>
      <a:lvl8pPr marL="2400000" algn="l" defTabSz="685715" rtl="0" eaLnBrk="1" latinLnBrk="0" hangingPunct="1">
        <a:defRPr sz="1350" kern="1200">
          <a:solidFill>
            <a:schemeClr val="tx1"/>
          </a:solidFill>
          <a:latin typeface="+mn-lt"/>
          <a:ea typeface="+mn-ea"/>
          <a:cs typeface="+mn-cs"/>
        </a:defRPr>
      </a:lvl8pPr>
      <a:lvl9pPr marL="2742857" algn="l" defTabSz="685715"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extLst>
      <p:ext uri="{BB962C8B-B14F-4D97-AF65-F5344CB8AC3E}">
        <p14:creationId xmlns:p14="http://schemas.microsoft.com/office/powerpoint/2010/main" val="44989104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 id="2147483745" r:id="rId25"/>
  </p:sldLayoutIdLst>
  <p:hf sldNum="0" hdr="0" dt="0"/>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15" rtl="0" eaLnBrk="1" latinLnBrk="0" hangingPunct="1">
        <a:defRPr sz="1350" kern="1200">
          <a:solidFill>
            <a:schemeClr val="tx1"/>
          </a:solidFill>
          <a:latin typeface="+mn-lt"/>
          <a:ea typeface="+mn-ea"/>
          <a:cs typeface="+mn-cs"/>
        </a:defRPr>
      </a:lvl1pPr>
      <a:lvl2pPr marL="342857" algn="l" defTabSz="685715" rtl="0" eaLnBrk="1" latinLnBrk="0" hangingPunct="1">
        <a:defRPr sz="1350" kern="1200">
          <a:solidFill>
            <a:schemeClr val="tx1"/>
          </a:solidFill>
          <a:latin typeface="+mn-lt"/>
          <a:ea typeface="+mn-ea"/>
          <a:cs typeface="+mn-cs"/>
        </a:defRPr>
      </a:lvl2pPr>
      <a:lvl3pPr marL="685715" algn="l" defTabSz="685715" rtl="0" eaLnBrk="1" latinLnBrk="0" hangingPunct="1">
        <a:defRPr sz="1350" kern="1200">
          <a:solidFill>
            <a:schemeClr val="tx1"/>
          </a:solidFill>
          <a:latin typeface="+mn-lt"/>
          <a:ea typeface="+mn-ea"/>
          <a:cs typeface="+mn-cs"/>
        </a:defRPr>
      </a:lvl3pPr>
      <a:lvl4pPr marL="1028573" algn="l" defTabSz="685715" rtl="0" eaLnBrk="1" latinLnBrk="0" hangingPunct="1">
        <a:defRPr sz="1350" kern="1200">
          <a:solidFill>
            <a:schemeClr val="tx1"/>
          </a:solidFill>
          <a:latin typeface="+mn-lt"/>
          <a:ea typeface="+mn-ea"/>
          <a:cs typeface="+mn-cs"/>
        </a:defRPr>
      </a:lvl4pPr>
      <a:lvl5pPr marL="1371430" algn="l" defTabSz="685715" rtl="0" eaLnBrk="1" latinLnBrk="0" hangingPunct="1">
        <a:defRPr sz="1350" kern="1200">
          <a:solidFill>
            <a:schemeClr val="tx1"/>
          </a:solidFill>
          <a:latin typeface="+mn-lt"/>
          <a:ea typeface="+mn-ea"/>
          <a:cs typeface="+mn-cs"/>
        </a:defRPr>
      </a:lvl5pPr>
      <a:lvl6pPr marL="1714289" algn="l" defTabSz="685715" rtl="0" eaLnBrk="1" latinLnBrk="0" hangingPunct="1">
        <a:defRPr sz="1350" kern="1200">
          <a:solidFill>
            <a:schemeClr val="tx1"/>
          </a:solidFill>
          <a:latin typeface="+mn-lt"/>
          <a:ea typeface="+mn-ea"/>
          <a:cs typeface="+mn-cs"/>
        </a:defRPr>
      </a:lvl6pPr>
      <a:lvl7pPr marL="2057144" algn="l" defTabSz="685715" rtl="0" eaLnBrk="1" latinLnBrk="0" hangingPunct="1">
        <a:defRPr sz="1350" kern="1200">
          <a:solidFill>
            <a:schemeClr val="tx1"/>
          </a:solidFill>
          <a:latin typeface="+mn-lt"/>
          <a:ea typeface="+mn-ea"/>
          <a:cs typeface="+mn-cs"/>
        </a:defRPr>
      </a:lvl7pPr>
      <a:lvl8pPr marL="2400000" algn="l" defTabSz="685715" rtl="0" eaLnBrk="1" latinLnBrk="0" hangingPunct="1">
        <a:defRPr sz="1350" kern="1200">
          <a:solidFill>
            <a:schemeClr val="tx1"/>
          </a:solidFill>
          <a:latin typeface="+mn-lt"/>
          <a:ea typeface="+mn-ea"/>
          <a:cs typeface="+mn-cs"/>
        </a:defRPr>
      </a:lvl8pPr>
      <a:lvl9pPr marL="2742857" algn="l" defTabSz="685715"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3074979" y="4903774"/>
            <a:ext cx="299405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44951" y="2854031"/>
            <a:ext cx="3454098" cy="1510146"/>
          </a:xfrm>
          <a:prstGeom prst="rect">
            <a:avLst/>
          </a:prstGeom>
        </p:spPr>
      </p:pic>
    </p:spTree>
    <p:extLst>
      <p:ext uri="{BB962C8B-B14F-4D97-AF65-F5344CB8AC3E}">
        <p14:creationId xmlns:p14="http://schemas.microsoft.com/office/powerpoint/2010/main" val="933315143"/>
      </p:ext>
    </p:extLst>
  </p:cSld>
  <p:clrMap bg1="lt1" tx1="dk1" bg2="lt2" tx2="dk2" accent1="accent1" accent2="accent2" accent3="accent3" accent4="accent4" accent5="accent5" accent6="accent6" hlink="hlink" folHlink="folHlink"/>
  <p:sldLayoutIdLst>
    <p:sldLayoutId id="2147483846" r:id="rId1"/>
  </p:sldLayoutIdLst>
  <p:hf sldNum="0" hdr="0" dt="0"/>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0" indent="0" algn="l" defTabSz="685715" rtl="0" eaLnBrk="1" latinLnBrk="0" hangingPunct="1">
        <a:lnSpc>
          <a:spcPts val="600"/>
        </a:lnSpc>
        <a:spcBef>
          <a:spcPts val="750"/>
        </a:spcBef>
        <a:buFont typeface="Arial"/>
        <a:buNone/>
        <a:defRPr sz="75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15" rtl="0" eaLnBrk="1" latinLnBrk="0" hangingPunct="1">
        <a:defRPr sz="1350" kern="1200">
          <a:solidFill>
            <a:schemeClr val="tx1"/>
          </a:solidFill>
          <a:latin typeface="+mn-lt"/>
          <a:ea typeface="+mn-ea"/>
          <a:cs typeface="+mn-cs"/>
        </a:defRPr>
      </a:lvl1pPr>
      <a:lvl2pPr marL="342857" algn="l" defTabSz="685715" rtl="0" eaLnBrk="1" latinLnBrk="0" hangingPunct="1">
        <a:defRPr sz="1350" kern="1200">
          <a:solidFill>
            <a:schemeClr val="tx1"/>
          </a:solidFill>
          <a:latin typeface="+mn-lt"/>
          <a:ea typeface="+mn-ea"/>
          <a:cs typeface="+mn-cs"/>
        </a:defRPr>
      </a:lvl2pPr>
      <a:lvl3pPr marL="685715" algn="l" defTabSz="685715" rtl="0" eaLnBrk="1" latinLnBrk="0" hangingPunct="1">
        <a:defRPr sz="1350" kern="1200">
          <a:solidFill>
            <a:schemeClr val="tx1"/>
          </a:solidFill>
          <a:latin typeface="+mn-lt"/>
          <a:ea typeface="+mn-ea"/>
          <a:cs typeface="+mn-cs"/>
        </a:defRPr>
      </a:lvl3pPr>
      <a:lvl4pPr marL="1028573" algn="l" defTabSz="685715" rtl="0" eaLnBrk="1" latinLnBrk="0" hangingPunct="1">
        <a:defRPr sz="1350" kern="1200">
          <a:solidFill>
            <a:schemeClr val="tx1"/>
          </a:solidFill>
          <a:latin typeface="+mn-lt"/>
          <a:ea typeface="+mn-ea"/>
          <a:cs typeface="+mn-cs"/>
        </a:defRPr>
      </a:lvl4pPr>
      <a:lvl5pPr marL="1371430" algn="l" defTabSz="685715" rtl="0" eaLnBrk="1" latinLnBrk="0" hangingPunct="1">
        <a:defRPr sz="1350" kern="1200">
          <a:solidFill>
            <a:schemeClr val="tx1"/>
          </a:solidFill>
          <a:latin typeface="+mn-lt"/>
          <a:ea typeface="+mn-ea"/>
          <a:cs typeface="+mn-cs"/>
        </a:defRPr>
      </a:lvl5pPr>
      <a:lvl6pPr marL="1714289" algn="l" defTabSz="685715" rtl="0" eaLnBrk="1" latinLnBrk="0" hangingPunct="1">
        <a:defRPr sz="1350" kern="1200">
          <a:solidFill>
            <a:schemeClr val="tx1"/>
          </a:solidFill>
          <a:latin typeface="+mn-lt"/>
          <a:ea typeface="+mn-ea"/>
          <a:cs typeface="+mn-cs"/>
        </a:defRPr>
      </a:lvl6pPr>
      <a:lvl7pPr marL="2057144" algn="l" defTabSz="685715" rtl="0" eaLnBrk="1" latinLnBrk="0" hangingPunct="1">
        <a:defRPr sz="1350" kern="1200">
          <a:solidFill>
            <a:schemeClr val="tx1"/>
          </a:solidFill>
          <a:latin typeface="+mn-lt"/>
          <a:ea typeface="+mn-ea"/>
          <a:cs typeface="+mn-cs"/>
        </a:defRPr>
      </a:lvl7pPr>
      <a:lvl8pPr marL="2400000" algn="l" defTabSz="685715" rtl="0" eaLnBrk="1" latinLnBrk="0" hangingPunct="1">
        <a:defRPr sz="1350" kern="1200">
          <a:solidFill>
            <a:schemeClr val="tx1"/>
          </a:solidFill>
          <a:latin typeface="+mn-lt"/>
          <a:ea typeface="+mn-ea"/>
          <a:cs typeface="+mn-cs"/>
        </a:defRPr>
      </a:lvl8pPr>
      <a:lvl9pPr marL="2742857" algn="l" defTabSz="685715"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3074979" y="4903774"/>
            <a:ext cx="2994053" cy="0"/>
          </a:xfrm>
          <a:prstGeom prst="line">
            <a:avLst/>
          </a:prstGeom>
          <a:ln>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52256" y="2854181"/>
            <a:ext cx="3456265" cy="1146395"/>
          </a:xfrm>
          <a:prstGeom prst="rect">
            <a:avLst/>
          </a:prstGeom>
        </p:spPr>
      </p:pic>
    </p:spTree>
    <p:extLst>
      <p:ext uri="{BB962C8B-B14F-4D97-AF65-F5344CB8AC3E}">
        <p14:creationId xmlns:p14="http://schemas.microsoft.com/office/powerpoint/2010/main" val="1313426955"/>
      </p:ext>
    </p:extLst>
  </p:cSld>
  <p:clrMap bg1="lt1" tx1="dk1" bg2="lt2" tx2="dk2" accent1="accent1" accent2="accent2" accent3="accent3" accent4="accent4" accent5="accent5" accent6="accent6" hlink="hlink" folHlink="folHlink"/>
  <p:sldLayoutIdLst>
    <p:sldLayoutId id="2147483850" r:id="rId1"/>
  </p:sldLayoutIdLst>
  <p:hf sldNum="0" hdr="0" dt="0"/>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0" indent="0" algn="l" defTabSz="685715" rtl="0" eaLnBrk="1" latinLnBrk="0" hangingPunct="1">
        <a:lnSpc>
          <a:spcPts val="600"/>
        </a:lnSpc>
        <a:spcBef>
          <a:spcPts val="750"/>
        </a:spcBef>
        <a:buFont typeface="Arial"/>
        <a:buNone/>
        <a:defRPr sz="750" kern="1200" baseline="0">
          <a:solidFill>
            <a:schemeClr val="tx1"/>
          </a:solidFill>
          <a:latin typeface="+mn-lt"/>
          <a:ea typeface="+mn-ea"/>
          <a:cs typeface="+mn-cs"/>
        </a:defRPr>
      </a:lvl1pPr>
      <a:lvl2pPr marL="342857" indent="0" algn="l" defTabSz="685715"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15" indent="0" algn="l" defTabSz="685715" rtl="0" eaLnBrk="1" latinLnBrk="0" hangingPunct="1">
        <a:lnSpc>
          <a:spcPct val="90000"/>
        </a:lnSpc>
        <a:spcBef>
          <a:spcPts val="375"/>
        </a:spcBef>
        <a:buFont typeface="Arial"/>
        <a:buNone/>
        <a:defRPr sz="1050" kern="1200">
          <a:solidFill>
            <a:schemeClr val="tx1"/>
          </a:solidFill>
          <a:latin typeface="+mn-lt"/>
          <a:ea typeface="+mn-ea"/>
          <a:cs typeface="+mn-cs"/>
        </a:defRPr>
      </a:lvl3pPr>
      <a:lvl4pPr marL="1028573" indent="0" algn="l" defTabSz="685715" rtl="0" eaLnBrk="1" latinLnBrk="0" hangingPunct="1">
        <a:lnSpc>
          <a:spcPct val="90000"/>
        </a:lnSpc>
        <a:spcBef>
          <a:spcPts val="375"/>
        </a:spcBef>
        <a:buFont typeface="Arial"/>
        <a:buNone/>
        <a:defRPr sz="1050" kern="1200">
          <a:solidFill>
            <a:schemeClr val="tx1"/>
          </a:solidFill>
          <a:latin typeface="+mn-lt"/>
          <a:ea typeface="+mn-ea"/>
          <a:cs typeface="+mn-cs"/>
        </a:defRPr>
      </a:lvl4pPr>
      <a:lvl5pPr marL="1371430" indent="0" algn="l" defTabSz="685715" rtl="0" eaLnBrk="1" latinLnBrk="0" hangingPunct="1">
        <a:lnSpc>
          <a:spcPct val="90000"/>
        </a:lnSpc>
        <a:spcBef>
          <a:spcPts val="375"/>
        </a:spcBef>
        <a:buFont typeface="Arial"/>
        <a:buNone/>
        <a:defRPr sz="105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15" rtl="0" eaLnBrk="1" latinLnBrk="0" hangingPunct="1">
        <a:defRPr sz="1350" kern="1200">
          <a:solidFill>
            <a:schemeClr val="tx1"/>
          </a:solidFill>
          <a:latin typeface="+mn-lt"/>
          <a:ea typeface="+mn-ea"/>
          <a:cs typeface="+mn-cs"/>
        </a:defRPr>
      </a:lvl1pPr>
      <a:lvl2pPr marL="342857" algn="l" defTabSz="685715" rtl="0" eaLnBrk="1" latinLnBrk="0" hangingPunct="1">
        <a:defRPr sz="1350" kern="1200">
          <a:solidFill>
            <a:schemeClr val="tx1"/>
          </a:solidFill>
          <a:latin typeface="+mn-lt"/>
          <a:ea typeface="+mn-ea"/>
          <a:cs typeface="+mn-cs"/>
        </a:defRPr>
      </a:lvl2pPr>
      <a:lvl3pPr marL="685715" algn="l" defTabSz="685715" rtl="0" eaLnBrk="1" latinLnBrk="0" hangingPunct="1">
        <a:defRPr sz="1350" kern="1200">
          <a:solidFill>
            <a:schemeClr val="tx1"/>
          </a:solidFill>
          <a:latin typeface="+mn-lt"/>
          <a:ea typeface="+mn-ea"/>
          <a:cs typeface="+mn-cs"/>
        </a:defRPr>
      </a:lvl3pPr>
      <a:lvl4pPr marL="1028573" algn="l" defTabSz="685715" rtl="0" eaLnBrk="1" latinLnBrk="0" hangingPunct="1">
        <a:defRPr sz="1350" kern="1200">
          <a:solidFill>
            <a:schemeClr val="tx1"/>
          </a:solidFill>
          <a:latin typeface="+mn-lt"/>
          <a:ea typeface="+mn-ea"/>
          <a:cs typeface="+mn-cs"/>
        </a:defRPr>
      </a:lvl4pPr>
      <a:lvl5pPr marL="1371430" algn="l" defTabSz="685715" rtl="0" eaLnBrk="1" latinLnBrk="0" hangingPunct="1">
        <a:defRPr sz="1350" kern="1200">
          <a:solidFill>
            <a:schemeClr val="tx1"/>
          </a:solidFill>
          <a:latin typeface="+mn-lt"/>
          <a:ea typeface="+mn-ea"/>
          <a:cs typeface="+mn-cs"/>
        </a:defRPr>
      </a:lvl5pPr>
      <a:lvl6pPr marL="1714289" algn="l" defTabSz="685715" rtl="0" eaLnBrk="1" latinLnBrk="0" hangingPunct="1">
        <a:defRPr sz="1350" kern="1200">
          <a:solidFill>
            <a:schemeClr val="tx1"/>
          </a:solidFill>
          <a:latin typeface="+mn-lt"/>
          <a:ea typeface="+mn-ea"/>
          <a:cs typeface="+mn-cs"/>
        </a:defRPr>
      </a:lvl6pPr>
      <a:lvl7pPr marL="2057144" algn="l" defTabSz="685715" rtl="0" eaLnBrk="1" latinLnBrk="0" hangingPunct="1">
        <a:defRPr sz="1350" kern="1200">
          <a:solidFill>
            <a:schemeClr val="tx1"/>
          </a:solidFill>
          <a:latin typeface="+mn-lt"/>
          <a:ea typeface="+mn-ea"/>
          <a:cs typeface="+mn-cs"/>
        </a:defRPr>
      </a:lvl7pPr>
      <a:lvl8pPr marL="2400000" algn="l" defTabSz="685715" rtl="0" eaLnBrk="1" latinLnBrk="0" hangingPunct="1">
        <a:defRPr sz="1350" kern="1200">
          <a:solidFill>
            <a:schemeClr val="tx1"/>
          </a:solidFill>
          <a:latin typeface="+mn-lt"/>
          <a:ea typeface="+mn-ea"/>
          <a:cs typeface="+mn-cs"/>
        </a:defRPr>
      </a:lvl8pPr>
      <a:lvl9pPr marL="2742857" algn="l" defTabSz="685715"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3074979" y="4903774"/>
            <a:ext cx="299405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52256" y="2854181"/>
            <a:ext cx="3456265" cy="1146395"/>
          </a:xfrm>
          <a:prstGeom prst="rect">
            <a:avLst/>
          </a:prstGeom>
        </p:spPr>
      </p:pic>
    </p:spTree>
    <p:extLst>
      <p:ext uri="{BB962C8B-B14F-4D97-AF65-F5344CB8AC3E}">
        <p14:creationId xmlns:p14="http://schemas.microsoft.com/office/powerpoint/2010/main" val="1406255759"/>
      </p:ext>
    </p:extLst>
  </p:cSld>
  <p:clrMap bg1="lt1" tx1="dk1" bg2="lt2" tx2="dk2" accent1="accent1" accent2="accent2" accent3="accent3" accent4="accent4" accent5="accent5" accent6="accent6" hlink="hlink" folHlink="folHlink"/>
  <p:sldLayoutIdLst>
    <p:sldLayoutId id="2147483847" r:id="rId1"/>
  </p:sldLayoutIdLst>
  <p:hf sldNum="0" hdr="0" dt="0"/>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0" indent="0" algn="l" defTabSz="685715" rtl="0" eaLnBrk="1" latinLnBrk="0" hangingPunct="1">
        <a:lnSpc>
          <a:spcPts val="600"/>
        </a:lnSpc>
        <a:spcBef>
          <a:spcPts val="750"/>
        </a:spcBef>
        <a:buFont typeface="Arial"/>
        <a:buNone/>
        <a:defRPr sz="750" kern="1200" baseline="0">
          <a:solidFill>
            <a:schemeClr val="tx1"/>
          </a:solidFill>
          <a:latin typeface="+mn-lt"/>
          <a:ea typeface="+mn-ea"/>
          <a:cs typeface="+mn-cs"/>
        </a:defRPr>
      </a:lvl1pPr>
      <a:lvl2pPr marL="342857" indent="0" algn="l" defTabSz="685715"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15" indent="0" algn="l" defTabSz="685715" rtl="0" eaLnBrk="1" latinLnBrk="0" hangingPunct="1">
        <a:lnSpc>
          <a:spcPct val="90000"/>
        </a:lnSpc>
        <a:spcBef>
          <a:spcPts val="375"/>
        </a:spcBef>
        <a:buFont typeface="Arial"/>
        <a:buNone/>
        <a:defRPr sz="1050" kern="1200">
          <a:solidFill>
            <a:schemeClr val="tx1"/>
          </a:solidFill>
          <a:latin typeface="+mn-lt"/>
          <a:ea typeface="+mn-ea"/>
          <a:cs typeface="+mn-cs"/>
        </a:defRPr>
      </a:lvl3pPr>
      <a:lvl4pPr marL="1028573" indent="0" algn="l" defTabSz="685715" rtl="0" eaLnBrk="1" latinLnBrk="0" hangingPunct="1">
        <a:lnSpc>
          <a:spcPct val="90000"/>
        </a:lnSpc>
        <a:spcBef>
          <a:spcPts val="375"/>
        </a:spcBef>
        <a:buFont typeface="Arial"/>
        <a:buNone/>
        <a:defRPr sz="1050" kern="1200">
          <a:solidFill>
            <a:schemeClr val="tx1"/>
          </a:solidFill>
          <a:latin typeface="+mn-lt"/>
          <a:ea typeface="+mn-ea"/>
          <a:cs typeface="+mn-cs"/>
        </a:defRPr>
      </a:lvl4pPr>
      <a:lvl5pPr marL="1371430" indent="0" algn="l" defTabSz="685715" rtl="0" eaLnBrk="1" latinLnBrk="0" hangingPunct="1">
        <a:lnSpc>
          <a:spcPct val="90000"/>
        </a:lnSpc>
        <a:spcBef>
          <a:spcPts val="375"/>
        </a:spcBef>
        <a:buFont typeface="Arial"/>
        <a:buNone/>
        <a:defRPr sz="105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15" rtl="0" eaLnBrk="1" latinLnBrk="0" hangingPunct="1">
        <a:defRPr sz="1350" kern="1200">
          <a:solidFill>
            <a:schemeClr val="tx1"/>
          </a:solidFill>
          <a:latin typeface="+mn-lt"/>
          <a:ea typeface="+mn-ea"/>
          <a:cs typeface="+mn-cs"/>
        </a:defRPr>
      </a:lvl1pPr>
      <a:lvl2pPr marL="342857" algn="l" defTabSz="685715" rtl="0" eaLnBrk="1" latinLnBrk="0" hangingPunct="1">
        <a:defRPr sz="1350" kern="1200">
          <a:solidFill>
            <a:schemeClr val="tx1"/>
          </a:solidFill>
          <a:latin typeface="+mn-lt"/>
          <a:ea typeface="+mn-ea"/>
          <a:cs typeface="+mn-cs"/>
        </a:defRPr>
      </a:lvl2pPr>
      <a:lvl3pPr marL="685715" algn="l" defTabSz="685715" rtl="0" eaLnBrk="1" latinLnBrk="0" hangingPunct="1">
        <a:defRPr sz="1350" kern="1200">
          <a:solidFill>
            <a:schemeClr val="tx1"/>
          </a:solidFill>
          <a:latin typeface="+mn-lt"/>
          <a:ea typeface="+mn-ea"/>
          <a:cs typeface="+mn-cs"/>
        </a:defRPr>
      </a:lvl3pPr>
      <a:lvl4pPr marL="1028573" algn="l" defTabSz="685715" rtl="0" eaLnBrk="1" latinLnBrk="0" hangingPunct="1">
        <a:defRPr sz="1350" kern="1200">
          <a:solidFill>
            <a:schemeClr val="tx1"/>
          </a:solidFill>
          <a:latin typeface="+mn-lt"/>
          <a:ea typeface="+mn-ea"/>
          <a:cs typeface="+mn-cs"/>
        </a:defRPr>
      </a:lvl4pPr>
      <a:lvl5pPr marL="1371430" algn="l" defTabSz="685715" rtl="0" eaLnBrk="1" latinLnBrk="0" hangingPunct="1">
        <a:defRPr sz="1350" kern="1200">
          <a:solidFill>
            <a:schemeClr val="tx1"/>
          </a:solidFill>
          <a:latin typeface="+mn-lt"/>
          <a:ea typeface="+mn-ea"/>
          <a:cs typeface="+mn-cs"/>
        </a:defRPr>
      </a:lvl5pPr>
      <a:lvl6pPr marL="1714289" algn="l" defTabSz="685715" rtl="0" eaLnBrk="1" latinLnBrk="0" hangingPunct="1">
        <a:defRPr sz="1350" kern="1200">
          <a:solidFill>
            <a:schemeClr val="tx1"/>
          </a:solidFill>
          <a:latin typeface="+mn-lt"/>
          <a:ea typeface="+mn-ea"/>
          <a:cs typeface="+mn-cs"/>
        </a:defRPr>
      </a:lvl6pPr>
      <a:lvl7pPr marL="2057144" algn="l" defTabSz="685715" rtl="0" eaLnBrk="1" latinLnBrk="0" hangingPunct="1">
        <a:defRPr sz="1350" kern="1200">
          <a:solidFill>
            <a:schemeClr val="tx1"/>
          </a:solidFill>
          <a:latin typeface="+mn-lt"/>
          <a:ea typeface="+mn-ea"/>
          <a:cs typeface="+mn-cs"/>
        </a:defRPr>
      </a:lvl7pPr>
      <a:lvl8pPr marL="2400000" algn="l" defTabSz="685715" rtl="0" eaLnBrk="1" latinLnBrk="0" hangingPunct="1">
        <a:defRPr sz="1350" kern="1200">
          <a:solidFill>
            <a:schemeClr val="tx1"/>
          </a:solidFill>
          <a:latin typeface="+mn-lt"/>
          <a:ea typeface="+mn-ea"/>
          <a:cs typeface="+mn-cs"/>
        </a:defRPr>
      </a:lvl8pPr>
      <a:lvl9pPr marL="2742857" algn="l" defTabSz="685715"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3776710" y="5475134"/>
            <a:ext cx="1610821" cy="941316"/>
          </a:xfrm>
          <a:prstGeom prst="rect">
            <a:avLst/>
          </a:prstGeom>
        </p:spPr>
        <p:txBody>
          <a:bodyPr vert="horz" lIns="91440" tIns="45720" rIns="91440" bIns="45720" rtlCol="0">
            <a:normAutofit/>
          </a:bodyPr>
          <a:lstStyle/>
          <a:p>
            <a:pPr lvl="0"/>
            <a:r>
              <a:rPr lang="en-US" dirty="0"/>
              <a:t>+00 123 456</a:t>
            </a:r>
          </a:p>
          <a:p>
            <a:pPr lvl="0"/>
            <a:r>
              <a:rPr lang="en-US" dirty="0"/>
              <a:t>Address 12, City Country (CO)</a:t>
            </a:r>
          </a:p>
          <a:p>
            <a:pPr lvl="0"/>
            <a:r>
              <a:rPr lang="en-US" dirty="0" err="1"/>
              <a:t>www.website.com</a:t>
            </a:r>
            <a:endParaRPr lang="en-US" dirty="0"/>
          </a:p>
          <a:p>
            <a:pPr lvl="0"/>
            <a:r>
              <a:rPr lang="en-US" dirty="0" err="1"/>
              <a:t>emailcontact@mail.com</a:t>
            </a:r>
            <a:endParaRPr lang="en-US" dirty="0"/>
          </a:p>
        </p:txBody>
      </p:sp>
      <p:cxnSp>
        <p:nvCxnSpPr>
          <p:cNvPr id="5" name="Straight Connector 4"/>
          <p:cNvCxnSpPr/>
          <p:nvPr userDrawn="1"/>
        </p:nvCxnSpPr>
        <p:spPr>
          <a:xfrm>
            <a:off x="3074979" y="4903774"/>
            <a:ext cx="299405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52256" y="2854181"/>
            <a:ext cx="3456265" cy="1146395"/>
          </a:xfrm>
          <a:prstGeom prst="rect">
            <a:avLst/>
          </a:prstGeom>
        </p:spPr>
      </p:pic>
    </p:spTree>
    <p:extLst>
      <p:ext uri="{BB962C8B-B14F-4D97-AF65-F5344CB8AC3E}">
        <p14:creationId xmlns:p14="http://schemas.microsoft.com/office/powerpoint/2010/main" val="964994393"/>
      </p:ext>
    </p:extLst>
  </p:cSld>
  <p:clrMap bg1="lt1" tx1="dk1" bg2="lt2" tx2="dk2" accent1="accent1" accent2="accent2" accent3="accent3" accent4="accent4" accent5="accent5" accent6="accent6" hlink="hlink" folHlink="folHlink"/>
  <p:sldLayoutIdLst>
    <p:sldLayoutId id="2147483849" r:id="rId1"/>
  </p:sldLayoutIdLst>
  <p:hf sldNum="0" hdr="0" dt="0"/>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0" indent="0" algn="l" defTabSz="685715" rtl="0" eaLnBrk="1" latinLnBrk="0" hangingPunct="1">
        <a:lnSpc>
          <a:spcPts val="600"/>
        </a:lnSpc>
        <a:spcBef>
          <a:spcPts val="750"/>
        </a:spcBef>
        <a:buFont typeface="Arial"/>
        <a:buNone/>
        <a:defRPr sz="750" kern="1200" baseline="0">
          <a:solidFill>
            <a:schemeClr val="bg1"/>
          </a:solidFill>
          <a:latin typeface="+mn-lt"/>
          <a:ea typeface="+mn-ea"/>
          <a:cs typeface="+mn-cs"/>
        </a:defRPr>
      </a:lvl1pPr>
      <a:lvl2pPr marL="342857" indent="0" algn="l" defTabSz="685715"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15" indent="0" algn="l" defTabSz="685715" rtl="0" eaLnBrk="1" latinLnBrk="0" hangingPunct="1">
        <a:lnSpc>
          <a:spcPct val="90000"/>
        </a:lnSpc>
        <a:spcBef>
          <a:spcPts val="375"/>
        </a:spcBef>
        <a:buFont typeface="Arial"/>
        <a:buNone/>
        <a:defRPr sz="1050" kern="1200">
          <a:solidFill>
            <a:schemeClr val="tx1"/>
          </a:solidFill>
          <a:latin typeface="+mn-lt"/>
          <a:ea typeface="+mn-ea"/>
          <a:cs typeface="+mn-cs"/>
        </a:defRPr>
      </a:lvl3pPr>
      <a:lvl4pPr marL="1028573" indent="0" algn="l" defTabSz="685715" rtl="0" eaLnBrk="1" latinLnBrk="0" hangingPunct="1">
        <a:lnSpc>
          <a:spcPct val="90000"/>
        </a:lnSpc>
        <a:spcBef>
          <a:spcPts val="375"/>
        </a:spcBef>
        <a:buFont typeface="Arial"/>
        <a:buNone/>
        <a:defRPr sz="1050" kern="1200">
          <a:solidFill>
            <a:schemeClr val="tx1"/>
          </a:solidFill>
          <a:latin typeface="+mn-lt"/>
          <a:ea typeface="+mn-ea"/>
          <a:cs typeface="+mn-cs"/>
        </a:defRPr>
      </a:lvl4pPr>
      <a:lvl5pPr marL="1371430" indent="0" algn="l" defTabSz="685715" rtl="0" eaLnBrk="1" latinLnBrk="0" hangingPunct="1">
        <a:lnSpc>
          <a:spcPct val="90000"/>
        </a:lnSpc>
        <a:spcBef>
          <a:spcPts val="375"/>
        </a:spcBef>
        <a:buFont typeface="Arial"/>
        <a:buNone/>
        <a:defRPr sz="105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15" rtl="0" eaLnBrk="1" latinLnBrk="0" hangingPunct="1">
        <a:defRPr sz="1350" kern="1200">
          <a:solidFill>
            <a:schemeClr val="tx1"/>
          </a:solidFill>
          <a:latin typeface="+mn-lt"/>
          <a:ea typeface="+mn-ea"/>
          <a:cs typeface="+mn-cs"/>
        </a:defRPr>
      </a:lvl1pPr>
      <a:lvl2pPr marL="342857" algn="l" defTabSz="685715" rtl="0" eaLnBrk="1" latinLnBrk="0" hangingPunct="1">
        <a:defRPr sz="1350" kern="1200">
          <a:solidFill>
            <a:schemeClr val="tx1"/>
          </a:solidFill>
          <a:latin typeface="+mn-lt"/>
          <a:ea typeface="+mn-ea"/>
          <a:cs typeface="+mn-cs"/>
        </a:defRPr>
      </a:lvl2pPr>
      <a:lvl3pPr marL="685715" algn="l" defTabSz="685715" rtl="0" eaLnBrk="1" latinLnBrk="0" hangingPunct="1">
        <a:defRPr sz="1350" kern="1200">
          <a:solidFill>
            <a:schemeClr val="tx1"/>
          </a:solidFill>
          <a:latin typeface="+mn-lt"/>
          <a:ea typeface="+mn-ea"/>
          <a:cs typeface="+mn-cs"/>
        </a:defRPr>
      </a:lvl3pPr>
      <a:lvl4pPr marL="1028573" algn="l" defTabSz="685715" rtl="0" eaLnBrk="1" latinLnBrk="0" hangingPunct="1">
        <a:defRPr sz="1350" kern="1200">
          <a:solidFill>
            <a:schemeClr val="tx1"/>
          </a:solidFill>
          <a:latin typeface="+mn-lt"/>
          <a:ea typeface="+mn-ea"/>
          <a:cs typeface="+mn-cs"/>
        </a:defRPr>
      </a:lvl4pPr>
      <a:lvl5pPr marL="1371430" algn="l" defTabSz="685715" rtl="0" eaLnBrk="1" latinLnBrk="0" hangingPunct="1">
        <a:defRPr sz="1350" kern="1200">
          <a:solidFill>
            <a:schemeClr val="tx1"/>
          </a:solidFill>
          <a:latin typeface="+mn-lt"/>
          <a:ea typeface="+mn-ea"/>
          <a:cs typeface="+mn-cs"/>
        </a:defRPr>
      </a:lvl5pPr>
      <a:lvl6pPr marL="1714289" algn="l" defTabSz="685715" rtl="0" eaLnBrk="1" latinLnBrk="0" hangingPunct="1">
        <a:defRPr sz="1350" kern="1200">
          <a:solidFill>
            <a:schemeClr val="tx1"/>
          </a:solidFill>
          <a:latin typeface="+mn-lt"/>
          <a:ea typeface="+mn-ea"/>
          <a:cs typeface="+mn-cs"/>
        </a:defRPr>
      </a:lvl6pPr>
      <a:lvl7pPr marL="2057144" algn="l" defTabSz="685715" rtl="0" eaLnBrk="1" latinLnBrk="0" hangingPunct="1">
        <a:defRPr sz="1350" kern="1200">
          <a:solidFill>
            <a:schemeClr val="tx1"/>
          </a:solidFill>
          <a:latin typeface="+mn-lt"/>
          <a:ea typeface="+mn-ea"/>
          <a:cs typeface="+mn-cs"/>
        </a:defRPr>
      </a:lvl7pPr>
      <a:lvl8pPr marL="2400000" algn="l" defTabSz="685715" rtl="0" eaLnBrk="1" latinLnBrk="0" hangingPunct="1">
        <a:defRPr sz="1350" kern="1200">
          <a:solidFill>
            <a:schemeClr val="tx1"/>
          </a:solidFill>
          <a:latin typeface="+mn-lt"/>
          <a:ea typeface="+mn-ea"/>
          <a:cs typeface="+mn-cs"/>
        </a:defRPr>
      </a:lvl8pPr>
      <a:lvl9pPr marL="2742857" algn="l" defTabSz="685715"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3776710" y="5475134"/>
            <a:ext cx="1610821" cy="941316"/>
          </a:xfrm>
          <a:prstGeom prst="rect">
            <a:avLst/>
          </a:prstGeom>
        </p:spPr>
        <p:txBody>
          <a:bodyPr vert="horz" lIns="91440" tIns="45720" rIns="91440" bIns="45720" rtlCol="0">
            <a:normAutofit/>
          </a:bodyPr>
          <a:lstStyle/>
          <a:p>
            <a:pPr lvl="0"/>
            <a:r>
              <a:rPr lang="en-US" dirty="0"/>
              <a:t>+00 123 456</a:t>
            </a:r>
          </a:p>
          <a:p>
            <a:pPr lvl="0"/>
            <a:r>
              <a:rPr lang="en-US" dirty="0"/>
              <a:t>Address 12, City Country (CO)</a:t>
            </a:r>
          </a:p>
          <a:p>
            <a:pPr lvl="0"/>
            <a:r>
              <a:rPr lang="en-US" dirty="0" err="1"/>
              <a:t>www.website.com</a:t>
            </a:r>
            <a:endParaRPr lang="en-US" dirty="0"/>
          </a:p>
          <a:p>
            <a:pPr lvl="0"/>
            <a:r>
              <a:rPr lang="en-US" dirty="0" err="1"/>
              <a:t>emailcontact@mail.com</a:t>
            </a:r>
            <a:endParaRPr lang="en-US" dirty="0"/>
          </a:p>
        </p:txBody>
      </p:sp>
      <p:cxnSp>
        <p:nvCxnSpPr>
          <p:cNvPr id="5" name="Straight Connector 4"/>
          <p:cNvCxnSpPr/>
          <p:nvPr userDrawn="1"/>
        </p:nvCxnSpPr>
        <p:spPr>
          <a:xfrm>
            <a:off x="3074979" y="4903774"/>
            <a:ext cx="299405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52256" y="2854181"/>
            <a:ext cx="3456265" cy="1146395"/>
          </a:xfrm>
          <a:prstGeom prst="rect">
            <a:avLst/>
          </a:prstGeom>
        </p:spPr>
      </p:pic>
    </p:spTree>
    <p:extLst>
      <p:ext uri="{BB962C8B-B14F-4D97-AF65-F5344CB8AC3E}">
        <p14:creationId xmlns:p14="http://schemas.microsoft.com/office/powerpoint/2010/main" val="1928537852"/>
      </p:ext>
    </p:extLst>
  </p:cSld>
  <p:clrMap bg1="lt1" tx1="dk1" bg2="lt2" tx2="dk2" accent1="accent1" accent2="accent2" accent3="accent3" accent4="accent4" accent5="accent5" accent6="accent6" hlink="hlink" folHlink="folHlink"/>
  <p:sldLayoutIdLst>
    <p:sldLayoutId id="2147483848" r:id="rId1"/>
  </p:sldLayoutIdLst>
  <p:hf sldNum="0" hdr="0" dt="0"/>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0" indent="0" algn="l" defTabSz="685715" rtl="0" eaLnBrk="1" latinLnBrk="0" hangingPunct="1">
        <a:lnSpc>
          <a:spcPts val="600"/>
        </a:lnSpc>
        <a:spcBef>
          <a:spcPts val="750"/>
        </a:spcBef>
        <a:buFont typeface="Arial"/>
        <a:buNone/>
        <a:defRPr sz="750" kern="1200" baseline="0">
          <a:solidFill>
            <a:schemeClr val="bg1"/>
          </a:solidFill>
          <a:latin typeface="+mn-lt"/>
          <a:ea typeface="+mn-ea"/>
          <a:cs typeface="+mn-cs"/>
        </a:defRPr>
      </a:lvl1pPr>
      <a:lvl2pPr marL="342857" indent="0" algn="l" defTabSz="685715"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15" indent="0" algn="l" defTabSz="685715" rtl="0" eaLnBrk="1" latinLnBrk="0" hangingPunct="1">
        <a:lnSpc>
          <a:spcPct val="90000"/>
        </a:lnSpc>
        <a:spcBef>
          <a:spcPts val="375"/>
        </a:spcBef>
        <a:buFont typeface="Arial"/>
        <a:buNone/>
        <a:defRPr sz="1050" kern="1200">
          <a:solidFill>
            <a:schemeClr val="tx1"/>
          </a:solidFill>
          <a:latin typeface="+mn-lt"/>
          <a:ea typeface="+mn-ea"/>
          <a:cs typeface="+mn-cs"/>
        </a:defRPr>
      </a:lvl3pPr>
      <a:lvl4pPr marL="1028573" indent="0" algn="l" defTabSz="685715" rtl="0" eaLnBrk="1" latinLnBrk="0" hangingPunct="1">
        <a:lnSpc>
          <a:spcPct val="90000"/>
        </a:lnSpc>
        <a:spcBef>
          <a:spcPts val="375"/>
        </a:spcBef>
        <a:buFont typeface="Arial"/>
        <a:buNone/>
        <a:defRPr sz="1050" kern="1200">
          <a:solidFill>
            <a:schemeClr val="tx1"/>
          </a:solidFill>
          <a:latin typeface="+mn-lt"/>
          <a:ea typeface="+mn-ea"/>
          <a:cs typeface="+mn-cs"/>
        </a:defRPr>
      </a:lvl4pPr>
      <a:lvl5pPr marL="1371430" indent="0" algn="l" defTabSz="685715" rtl="0" eaLnBrk="1" latinLnBrk="0" hangingPunct="1">
        <a:lnSpc>
          <a:spcPct val="90000"/>
        </a:lnSpc>
        <a:spcBef>
          <a:spcPts val="375"/>
        </a:spcBef>
        <a:buFont typeface="Arial"/>
        <a:buNone/>
        <a:defRPr sz="105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15" rtl="0" eaLnBrk="1" latinLnBrk="0" hangingPunct="1">
        <a:defRPr sz="1350" kern="1200">
          <a:solidFill>
            <a:schemeClr val="tx1"/>
          </a:solidFill>
          <a:latin typeface="+mn-lt"/>
          <a:ea typeface="+mn-ea"/>
          <a:cs typeface="+mn-cs"/>
        </a:defRPr>
      </a:lvl1pPr>
      <a:lvl2pPr marL="342857" algn="l" defTabSz="685715" rtl="0" eaLnBrk="1" latinLnBrk="0" hangingPunct="1">
        <a:defRPr sz="1350" kern="1200">
          <a:solidFill>
            <a:schemeClr val="tx1"/>
          </a:solidFill>
          <a:latin typeface="+mn-lt"/>
          <a:ea typeface="+mn-ea"/>
          <a:cs typeface="+mn-cs"/>
        </a:defRPr>
      </a:lvl2pPr>
      <a:lvl3pPr marL="685715" algn="l" defTabSz="685715" rtl="0" eaLnBrk="1" latinLnBrk="0" hangingPunct="1">
        <a:defRPr sz="1350" kern="1200">
          <a:solidFill>
            <a:schemeClr val="tx1"/>
          </a:solidFill>
          <a:latin typeface="+mn-lt"/>
          <a:ea typeface="+mn-ea"/>
          <a:cs typeface="+mn-cs"/>
        </a:defRPr>
      </a:lvl3pPr>
      <a:lvl4pPr marL="1028573" algn="l" defTabSz="685715" rtl="0" eaLnBrk="1" latinLnBrk="0" hangingPunct="1">
        <a:defRPr sz="1350" kern="1200">
          <a:solidFill>
            <a:schemeClr val="tx1"/>
          </a:solidFill>
          <a:latin typeface="+mn-lt"/>
          <a:ea typeface="+mn-ea"/>
          <a:cs typeface="+mn-cs"/>
        </a:defRPr>
      </a:lvl4pPr>
      <a:lvl5pPr marL="1371430" algn="l" defTabSz="685715" rtl="0" eaLnBrk="1" latinLnBrk="0" hangingPunct="1">
        <a:defRPr sz="1350" kern="1200">
          <a:solidFill>
            <a:schemeClr val="tx1"/>
          </a:solidFill>
          <a:latin typeface="+mn-lt"/>
          <a:ea typeface="+mn-ea"/>
          <a:cs typeface="+mn-cs"/>
        </a:defRPr>
      </a:lvl5pPr>
      <a:lvl6pPr marL="1714289" algn="l" defTabSz="685715" rtl="0" eaLnBrk="1" latinLnBrk="0" hangingPunct="1">
        <a:defRPr sz="1350" kern="1200">
          <a:solidFill>
            <a:schemeClr val="tx1"/>
          </a:solidFill>
          <a:latin typeface="+mn-lt"/>
          <a:ea typeface="+mn-ea"/>
          <a:cs typeface="+mn-cs"/>
        </a:defRPr>
      </a:lvl6pPr>
      <a:lvl7pPr marL="2057144" algn="l" defTabSz="685715" rtl="0" eaLnBrk="1" latinLnBrk="0" hangingPunct="1">
        <a:defRPr sz="1350" kern="1200">
          <a:solidFill>
            <a:schemeClr val="tx1"/>
          </a:solidFill>
          <a:latin typeface="+mn-lt"/>
          <a:ea typeface="+mn-ea"/>
          <a:cs typeface="+mn-cs"/>
        </a:defRPr>
      </a:lvl7pPr>
      <a:lvl8pPr marL="2400000" algn="l" defTabSz="685715" rtl="0" eaLnBrk="1" latinLnBrk="0" hangingPunct="1">
        <a:defRPr sz="1350" kern="1200">
          <a:solidFill>
            <a:schemeClr val="tx1"/>
          </a:solidFill>
          <a:latin typeface="+mn-lt"/>
          <a:ea typeface="+mn-ea"/>
          <a:cs typeface="+mn-cs"/>
        </a:defRPr>
      </a:lvl8pPr>
      <a:lvl9pPr marL="2742857" algn="l" defTabSz="685715"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3776710" y="5475134"/>
            <a:ext cx="1610821" cy="941316"/>
          </a:xfrm>
          <a:prstGeom prst="rect">
            <a:avLst/>
          </a:prstGeom>
        </p:spPr>
        <p:txBody>
          <a:bodyPr vert="horz" lIns="91440" tIns="45720" rIns="91440" bIns="45720" rtlCol="0">
            <a:normAutofit/>
          </a:bodyPr>
          <a:lstStyle/>
          <a:p>
            <a:pPr lvl="0"/>
            <a:r>
              <a:rPr lang="en-US" dirty="0"/>
              <a:t>+00 123 456</a:t>
            </a:r>
          </a:p>
          <a:p>
            <a:pPr lvl="0"/>
            <a:r>
              <a:rPr lang="en-US" dirty="0"/>
              <a:t>Address 12, City Country (CO)</a:t>
            </a:r>
          </a:p>
          <a:p>
            <a:pPr lvl="0"/>
            <a:r>
              <a:rPr lang="en-US" dirty="0" err="1"/>
              <a:t>www.website.com</a:t>
            </a:r>
            <a:endParaRPr lang="en-US" dirty="0"/>
          </a:p>
          <a:p>
            <a:pPr lvl="0"/>
            <a:r>
              <a:rPr lang="en-US" dirty="0" err="1"/>
              <a:t>emailcontact@mail.com</a:t>
            </a:r>
            <a:endParaRPr lang="en-US" dirty="0"/>
          </a:p>
        </p:txBody>
      </p:sp>
      <p:cxnSp>
        <p:nvCxnSpPr>
          <p:cNvPr id="5" name="Straight Connector 4"/>
          <p:cNvCxnSpPr/>
          <p:nvPr userDrawn="1"/>
        </p:nvCxnSpPr>
        <p:spPr>
          <a:xfrm>
            <a:off x="3074979" y="4903774"/>
            <a:ext cx="299405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52256" y="2854181"/>
            <a:ext cx="3456265" cy="1146395"/>
          </a:xfrm>
          <a:prstGeom prst="rect">
            <a:avLst/>
          </a:prstGeom>
        </p:spPr>
      </p:pic>
    </p:spTree>
    <p:extLst>
      <p:ext uri="{BB962C8B-B14F-4D97-AF65-F5344CB8AC3E}">
        <p14:creationId xmlns:p14="http://schemas.microsoft.com/office/powerpoint/2010/main" val="251042048"/>
      </p:ext>
    </p:extLst>
  </p:cSld>
  <p:clrMap bg1="lt1" tx1="dk1" bg2="lt2" tx2="dk2" accent1="accent1" accent2="accent2" accent3="accent3" accent4="accent4" accent5="accent5" accent6="accent6" hlink="hlink" folHlink="folHlink"/>
  <p:sldLayoutIdLst>
    <p:sldLayoutId id="2147483878" r:id="rId1"/>
  </p:sldLayoutIdLst>
  <p:hf sldNum="0" hdr="0" dt="0"/>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0" indent="0" algn="l" defTabSz="685715" rtl="0" eaLnBrk="1" latinLnBrk="0" hangingPunct="1">
        <a:lnSpc>
          <a:spcPts val="600"/>
        </a:lnSpc>
        <a:spcBef>
          <a:spcPts val="750"/>
        </a:spcBef>
        <a:buFont typeface="Arial"/>
        <a:buNone/>
        <a:defRPr sz="750" kern="1200" baseline="0">
          <a:solidFill>
            <a:schemeClr val="bg1"/>
          </a:solidFill>
          <a:latin typeface="+mn-lt"/>
          <a:ea typeface="+mn-ea"/>
          <a:cs typeface="+mn-cs"/>
        </a:defRPr>
      </a:lvl1pPr>
      <a:lvl2pPr marL="342857" indent="0" algn="l" defTabSz="685715"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15" indent="0" algn="l" defTabSz="685715" rtl="0" eaLnBrk="1" latinLnBrk="0" hangingPunct="1">
        <a:lnSpc>
          <a:spcPct val="90000"/>
        </a:lnSpc>
        <a:spcBef>
          <a:spcPts val="375"/>
        </a:spcBef>
        <a:buFont typeface="Arial"/>
        <a:buNone/>
        <a:defRPr sz="1050" kern="1200">
          <a:solidFill>
            <a:schemeClr val="tx1"/>
          </a:solidFill>
          <a:latin typeface="+mn-lt"/>
          <a:ea typeface="+mn-ea"/>
          <a:cs typeface="+mn-cs"/>
        </a:defRPr>
      </a:lvl3pPr>
      <a:lvl4pPr marL="1028573" indent="0" algn="l" defTabSz="685715" rtl="0" eaLnBrk="1" latinLnBrk="0" hangingPunct="1">
        <a:lnSpc>
          <a:spcPct val="90000"/>
        </a:lnSpc>
        <a:spcBef>
          <a:spcPts val="375"/>
        </a:spcBef>
        <a:buFont typeface="Arial"/>
        <a:buNone/>
        <a:defRPr sz="1050" kern="1200">
          <a:solidFill>
            <a:schemeClr val="tx1"/>
          </a:solidFill>
          <a:latin typeface="+mn-lt"/>
          <a:ea typeface="+mn-ea"/>
          <a:cs typeface="+mn-cs"/>
        </a:defRPr>
      </a:lvl4pPr>
      <a:lvl5pPr marL="1371430" indent="0" algn="l" defTabSz="685715" rtl="0" eaLnBrk="1" latinLnBrk="0" hangingPunct="1">
        <a:lnSpc>
          <a:spcPct val="90000"/>
        </a:lnSpc>
        <a:spcBef>
          <a:spcPts val="375"/>
        </a:spcBef>
        <a:buFont typeface="Arial"/>
        <a:buNone/>
        <a:defRPr sz="105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15" rtl="0" eaLnBrk="1" latinLnBrk="0" hangingPunct="1">
        <a:defRPr sz="1350" kern="1200">
          <a:solidFill>
            <a:schemeClr val="tx1"/>
          </a:solidFill>
          <a:latin typeface="+mn-lt"/>
          <a:ea typeface="+mn-ea"/>
          <a:cs typeface="+mn-cs"/>
        </a:defRPr>
      </a:lvl1pPr>
      <a:lvl2pPr marL="342857" algn="l" defTabSz="685715" rtl="0" eaLnBrk="1" latinLnBrk="0" hangingPunct="1">
        <a:defRPr sz="1350" kern="1200">
          <a:solidFill>
            <a:schemeClr val="tx1"/>
          </a:solidFill>
          <a:latin typeface="+mn-lt"/>
          <a:ea typeface="+mn-ea"/>
          <a:cs typeface="+mn-cs"/>
        </a:defRPr>
      </a:lvl2pPr>
      <a:lvl3pPr marL="685715" algn="l" defTabSz="685715" rtl="0" eaLnBrk="1" latinLnBrk="0" hangingPunct="1">
        <a:defRPr sz="1350" kern="1200">
          <a:solidFill>
            <a:schemeClr val="tx1"/>
          </a:solidFill>
          <a:latin typeface="+mn-lt"/>
          <a:ea typeface="+mn-ea"/>
          <a:cs typeface="+mn-cs"/>
        </a:defRPr>
      </a:lvl3pPr>
      <a:lvl4pPr marL="1028573" algn="l" defTabSz="685715" rtl="0" eaLnBrk="1" latinLnBrk="0" hangingPunct="1">
        <a:defRPr sz="1350" kern="1200">
          <a:solidFill>
            <a:schemeClr val="tx1"/>
          </a:solidFill>
          <a:latin typeface="+mn-lt"/>
          <a:ea typeface="+mn-ea"/>
          <a:cs typeface="+mn-cs"/>
        </a:defRPr>
      </a:lvl4pPr>
      <a:lvl5pPr marL="1371430" algn="l" defTabSz="685715" rtl="0" eaLnBrk="1" latinLnBrk="0" hangingPunct="1">
        <a:defRPr sz="1350" kern="1200">
          <a:solidFill>
            <a:schemeClr val="tx1"/>
          </a:solidFill>
          <a:latin typeface="+mn-lt"/>
          <a:ea typeface="+mn-ea"/>
          <a:cs typeface="+mn-cs"/>
        </a:defRPr>
      </a:lvl5pPr>
      <a:lvl6pPr marL="1714289" algn="l" defTabSz="685715" rtl="0" eaLnBrk="1" latinLnBrk="0" hangingPunct="1">
        <a:defRPr sz="1350" kern="1200">
          <a:solidFill>
            <a:schemeClr val="tx1"/>
          </a:solidFill>
          <a:latin typeface="+mn-lt"/>
          <a:ea typeface="+mn-ea"/>
          <a:cs typeface="+mn-cs"/>
        </a:defRPr>
      </a:lvl6pPr>
      <a:lvl7pPr marL="2057144" algn="l" defTabSz="685715" rtl="0" eaLnBrk="1" latinLnBrk="0" hangingPunct="1">
        <a:defRPr sz="1350" kern="1200">
          <a:solidFill>
            <a:schemeClr val="tx1"/>
          </a:solidFill>
          <a:latin typeface="+mn-lt"/>
          <a:ea typeface="+mn-ea"/>
          <a:cs typeface="+mn-cs"/>
        </a:defRPr>
      </a:lvl7pPr>
      <a:lvl8pPr marL="2400000" algn="l" defTabSz="685715" rtl="0" eaLnBrk="1" latinLnBrk="0" hangingPunct="1">
        <a:defRPr sz="1350" kern="1200">
          <a:solidFill>
            <a:schemeClr val="tx1"/>
          </a:solidFill>
          <a:latin typeface="+mn-lt"/>
          <a:ea typeface="+mn-ea"/>
          <a:cs typeface="+mn-cs"/>
        </a:defRPr>
      </a:lvl8pPr>
      <a:lvl9pPr marL="2742857" algn="l" defTabSz="685715"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52256" y="2854181"/>
            <a:ext cx="3456265" cy="1146395"/>
          </a:xfrm>
          <a:prstGeom prst="rect">
            <a:avLst/>
          </a:prstGeom>
        </p:spPr>
      </p:pic>
    </p:spTree>
    <p:extLst>
      <p:ext uri="{BB962C8B-B14F-4D97-AF65-F5344CB8AC3E}">
        <p14:creationId xmlns:p14="http://schemas.microsoft.com/office/powerpoint/2010/main" val="328100555"/>
      </p:ext>
    </p:extLst>
  </p:cSld>
  <p:clrMap bg1="lt1" tx1="dk1" bg2="lt2" tx2="dk2" accent1="accent1" accent2="accent2" accent3="accent3" accent4="accent4" accent5="accent5" accent6="accent6" hlink="hlink" folHlink="folHlink"/>
  <p:sldLayoutIdLst>
    <p:sldLayoutId id="2147483841" r:id="rId1"/>
  </p:sldLayoutIdLst>
  <p:hf sldNum="0" hdr="0" dt="0"/>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15" rtl="0" eaLnBrk="1" latinLnBrk="0" hangingPunct="1">
        <a:defRPr sz="1350" kern="1200">
          <a:solidFill>
            <a:schemeClr val="tx1"/>
          </a:solidFill>
          <a:latin typeface="+mn-lt"/>
          <a:ea typeface="+mn-ea"/>
          <a:cs typeface="+mn-cs"/>
        </a:defRPr>
      </a:lvl1pPr>
      <a:lvl2pPr marL="342857" algn="l" defTabSz="685715" rtl="0" eaLnBrk="1" latinLnBrk="0" hangingPunct="1">
        <a:defRPr sz="1350" kern="1200">
          <a:solidFill>
            <a:schemeClr val="tx1"/>
          </a:solidFill>
          <a:latin typeface="+mn-lt"/>
          <a:ea typeface="+mn-ea"/>
          <a:cs typeface="+mn-cs"/>
        </a:defRPr>
      </a:lvl2pPr>
      <a:lvl3pPr marL="685715" algn="l" defTabSz="685715" rtl="0" eaLnBrk="1" latinLnBrk="0" hangingPunct="1">
        <a:defRPr sz="1350" kern="1200">
          <a:solidFill>
            <a:schemeClr val="tx1"/>
          </a:solidFill>
          <a:latin typeface="+mn-lt"/>
          <a:ea typeface="+mn-ea"/>
          <a:cs typeface="+mn-cs"/>
        </a:defRPr>
      </a:lvl3pPr>
      <a:lvl4pPr marL="1028573" algn="l" defTabSz="685715" rtl="0" eaLnBrk="1" latinLnBrk="0" hangingPunct="1">
        <a:defRPr sz="1350" kern="1200">
          <a:solidFill>
            <a:schemeClr val="tx1"/>
          </a:solidFill>
          <a:latin typeface="+mn-lt"/>
          <a:ea typeface="+mn-ea"/>
          <a:cs typeface="+mn-cs"/>
        </a:defRPr>
      </a:lvl4pPr>
      <a:lvl5pPr marL="1371430" algn="l" defTabSz="685715" rtl="0" eaLnBrk="1" latinLnBrk="0" hangingPunct="1">
        <a:defRPr sz="1350" kern="1200">
          <a:solidFill>
            <a:schemeClr val="tx1"/>
          </a:solidFill>
          <a:latin typeface="+mn-lt"/>
          <a:ea typeface="+mn-ea"/>
          <a:cs typeface="+mn-cs"/>
        </a:defRPr>
      </a:lvl5pPr>
      <a:lvl6pPr marL="1714289" algn="l" defTabSz="685715" rtl="0" eaLnBrk="1" latinLnBrk="0" hangingPunct="1">
        <a:defRPr sz="1350" kern="1200">
          <a:solidFill>
            <a:schemeClr val="tx1"/>
          </a:solidFill>
          <a:latin typeface="+mn-lt"/>
          <a:ea typeface="+mn-ea"/>
          <a:cs typeface="+mn-cs"/>
        </a:defRPr>
      </a:lvl6pPr>
      <a:lvl7pPr marL="2057144" algn="l" defTabSz="685715" rtl="0" eaLnBrk="1" latinLnBrk="0" hangingPunct="1">
        <a:defRPr sz="1350" kern="1200">
          <a:solidFill>
            <a:schemeClr val="tx1"/>
          </a:solidFill>
          <a:latin typeface="+mn-lt"/>
          <a:ea typeface="+mn-ea"/>
          <a:cs typeface="+mn-cs"/>
        </a:defRPr>
      </a:lvl7pPr>
      <a:lvl8pPr marL="2400000" algn="l" defTabSz="685715" rtl="0" eaLnBrk="1" latinLnBrk="0" hangingPunct="1">
        <a:defRPr sz="1350" kern="1200">
          <a:solidFill>
            <a:schemeClr val="tx1"/>
          </a:solidFill>
          <a:latin typeface="+mn-lt"/>
          <a:ea typeface="+mn-ea"/>
          <a:cs typeface="+mn-cs"/>
        </a:defRPr>
      </a:lvl8pPr>
      <a:lvl9pPr marL="2742857" algn="l" defTabSz="685715"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52256" y="2854181"/>
            <a:ext cx="3456265" cy="1146395"/>
          </a:xfrm>
          <a:prstGeom prst="rect">
            <a:avLst/>
          </a:prstGeom>
        </p:spPr>
      </p:pic>
    </p:spTree>
    <p:extLst>
      <p:ext uri="{BB962C8B-B14F-4D97-AF65-F5344CB8AC3E}">
        <p14:creationId xmlns:p14="http://schemas.microsoft.com/office/powerpoint/2010/main" val="1230817840"/>
      </p:ext>
    </p:extLst>
  </p:cSld>
  <p:clrMap bg1="lt1" tx1="dk1" bg2="lt2" tx2="dk2" accent1="accent1" accent2="accent2" accent3="accent3" accent4="accent4" accent5="accent5" accent6="accent6" hlink="hlink" folHlink="folHlink"/>
  <p:sldLayoutIdLst>
    <p:sldLayoutId id="2147483844" r:id="rId1"/>
  </p:sldLayoutIdLst>
  <p:hf sldNum="0" hdr="0" dt="0"/>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15" rtl="0" eaLnBrk="1" latinLnBrk="0" hangingPunct="1">
        <a:defRPr sz="1350" kern="1200">
          <a:solidFill>
            <a:schemeClr val="tx1"/>
          </a:solidFill>
          <a:latin typeface="+mn-lt"/>
          <a:ea typeface="+mn-ea"/>
          <a:cs typeface="+mn-cs"/>
        </a:defRPr>
      </a:lvl1pPr>
      <a:lvl2pPr marL="342857" algn="l" defTabSz="685715" rtl="0" eaLnBrk="1" latinLnBrk="0" hangingPunct="1">
        <a:defRPr sz="1350" kern="1200">
          <a:solidFill>
            <a:schemeClr val="tx1"/>
          </a:solidFill>
          <a:latin typeface="+mn-lt"/>
          <a:ea typeface="+mn-ea"/>
          <a:cs typeface="+mn-cs"/>
        </a:defRPr>
      </a:lvl2pPr>
      <a:lvl3pPr marL="685715" algn="l" defTabSz="685715" rtl="0" eaLnBrk="1" latinLnBrk="0" hangingPunct="1">
        <a:defRPr sz="1350" kern="1200">
          <a:solidFill>
            <a:schemeClr val="tx1"/>
          </a:solidFill>
          <a:latin typeface="+mn-lt"/>
          <a:ea typeface="+mn-ea"/>
          <a:cs typeface="+mn-cs"/>
        </a:defRPr>
      </a:lvl3pPr>
      <a:lvl4pPr marL="1028573" algn="l" defTabSz="685715" rtl="0" eaLnBrk="1" latinLnBrk="0" hangingPunct="1">
        <a:defRPr sz="1350" kern="1200">
          <a:solidFill>
            <a:schemeClr val="tx1"/>
          </a:solidFill>
          <a:latin typeface="+mn-lt"/>
          <a:ea typeface="+mn-ea"/>
          <a:cs typeface="+mn-cs"/>
        </a:defRPr>
      </a:lvl4pPr>
      <a:lvl5pPr marL="1371430" algn="l" defTabSz="685715" rtl="0" eaLnBrk="1" latinLnBrk="0" hangingPunct="1">
        <a:defRPr sz="1350" kern="1200">
          <a:solidFill>
            <a:schemeClr val="tx1"/>
          </a:solidFill>
          <a:latin typeface="+mn-lt"/>
          <a:ea typeface="+mn-ea"/>
          <a:cs typeface="+mn-cs"/>
        </a:defRPr>
      </a:lvl5pPr>
      <a:lvl6pPr marL="1714289" algn="l" defTabSz="685715" rtl="0" eaLnBrk="1" latinLnBrk="0" hangingPunct="1">
        <a:defRPr sz="1350" kern="1200">
          <a:solidFill>
            <a:schemeClr val="tx1"/>
          </a:solidFill>
          <a:latin typeface="+mn-lt"/>
          <a:ea typeface="+mn-ea"/>
          <a:cs typeface="+mn-cs"/>
        </a:defRPr>
      </a:lvl6pPr>
      <a:lvl7pPr marL="2057144" algn="l" defTabSz="685715" rtl="0" eaLnBrk="1" latinLnBrk="0" hangingPunct="1">
        <a:defRPr sz="1350" kern="1200">
          <a:solidFill>
            <a:schemeClr val="tx1"/>
          </a:solidFill>
          <a:latin typeface="+mn-lt"/>
          <a:ea typeface="+mn-ea"/>
          <a:cs typeface="+mn-cs"/>
        </a:defRPr>
      </a:lvl7pPr>
      <a:lvl8pPr marL="2400000" algn="l" defTabSz="685715" rtl="0" eaLnBrk="1" latinLnBrk="0" hangingPunct="1">
        <a:defRPr sz="1350" kern="1200">
          <a:solidFill>
            <a:schemeClr val="tx1"/>
          </a:solidFill>
          <a:latin typeface="+mn-lt"/>
          <a:ea typeface="+mn-ea"/>
          <a:cs typeface="+mn-cs"/>
        </a:defRPr>
      </a:lvl8pPr>
      <a:lvl9pPr marL="2742857" algn="l" defTabSz="685715"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52256" y="2854181"/>
            <a:ext cx="3456265" cy="1146395"/>
          </a:xfrm>
          <a:prstGeom prst="rect">
            <a:avLst/>
          </a:prstGeom>
        </p:spPr>
      </p:pic>
    </p:spTree>
    <p:extLst>
      <p:ext uri="{BB962C8B-B14F-4D97-AF65-F5344CB8AC3E}">
        <p14:creationId xmlns:p14="http://schemas.microsoft.com/office/powerpoint/2010/main" val="629739408"/>
      </p:ext>
    </p:extLst>
  </p:cSld>
  <p:clrMap bg1="lt1" tx1="dk1" bg2="lt2" tx2="dk2" accent1="accent1" accent2="accent2" accent3="accent3" accent4="accent4" accent5="accent5" accent6="accent6" hlink="hlink" folHlink="folHlink"/>
  <p:sldLayoutIdLst>
    <p:sldLayoutId id="2147483843" r:id="rId1"/>
  </p:sldLayoutIdLst>
  <p:hf sldNum="0" hdr="0" dt="0"/>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15" rtl="0" eaLnBrk="1" latinLnBrk="0" hangingPunct="1">
        <a:defRPr sz="1350" kern="1200">
          <a:solidFill>
            <a:schemeClr val="tx1"/>
          </a:solidFill>
          <a:latin typeface="+mn-lt"/>
          <a:ea typeface="+mn-ea"/>
          <a:cs typeface="+mn-cs"/>
        </a:defRPr>
      </a:lvl1pPr>
      <a:lvl2pPr marL="342857" algn="l" defTabSz="685715" rtl="0" eaLnBrk="1" latinLnBrk="0" hangingPunct="1">
        <a:defRPr sz="1350" kern="1200">
          <a:solidFill>
            <a:schemeClr val="tx1"/>
          </a:solidFill>
          <a:latin typeface="+mn-lt"/>
          <a:ea typeface="+mn-ea"/>
          <a:cs typeface="+mn-cs"/>
        </a:defRPr>
      </a:lvl2pPr>
      <a:lvl3pPr marL="685715" algn="l" defTabSz="685715" rtl="0" eaLnBrk="1" latinLnBrk="0" hangingPunct="1">
        <a:defRPr sz="1350" kern="1200">
          <a:solidFill>
            <a:schemeClr val="tx1"/>
          </a:solidFill>
          <a:latin typeface="+mn-lt"/>
          <a:ea typeface="+mn-ea"/>
          <a:cs typeface="+mn-cs"/>
        </a:defRPr>
      </a:lvl3pPr>
      <a:lvl4pPr marL="1028573" algn="l" defTabSz="685715" rtl="0" eaLnBrk="1" latinLnBrk="0" hangingPunct="1">
        <a:defRPr sz="1350" kern="1200">
          <a:solidFill>
            <a:schemeClr val="tx1"/>
          </a:solidFill>
          <a:latin typeface="+mn-lt"/>
          <a:ea typeface="+mn-ea"/>
          <a:cs typeface="+mn-cs"/>
        </a:defRPr>
      </a:lvl4pPr>
      <a:lvl5pPr marL="1371430" algn="l" defTabSz="685715" rtl="0" eaLnBrk="1" latinLnBrk="0" hangingPunct="1">
        <a:defRPr sz="1350" kern="1200">
          <a:solidFill>
            <a:schemeClr val="tx1"/>
          </a:solidFill>
          <a:latin typeface="+mn-lt"/>
          <a:ea typeface="+mn-ea"/>
          <a:cs typeface="+mn-cs"/>
        </a:defRPr>
      </a:lvl5pPr>
      <a:lvl6pPr marL="1714289" algn="l" defTabSz="685715" rtl="0" eaLnBrk="1" latinLnBrk="0" hangingPunct="1">
        <a:defRPr sz="1350" kern="1200">
          <a:solidFill>
            <a:schemeClr val="tx1"/>
          </a:solidFill>
          <a:latin typeface="+mn-lt"/>
          <a:ea typeface="+mn-ea"/>
          <a:cs typeface="+mn-cs"/>
        </a:defRPr>
      </a:lvl6pPr>
      <a:lvl7pPr marL="2057144" algn="l" defTabSz="685715" rtl="0" eaLnBrk="1" latinLnBrk="0" hangingPunct="1">
        <a:defRPr sz="1350" kern="1200">
          <a:solidFill>
            <a:schemeClr val="tx1"/>
          </a:solidFill>
          <a:latin typeface="+mn-lt"/>
          <a:ea typeface="+mn-ea"/>
          <a:cs typeface="+mn-cs"/>
        </a:defRPr>
      </a:lvl7pPr>
      <a:lvl8pPr marL="2400000" algn="l" defTabSz="685715" rtl="0" eaLnBrk="1" latinLnBrk="0" hangingPunct="1">
        <a:defRPr sz="1350" kern="1200">
          <a:solidFill>
            <a:schemeClr val="tx1"/>
          </a:solidFill>
          <a:latin typeface="+mn-lt"/>
          <a:ea typeface="+mn-ea"/>
          <a:cs typeface="+mn-cs"/>
        </a:defRPr>
      </a:lvl8pPr>
      <a:lvl9pPr marL="2742857" algn="l" defTabSz="685715"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52256" y="2854181"/>
            <a:ext cx="3456265" cy="1146395"/>
          </a:xfrm>
          <a:prstGeom prst="rect">
            <a:avLst/>
          </a:prstGeom>
        </p:spPr>
      </p:pic>
    </p:spTree>
    <p:extLst>
      <p:ext uri="{BB962C8B-B14F-4D97-AF65-F5344CB8AC3E}">
        <p14:creationId xmlns:p14="http://schemas.microsoft.com/office/powerpoint/2010/main" val="1795506036"/>
      </p:ext>
    </p:extLst>
  </p:cSld>
  <p:clrMap bg1="lt1" tx1="dk1" bg2="lt2" tx2="dk2" accent1="accent1" accent2="accent2" accent3="accent3" accent4="accent4" accent5="accent5" accent6="accent6" hlink="hlink" folHlink="folHlink"/>
  <p:sldLayoutIdLst>
    <p:sldLayoutId id="2147483842" r:id="rId1"/>
  </p:sldLayoutIdLst>
  <p:hf sldNum="0" hdr="0" dt="0"/>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15" rtl="0" eaLnBrk="1" latinLnBrk="0" hangingPunct="1">
        <a:defRPr sz="1350" kern="1200">
          <a:solidFill>
            <a:schemeClr val="tx1"/>
          </a:solidFill>
          <a:latin typeface="+mn-lt"/>
          <a:ea typeface="+mn-ea"/>
          <a:cs typeface="+mn-cs"/>
        </a:defRPr>
      </a:lvl1pPr>
      <a:lvl2pPr marL="342857" algn="l" defTabSz="685715" rtl="0" eaLnBrk="1" latinLnBrk="0" hangingPunct="1">
        <a:defRPr sz="1350" kern="1200">
          <a:solidFill>
            <a:schemeClr val="tx1"/>
          </a:solidFill>
          <a:latin typeface="+mn-lt"/>
          <a:ea typeface="+mn-ea"/>
          <a:cs typeface="+mn-cs"/>
        </a:defRPr>
      </a:lvl2pPr>
      <a:lvl3pPr marL="685715" algn="l" defTabSz="685715" rtl="0" eaLnBrk="1" latinLnBrk="0" hangingPunct="1">
        <a:defRPr sz="1350" kern="1200">
          <a:solidFill>
            <a:schemeClr val="tx1"/>
          </a:solidFill>
          <a:latin typeface="+mn-lt"/>
          <a:ea typeface="+mn-ea"/>
          <a:cs typeface="+mn-cs"/>
        </a:defRPr>
      </a:lvl3pPr>
      <a:lvl4pPr marL="1028573" algn="l" defTabSz="685715" rtl="0" eaLnBrk="1" latinLnBrk="0" hangingPunct="1">
        <a:defRPr sz="1350" kern="1200">
          <a:solidFill>
            <a:schemeClr val="tx1"/>
          </a:solidFill>
          <a:latin typeface="+mn-lt"/>
          <a:ea typeface="+mn-ea"/>
          <a:cs typeface="+mn-cs"/>
        </a:defRPr>
      </a:lvl4pPr>
      <a:lvl5pPr marL="1371430" algn="l" defTabSz="685715" rtl="0" eaLnBrk="1" latinLnBrk="0" hangingPunct="1">
        <a:defRPr sz="1350" kern="1200">
          <a:solidFill>
            <a:schemeClr val="tx1"/>
          </a:solidFill>
          <a:latin typeface="+mn-lt"/>
          <a:ea typeface="+mn-ea"/>
          <a:cs typeface="+mn-cs"/>
        </a:defRPr>
      </a:lvl5pPr>
      <a:lvl6pPr marL="1714289" algn="l" defTabSz="685715" rtl="0" eaLnBrk="1" latinLnBrk="0" hangingPunct="1">
        <a:defRPr sz="1350" kern="1200">
          <a:solidFill>
            <a:schemeClr val="tx1"/>
          </a:solidFill>
          <a:latin typeface="+mn-lt"/>
          <a:ea typeface="+mn-ea"/>
          <a:cs typeface="+mn-cs"/>
        </a:defRPr>
      </a:lvl6pPr>
      <a:lvl7pPr marL="2057144" algn="l" defTabSz="685715" rtl="0" eaLnBrk="1" latinLnBrk="0" hangingPunct="1">
        <a:defRPr sz="1350" kern="1200">
          <a:solidFill>
            <a:schemeClr val="tx1"/>
          </a:solidFill>
          <a:latin typeface="+mn-lt"/>
          <a:ea typeface="+mn-ea"/>
          <a:cs typeface="+mn-cs"/>
        </a:defRPr>
      </a:lvl7pPr>
      <a:lvl8pPr marL="2400000" algn="l" defTabSz="685715" rtl="0" eaLnBrk="1" latinLnBrk="0" hangingPunct="1">
        <a:defRPr sz="1350" kern="1200">
          <a:solidFill>
            <a:schemeClr val="tx1"/>
          </a:solidFill>
          <a:latin typeface="+mn-lt"/>
          <a:ea typeface="+mn-ea"/>
          <a:cs typeface="+mn-cs"/>
        </a:defRPr>
      </a:lvl8pPr>
      <a:lvl9pPr marL="2742857" algn="l" defTabSz="685715"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52256" y="2854181"/>
            <a:ext cx="3456265" cy="1146395"/>
          </a:xfrm>
          <a:prstGeom prst="rect">
            <a:avLst/>
          </a:prstGeom>
        </p:spPr>
      </p:pic>
    </p:spTree>
    <p:extLst>
      <p:ext uri="{BB962C8B-B14F-4D97-AF65-F5344CB8AC3E}">
        <p14:creationId xmlns:p14="http://schemas.microsoft.com/office/powerpoint/2010/main" val="1605818028"/>
      </p:ext>
    </p:extLst>
  </p:cSld>
  <p:clrMap bg1="lt1" tx1="dk1" bg2="lt2" tx2="dk2" accent1="accent1" accent2="accent2" accent3="accent3" accent4="accent4" accent5="accent5" accent6="accent6" hlink="hlink" folHlink="folHlink"/>
  <p:sldLayoutIdLst>
    <p:sldLayoutId id="2147483880" r:id="rId1"/>
  </p:sldLayoutIdLst>
  <p:hf sldNum="0" hdr="0" dt="0"/>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15" rtl="0" eaLnBrk="1" latinLnBrk="0" hangingPunct="1">
        <a:defRPr sz="1350" kern="1200">
          <a:solidFill>
            <a:schemeClr val="tx1"/>
          </a:solidFill>
          <a:latin typeface="+mn-lt"/>
          <a:ea typeface="+mn-ea"/>
          <a:cs typeface="+mn-cs"/>
        </a:defRPr>
      </a:lvl1pPr>
      <a:lvl2pPr marL="342857" algn="l" defTabSz="685715" rtl="0" eaLnBrk="1" latinLnBrk="0" hangingPunct="1">
        <a:defRPr sz="1350" kern="1200">
          <a:solidFill>
            <a:schemeClr val="tx1"/>
          </a:solidFill>
          <a:latin typeface="+mn-lt"/>
          <a:ea typeface="+mn-ea"/>
          <a:cs typeface="+mn-cs"/>
        </a:defRPr>
      </a:lvl2pPr>
      <a:lvl3pPr marL="685715" algn="l" defTabSz="685715" rtl="0" eaLnBrk="1" latinLnBrk="0" hangingPunct="1">
        <a:defRPr sz="1350" kern="1200">
          <a:solidFill>
            <a:schemeClr val="tx1"/>
          </a:solidFill>
          <a:latin typeface="+mn-lt"/>
          <a:ea typeface="+mn-ea"/>
          <a:cs typeface="+mn-cs"/>
        </a:defRPr>
      </a:lvl3pPr>
      <a:lvl4pPr marL="1028573" algn="l" defTabSz="685715" rtl="0" eaLnBrk="1" latinLnBrk="0" hangingPunct="1">
        <a:defRPr sz="1350" kern="1200">
          <a:solidFill>
            <a:schemeClr val="tx1"/>
          </a:solidFill>
          <a:latin typeface="+mn-lt"/>
          <a:ea typeface="+mn-ea"/>
          <a:cs typeface="+mn-cs"/>
        </a:defRPr>
      </a:lvl4pPr>
      <a:lvl5pPr marL="1371430" algn="l" defTabSz="685715" rtl="0" eaLnBrk="1" latinLnBrk="0" hangingPunct="1">
        <a:defRPr sz="1350" kern="1200">
          <a:solidFill>
            <a:schemeClr val="tx1"/>
          </a:solidFill>
          <a:latin typeface="+mn-lt"/>
          <a:ea typeface="+mn-ea"/>
          <a:cs typeface="+mn-cs"/>
        </a:defRPr>
      </a:lvl5pPr>
      <a:lvl6pPr marL="1714289" algn="l" defTabSz="685715" rtl="0" eaLnBrk="1" latinLnBrk="0" hangingPunct="1">
        <a:defRPr sz="1350" kern="1200">
          <a:solidFill>
            <a:schemeClr val="tx1"/>
          </a:solidFill>
          <a:latin typeface="+mn-lt"/>
          <a:ea typeface="+mn-ea"/>
          <a:cs typeface="+mn-cs"/>
        </a:defRPr>
      </a:lvl6pPr>
      <a:lvl7pPr marL="2057144" algn="l" defTabSz="685715" rtl="0" eaLnBrk="1" latinLnBrk="0" hangingPunct="1">
        <a:defRPr sz="1350" kern="1200">
          <a:solidFill>
            <a:schemeClr val="tx1"/>
          </a:solidFill>
          <a:latin typeface="+mn-lt"/>
          <a:ea typeface="+mn-ea"/>
          <a:cs typeface="+mn-cs"/>
        </a:defRPr>
      </a:lvl7pPr>
      <a:lvl8pPr marL="2400000" algn="l" defTabSz="685715" rtl="0" eaLnBrk="1" latinLnBrk="0" hangingPunct="1">
        <a:defRPr sz="1350" kern="1200">
          <a:solidFill>
            <a:schemeClr val="tx1"/>
          </a:solidFill>
          <a:latin typeface="+mn-lt"/>
          <a:ea typeface="+mn-ea"/>
          <a:cs typeface="+mn-cs"/>
        </a:defRPr>
      </a:lvl8pPr>
      <a:lvl9pPr marL="2742857" algn="l" defTabSz="685715"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7939896" y="6455882"/>
            <a:ext cx="1034722" cy="239086"/>
          </a:xfrm>
          <a:prstGeom prst="rect">
            <a:avLst/>
          </a:prstGeom>
        </p:spPr>
      </p:pic>
    </p:spTree>
    <p:extLst>
      <p:ext uri="{BB962C8B-B14F-4D97-AF65-F5344CB8AC3E}">
        <p14:creationId xmlns:p14="http://schemas.microsoft.com/office/powerpoint/2010/main" val="209465139"/>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 id="2147483869" r:id="rId18"/>
    <p:sldLayoutId id="2147483870" r:id="rId19"/>
    <p:sldLayoutId id="2147483871" r:id="rId20"/>
    <p:sldLayoutId id="2147483872" r:id="rId21"/>
    <p:sldLayoutId id="2147483873" r:id="rId22"/>
    <p:sldLayoutId id="2147483874" r:id="rId23"/>
    <p:sldLayoutId id="2147483875" r:id="rId24"/>
    <p:sldLayoutId id="2147483876" r:id="rId25"/>
  </p:sldLayoutIdLst>
  <p:hf sldNum="0" hdr="0" dt="0"/>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15" rtl="0" eaLnBrk="1" latinLnBrk="0" hangingPunct="1">
        <a:defRPr sz="1350" kern="1200">
          <a:solidFill>
            <a:schemeClr val="tx1"/>
          </a:solidFill>
          <a:latin typeface="+mn-lt"/>
          <a:ea typeface="+mn-ea"/>
          <a:cs typeface="+mn-cs"/>
        </a:defRPr>
      </a:lvl1pPr>
      <a:lvl2pPr marL="342857" algn="l" defTabSz="685715" rtl="0" eaLnBrk="1" latinLnBrk="0" hangingPunct="1">
        <a:defRPr sz="1350" kern="1200">
          <a:solidFill>
            <a:schemeClr val="tx1"/>
          </a:solidFill>
          <a:latin typeface="+mn-lt"/>
          <a:ea typeface="+mn-ea"/>
          <a:cs typeface="+mn-cs"/>
        </a:defRPr>
      </a:lvl2pPr>
      <a:lvl3pPr marL="685715" algn="l" defTabSz="685715" rtl="0" eaLnBrk="1" latinLnBrk="0" hangingPunct="1">
        <a:defRPr sz="1350" kern="1200">
          <a:solidFill>
            <a:schemeClr val="tx1"/>
          </a:solidFill>
          <a:latin typeface="+mn-lt"/>
          <a:ea typeface="+mn-ea"/>
          <a:cs typeface="+mn-cs"/>
        </a:defRPr>
      </a:lvl3pPr>
      <a:lvl4pPr marL="1028573" algn="l" defTabSz="685715" rtl="0" eaLnBrk="1" latinLnBrk="0" hangingPunct="1">
        <a:defRPr sz="1350" kern="1200">
          <a:solidFill>
            <a:schemeClr val="tx1"/>
          </a:solidFill>
          <a:latin typeface="+mn-lt"/>
          <a:ea typeface="+mn-ea"/>
          <a:cs typeface="+mn-cs"/>
        </a:defRPr>
      </a:lvl4pPr>
      <a:lvl5pPr marL="1371430" algn="l" defTabSz="685715" rtl="0" eaLnBrk="1" latinLnBrk="0" hangingPunct="1">
        <a:defRPr sz="1350" kern="1200">
          <a:solidFill>
            <a:schemeClr val="tx1"/>
          </a:solidFill>
          <a:latin typeface="+mn-lt"/>
          <a:ea typeface="+mn-ea"/>
          <a:cs typeface="+mn-cs"/>
        </a:defRPr>
      </a:lvl5pPr>
      <a:lvl6pPr marL="1714289" algn="l" defTabSz="685715" rtl="0" eaLnBrk="1" latinLnBrk="0" hangingPunct="1">
        <a:defRPr sz="1350" kern="1200">
          <a:solidFill>
            <a:schemeClr val="tx1"/>
          </a:solidFill>
          <a:latin typeface="+mn-lt"/>
          <a:ea typeface="+mn-ea"/>
          <a:cs typeface="+mn-cs"/>
        </a:defRPr>
      </a:lvl6pPr>
      <a:lvl7pPr marL="2057144" algn="l" defTabSz="685715" rtl="0" eaLnBrk="1" latinLnBrk="0" hangingPunct="1">
        <a:defRPr sz="1350" kern="1200">
          <a:solidFill>
            <a:schemeClr val="tx1"/>
          </a:solidFill>
          <a:latin typeface="+mn-lt"/>
          <a:ea typeface="+mn-ea"/>
          <a:cs typeface="+mn-cs"/>
        </a:defRPr>
      </a:lvl7pPr>
      <a:lvl8pPr marL="2400000" algn="l" defTabSz="685715" rtl="0" eaLnBrk="1" latinLnBrk="0" hangingPunct="1">
        <a:defRPr sz="1350" kern="1200">
          <a:solidFill>
            <a:schemeClr val="tx1"/>
          </a:solidFill>
          <a:latin typeface="+mn-lt"/>
          <a:ea typeface="+mn-ea"/>
          <a:cs typeface="+mn-cs"/>
        </a:defRPr>
      </a:lvl8pPr>
      <a:lvl9pPr marL="2742857" algn="l" defTabSz="685715"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extLst>
      <p:ext uri="{BB962C8B-B14F-4D97-AF65-F5344CB8AC3E}">
        <p14:creationId xmlns:p14="http://schemas.microsoft.com/office/powerpoint/2010/main" val="165979424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797" r:id="rId23"/>
    <p:sldLayoutId id="2147483798" r:id="rId24"/>
    <p:sldLayoutId id="2147483799" r:id="rId25"/>
  </p:sldLayoutIdLst>
  <p:hf sldNum="0" hdr="0" dt="0"/>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15" rtl="0" eaLnBrk="1" latinLnBrk="0" hangingPunct="1">
        <a:defRPr sz="1350" kern="1200">
          <a:solidFill>
            <a:schemeClr val="tx1"/>
          </a:solidFill>
          <a:latin typeface="+mn-lt"/>
          <a:ea typeface="+mn-ea"/>
          <a:cs typeface="+mn-cs"/>
        </a:defRPr>
      </a:lvl1pPr>
      <a:lvl2pPr marL="342857" algn="l" defTabSz="685715" rtl="0" eaLnBrk="1" latinLnBrk="0" hangingPunct="1">
        <a:defRPr sz="1350" kern="1200">
          <a:solidFill>
            <a:schemeClr val="tx1"/>
          </a:solidFill>
          <a:latin typeface="+mn-lt"/>
          <a:ea typeface="+mn-ea"/>
          <a:cs typeface="+mn-cs"/>
        </a:defRPr>
      </a:lvl2pPr>
      <a:lvl3pPr marL="685715" algn="l" defTabSz="685715" rtl="0" eaLnBrk="1" latinLnBrk="0" hangingPunct="1">
        <a:defRPr sz="1350" kern="1200">
          <a:solidFill>
            <a:schemeClr val="tx1"/>
          </a:solidFill>
          <a:latin typeface="+mn-lt"/>
          <a:ea typeface="+mn-ea"/>
          <a:cs typeface="+mn-cs"/>
        </a:defRPr>
      </a:lvl3pPr>
      <a:lvl4pPr marL="1028573" algn="l" defTabSz="685715" rtl="0" eaLnBrk="1" latinLnBrk="0" hangingPunct="1">
        <a:defRPr sz="1350" kern="1200">
          <a:solidFill>
            <a:schemeClr val="tx1"/>
          </a:solidFill>
          <a:latin typeface="+mn-lt"/>
          <a:ea typeface="+mn-ea"/>
          <a:cs typeface="+mn-cs"/>
        </a:defRPr>
      </a:lvl4pPr>
      <a:lvl5pPr marL="1371430" algn="l" defTabSz="685715" rtl="0" eaLnBrk="1" latinLnBrk="0" hangingPunct="1">
        <a:defRPr sz="1350" kern="1200">
          <a:solidFill>
            <a:schemeClr val="tx1"/>
          </a:solidFill>
          <a:latin typeface="+mn-lt"/>
          <a:ea typeface="+mn-ea"/>
          <a:cs typeface="+mn-cs"/>
        </a:defRPr>
      </a:lvl5pPr>
      <a:lvl6pPr marL="1714289" algn="l" defTabSz="685715" rtl="0" eaLnBrk="1" latinLnBrk="0" hangingPunct="1">
        <a:defRPr sz="1350" kern="1200">
          <a:solidFill>
            <a:schemeClr val="tx1"/>
          </a:solidFill>
          <a:latin typeface="+mn-lt"/>
          <a:ea typeface="+mn-ea"/>
          <a:cs typeface="+mn-cs"/>
        </a:defRPr>
      </a:lvl6pPr>
      <a:lvl7pPr marL="2057144" algn="l" defTabSz="685715" rtl="0" eaLnBrk="1" latinLnBrk="0" hangingPunct="1">
        <a:defRPr sz="1350" kern="1200">
          <a:solidFill>
            <a:schemeClr val="tx1"/>
          </a:solidFill>
          <a:latin typeface="+mn-lt"/>
          <a:ea typeface="+mn-ea"/>
          <a:cs typeface="+mn-cs"/>
        </a:defRPr>
      </a:lvl7pPr>
      <a:lvl8pPr marL="2400000" algn="l" defTabSz="685715" rtl="0" eaLnBrk="1" latinLnBrk="0" hangingPunct="1">
        <a:defRPr sz="1350" kern="1200">
          <a:solidFill>
            <a:schemeClr val="tx1"/>
          </a:solidFill>
          <a:latin typeface="+mn-lt"/>
          <a:ea typeface="+mn-ea"/>
          <a:cs typeface="+mn-cs"/>
        </a:defRPr>
      </a:lvl8pPr>
      <a:lvl9pPr marL="2742857" algn="l" defTabSz="685715"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7858132" y="6376773"/>
            <a:ext cx="1203325" cy="399126"/>
          </a:xfrm>
          <a:prstGeom prst="rect">
            <a:avLst/>
          </a:prstGeom>
        </p:spPr>
      </p:pic>
    </p:spTree>
    <p:extLst>
      <p:ext uri="{BB962C8B-B14F-4D97-AF65-F5344CB8AC3E}">
        <p14:creationId xmlns:p14="http://schemas.microsoft.com/office/powerpoint/2010/main" val="1555321694"/>
      </p:ext>
    </p:extLst>
  </p:cSld>
  <p:clrMap bg1="lt1" tx1="dk1" bg2="lt2" tx2="dk2" accent1="accent1" accent2="accent2" accent3="accent3" accent4="accent4" accent5="accent5" accent6="accent6" hlink="hlink" folHlink="folHlink"/>
  <p:sldLayoutIdLst>
    <p:sldLayoutId id="2147483691"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Lst>
  <p:hf sldNum="0" hdr="0" dt="0"/>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15" rtl="0" eaLnBrk="1" latinLnBrk="0" hangingPunct="1">
        <a:defRPr sz="1350" kern="1200">
          <a:solidFill>
            <a:schemeClr val="tx1"/>
          </a:solidFill>
          <a:latin typeface="+mn-lt"/>
          <a:ea typeface="+mn-ea"/>
          <a:cs typeface="+mn-cs"/>
        </a:defRPr>
      </a:lvl1pPr>
      <a:lvl2pPr marL="342857" algn="l" defTabSz="685715" rtl="0" eaLnBrk="1" latinLnBrk="0" hangingPunct="1">
        <a:defRPr sz="1350" kern="1200">
          <a:solidFill>
            <a:schemeClr val="tx1"/>
          </a:solidFill>
          <a:latin typeface="+mn-lt"/>
          <a:ea typeface="+mn-ea"/>
          <a:cs typeface="+mn-cs"/>
        </a:defRPr>
      </a:lvl2pPr>
      <a:lvl3pPr marL="685715" algn="l" defTabSz="685715" rtl="0" eaLnBrk="1" latinLnBrk="0" hangingPunct="1">
        <a:defRPr sz="1350" kern="1200">
          <a:solidFill>
            <a:schemeClr val="tx1"/>
          </a:solidFill>
          <a:latin typeface="+mn-lt"/>
          <a:ea typeface="+mn-ea"/>
          <a:cs typeface="+mn-cs"/>
        </a:defRPr>
      </a:lvl3pPr>
      <a:lvl4pPr marL="1028573" algn="l" defTabSz="685715" rtl="0" eaLnBrk="1" latinLnBrk="0" hangingPunct="1">
        <a:defRPr sz="1350" kern="1200">
          <a:solidFill>
            <a:schemeClr val="tx1"/>
          </a:solidFill>
          <a:latin typeface="+mn-lt"/>
          <a:ea typeface="+mn-ea"/>
          <a:cs typeface="+mn-cs"/>
        </a:defRPr>
      </a:lvl4pPr>
      <a:lvl5pPr marL="1371430" algn="l" defTabSz="685715" rtl="0" eaLnBrk="1" latinLnBrk="0" hangingPunct="1">
        <a:defRPr sz="1350" kern="1200">
          <a:solidFill>
            <a:schemeClr val="tx1"/>
          </a:solidFill>
          <a:latin typeface="+mn-lt"/>
          <a:ea typeface="+mn-ea"/>
          <a:cs typeface="+mn-cs"/>
        </a:defRPr>
      </a:lvl5pPr>
      <a:lvl6pPr marL="1714289" algn="l" defTabSz="685715" rtl="0" eaLnBrk="1" latinLnBrk="0" hangingPunct="1">
        <a:defRPr sz="1350" kern="1200">
          <a:solidFill>
            <a:schemeClr val="tx1"/>
          </a:solidFill>
          <a:latin typeface="+mn-lt"/>
          <a:ea typeface="+mn-ea"/>
          <a:cs typeface="+mn-cs"/>
        </a:defRPr>
      </a:lvl6pPr>
      <a:lvl7pPr marL="2057144" algn="l" defTabSz="685715" rtl="0" eaLnBrk="1" latinLnBrk="0" hangingPunct="1">
        <a:defRPr sz="1350" kern="1200">
          <a:solidFill>
            <a:schemeClr val="tx1"/>
          </a:solidFill>
          <a:latin typeface="+mn-lt"/>
          <a:ea typeface="+mn-ea"/>
          <a:cs typeface="+mn-cs"/>
        </a:defRPr>
      </a:lvl7pPr>
      <a:lvl8pPr marL="2400000" algn="l" defTabSz="685715" rtl="0" eaLnBrk="1" latinLnBrk="0" hangingPunct="1">
        <a:defRPr sz="1350" kern="1200">
          <a:solidFill>
            <a:schemeClr val="tx1"/>
          </a:solidFill>
          <a:latin typeface="+mn-lt"/>
          <a:ea typeface="+mn-ea"/>
          <a:cs typeface="+mn-cs"/>
        </a:defRPr>
      </a:lvl8pPr>
      <a:lvl9pPr marL="2742857" algn="l" defTabSz="68571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chart" Target="../charts/chart1.xml"/><Relationship Id="rId1" Type="http://schemas.openxmlformats.org/officeDocument/2006/relationships/slideLayout" Target="../slideLayouts/slideLayout20.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https://gallery.mailchimp.com/c88d62633693dec49260441b0/images/21189e4e-c9c4-4bb3-8ccc-f2eb1dd9c095.jpg" TargetMode="External"/><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44.png"/><Relationship Id="rId5" Type="http://schemas.openxmlformats.org/officeDocument/2006/relationships/image" Target="../media/image53.png"/><Relationship Id="rId4" Type="http://schemas.openxmlformats.org/officeDocument/2006/relationships/image" Target="../media/image52.jp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hyperlink" Target="http://adaptation-undp.org/projects/japan-caribbean-climate-change-partnership" TargetMode="External"/><Relationship Id="rId2" Type="http://schemas.openxmlformats.org/officeDocument/2006/relationships/hyperlink" Target="http://www.bb.undp.org/" TargetMode="External"/><Relationship Id="rId1" Type="http://schemas.openxmlformats.org/officeDocument/2006/relationships/slideLayout" Target="../slideLayouts/slideLayout20.xml"/><Relationship Id="rId5" Type="http://schemas.openxmlformats.org/officeDocument/2006/relationships/image" Target="../media/image54.JPG"/><Relationship Id="rId4" Type="http://schemas.openxmlformats.org/officeDocument/2006/relationships/hyperlink" Target="https://www.instagram.com/japancaribbeanpartnership/?hl=en"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themeOverride" Target="../theme/themeOverride1.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png"/><Relationship Id="rId7" Type="http://schemas.openxmlformats.org/officeDocument/2006/relationships/image" Target="../media/image50.jp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49.jpeg"/><Relationship Id="rId5" Type="http://schemas.openxmlformats.org/officeDocument/2006/relationships/image" Target="../media/image48.JPG"/><Relationship Id="rId4" Type="http://schemas.openxmlformats.org/officeDocument/2006/relationships/image" Target="../media/image4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8085" y="4835074"/>
            <a:ext cx="587013" cy="595907"/>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599134245"/>
              </p:ext>
            </p:extLst>
          </p:nvPr>
        </p:nvGraphicFramePr>
        <p:xfrm>
          <a:off x="3801341" y="4960504"/>
          <a:ext cx="4262005" cy="411480"/>
        </p:xfrm>
        <a:graphic>
          <a:graphicData uri="http://schemas.openxmlformats.org/drawingml/2006/table">
            <a:tbl>
              <a:tblPr/>
              <a:tblGrid>
                <a:gridCol w="4262005">
                  <a:extLst>
                    <a:ext uri="{9D8B030D-6E8A-4147-A177-3AD203B41FA5}">
                      <a16:colId xmlns:a16="http://schemas.microsoft.com/office/drawing/2014/main" xmlns="" val="20000"/>
                    </a:ext>
                  </a:extLst>
                </a:gridCol>
              </a:tblGrid>
              <a:tr h="283571">
                <a:tc>
                  <a:txBody>
                    <a:bodyPr/>
                    <a:lstStyle/>
                    <a:p>
                      <a:r>
                        <a:rPr lang="en-US" b="1" dirty="0">
                          <a:solidFill>
                            <a:schemeClr val="tx1"/>
                          </a:solidFill>
                          <a:effectLst/>
                        </a:rPr>
                        <a:t>The Caribbean Community Climate Change Centre </a:t>
                      </a:r>
                      <a:r>
                        <a:rPr lang="en-US" dirty="0">
                          <a:effectLst/>
                        </a:rPr>
                        <a:t/>
                      </a:r>
                      <a:br>
                        <a:rPr lang="en-US" dirty="0">
                          <a:effectLst/>
                        </a:rPr>
                      </a:br>
                      <a:endParaRPr lang="en-US" dirty="0">
                        <a:effectLst/>
                      </a:endParaRPr>
                    </a:p>
                  </a:txBody>
                  <a:tcPr marL="0" marR="0" marT="0" marB="0">
                    <a:lnL>
                      <a:noFill/>
                    </a:lnL>
                    <a:lnR>
                      <a:noFill/>
                    </a:lnR>
                    <a:lnT>
                      <a:noFill/>
                    </a:lnT>
                    <a:lnB>
                      <a:noFill/>
                    </a:lnB>
                  </a:tcPr>
                </a:tc>
                <a:extLst>
                  <a:ext uri="{0D108BD9-81ED-4DB2-BD59-A6C34878D82A}">
                    <a16:rowId xmlns:a16="http://schemas.microsoft.com/office/drawing/2014/main" xmlns="" val="10000"/>
                  </a:ext>
                </a:extLst>
              </a:tr>
            </a:tbl>
          </a:graphicData>
        </a:graphic>
      </p:graphicFrame>
      <p:sp>
        <p:nvSpPr>
          <p:cNvPr id="6" name="AutoShape 1" descr="/images/stories/ccccc building id 4150.png"/>
          <p:cNvSpPr>
            <a:spLocks noChangeAspect="1" noChangeArrowheads="1"/>
          </p:cNvSpPr>
          <p:nvPr/>
        </p:nvSpPr>
        <p:spPr bwMode="auto">
          <a:xfrm>
            <a:off x="3801341" y="4939434"/>
            <a:ext cx="597092" cy="4169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1"/>
          <p:cNvSpPr txBox="1">
            <a:spLocks/>
          </p:cNvSpPr>
          <p:nvPr/>
        </p:nvSpPr>
        <p:spPr>
          <a:xfrm>
            <a:off x="0" y="0"/>
            <a:ext cx="9144000" cy="1813034"/>
          </a:xfrm>
          <a:prstGeom prst="rect">
            <a:avLst/>
          </a:prstGeom>
          <a:solidFill>
            <a:schemeClr val="accent2">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2500" b="1" i="0" kern="1200" cap="all" baseline="0">
                <a:solidFill>
                  <a:schemeClr val="accent5"/>
                </a:solidFill>
                <a:latin typeface="arial" charset="0"/>
                <a:ea typeface="+mj-ea"/>
                <a:cs typeface="+mj-cs"/>
              </a:defRPr>
            </a:lvl1pPr>
          </a:lstStyle>
          <a:p>
            <a:pPr algn="ctr">
              <a:spcAft>
                <a:spcPts val="300"/>
              </a:spcAft>
            </a:pPr>
            <a:r>
              <a:rPr lang="en-US" dirty="0">
                <a:solidFill>
                  <a:schemeClr val="bg2"/>
                </a:solidFill>
                <a:latin typeface="Century Gothic" panose="020B0502020202020204" pitchFamily="34" charset="0"/>
              </a:rPr>
              <a:t>Japan Caribbean Climate change partnership (JCCCP)- </a:t>
            </a:r>
          </a:p>
          <a:p>
            <a:pPr algn="ctr">
              <a:spcAft>
                <a:spcPts val="300"/>
              </a:spcAft>
            </a:pPr>
            <a:r>
              <a:rPr lang="en-US" dirty="0">
                <a:solidFill>
                  <a:schemeClr val="bg2"/>
                </a:solidFill>
                <a:latin typeface="Century Gothic" panose="020B0502020202020204" pitchFamily="34" charset="0"/>
              </a:rPr>
              <a:t>Supporting regional climate Action </a:t>
            </a:r>
          </a:p>
        </p:txBody>
      </p:sp>
      <p:sp>
        <p:nvSpPr>
          <p:cNvPr id="8" name="Subtitle 2"/>
          <p:cNvSpPr txBox="1">
            <a:spLocks/>
          </p:cNvSpPr>
          <p:nvPr/>
        </p:nvSpPr>
        <p:spPr>
          <a:xfrm>
            <a:off x="2373503" y="2255859"/>
            <a:ext cx="6624193" cy="6044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5"/>
              </a:buClr>
              <a:buFont typeface="Arial"/>
              <a:buChar char="•"/>
              <a:defRPr lang="en-US" sz="1400" kern="1200" baseline="0" smtClean="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chemeClr val="accent5"/>
              </a:buClr>
              <a:buFont typeface="Wingdings" charset="2"/>
              <a:buChar char="§"/>
              <a:defRPr sz="1500" kern="1200" baseline="0">
                <a:solidFill>
                  <a:srgbClr val="343433"/>
                </a:solidFill>
                <a:latin typeface="Arial" charset="0"/>
                <a:ea typeface="Arial" charset="0"/>
                <a:cs typeface="Arial" charset="0"/>
              </a:defRPr>
            </a:lvl2pPr>
            <a:lvl3pPr marL="1143000" indent="-228600" algn="l" defTabSz="914400" rtl="0" eaLnBrk="1" latinLnBrk="0" hangingPunct="1">
              <a:lnSpc>
                <a:spcPct val="90000"/>
              </a:lnSpc>
              <a:spcBef>
                <a:spcPts val="500"/>
              </a:spcBef>
              <a:buClr>
                <a:schemeClr val="accent5"/>
              </a:buClr>
              <a:buFont typeface="Courier New" charset="0"/>
              <a:buChar char="o"/>
              <a:defRPr sz="1500" kern="1200" baseline="0">
                <a:solidFill>
                  <a:srgbClr val="343433"/>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500" kern="1200" baseline="0">
                <a:solidFill>
                  <a:srgbClr val="343433"/>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500" kern="1200" baseline="0">
                <a:solidFill>
                  <a:srgbClr val="343433"/>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000" b="1" dirty="0"/>
              <a:t>UNDP/J-CCCP, Donna Gittens </a:t>
            </a:r>
          </a:p>
        </p:txBody>
      </p:sp>
    </p:spTree>
    <p:extLst>
      <p:ext uri="{BB962C8B-B14F-4D97-AF65-F5344CB8AC3E}">
        <p14:creationId xmlns:p14="http://schemas.microsoft.com/office/powerpoint/2010/main" val="1400306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xmlns="" id="{CDA90DA6-7B2F-4072-8C6D-DCE8B9BD3757}"/>
              </a:ext>
            </a:extLst>
          </p:cNvPr>
          <p:cNvGraphicFramePr>
            <a:graphicFrameLocks noGrp="1"/>
          </p:cNvGraphicFramePr>
          <p:nvPr>
            <p:extLst>
              <p:ext uri="{D42A27DB-BD31-4B8C-83A1-F6EECF244321}">
                <p14:modId xmlns:p14="http://schemas.microsoft.com/office/powerpoint/2010/main" val="309860738"/>
              </p:ext>
            </p:extLst>
          </p:nvPr>
        </p:nvGraphicFramePr>
        <p:xfrm>
          <a:off x="164403" y="3734700"/>
          <a:ext cx="8821101" cy="2546022"/>
        </p:xfrm>
        <a:graphic>
          <a:graphicData uri="http://schemas.openxmlformats.org/drawingml/2006/table">
            <a:tbl>
              <a:tblPr firstRow="1" firstCol="1" bandRow="1">
                <a:tableStyleId>{21E4AEA4-8DFA-4A89-87EB-49C32662AFE0}</a:tableStyleId>
              </a:tblPr>
              <a:tblGrid>
                <a:gridCol w="2408109">
                  <a:extLst>
                    <a:ext uri="{9D8B030D-6E8A-4147-A177-3AD203B41FA5}">
                      <a16:colId xmlns:a16="http://schemas.microsoft.com/office/drawing/2014/main" xmlns="" val="20000"/>
                    </a:ext>
                  </a:extLst>
                </a:gridCol>
                <a:gridCol w="1792224">
                  <a:extLst>
                    <a:ext uri="{9D8B030D-6E8A-4147-A177-3AD203B41FA5}">
                      <a16:colId xmlns:a16="http://schemas.microsoft.com/office/drawing/2014/main" xmlns="" val="20001"/>
                    </a:ext>
                  </a:extLst>
                </a:gridCol>
                <a:gridCol w="4620768">
                  <a:extLst>
                    <a:ext uri="{9D8B030D-6E8A-4147-A177-3AD203B41FA5}">
                      <a16:colId xmlns:a16="http://schemas.microsoft.com/office/drawing/2014/main" xmlns="" val="20002"/>
                    </a:ext>
                  </a:extLst>
                </a:gridCol>
              </a:tblGrid>
              <a:tr h="459348">
                <a:tc>
                  <a:txBody>
                    <a:bodyPr/>
                    <a:lstStyle/>
                    <a:p>
                      <a:pPr marL="0" marR="0" algn="ctr">
                        <a:lnSpc>
                          <a:spcPct val="100000"/>
                        </a:lnSpc>
                        <a:spcBef>
                          <a:spcPts val="1200"/>
                        </a:spcBef>
                        <a:spcAft>
                          <a:spcPts val="1200"/>
                        </a:spcAft>
                      </a:pPr>
                      <a:r>
                        <a:rPr lang="en-GB" sz="1600" dirty="0">
                          <a:effectLst/>
                          <a:latin typeface="Calibri" panose="020F0502020204030204" pitchFamily="34" charset="0"/>
                          <a:cs typeface="Calibri" panose="020F0502020204030204" pitchFamily="34" charset="0"/>
                        </a:rPr>
                        <a:t>Status</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2">
                        <a:lumMod val="75000"/>
                      </a:schemeClr>
                    </a:solidFill>
                  </a:tcPr>
                </a:tc>
                <a:tc>
                  <a:txBody>
                    <a:bodyPr/>
                    <a:lstStyle/>
                    <a:p>
                      <a:pPr marL="0" marR="0" algn="ctr">
                        <a:lnSpc>
                          <a:spcPct val="100000"/>
                        </a:lnSpc>
                        <a:spcBef>
                          <a:spcPts val="1200"/>
                        </a:spcBef>
                        <a:spcAft>
                          <a:spcPts val="1200"/>
                        </a:spcAft>
                      </a:pPr>
                      <a:r>
                        <a:rPr lang="en-GB" sz="1600" dirty="0">
                          <a:effectLst/>
                          <a:latin typeface="Calibri" panose="020F0502020204030204" pitchFamily="34" charset="0"/>
                          <a:cs typeface="Calibri" panose="020F0502020204030204" pitchFamily="34" charset="0"/>
                        </a:rPr>
                        <a:t>No. of proposals</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2">
                        <a:lumMod val="75000"/>
                      </a:schemeClr>
                    </a:solidFill>
                  </a:tcPr>
                </a:tc>
                <a:tc>
                  <a:txBody>
                    <a:bodyPr/>
                    <a:lstStyle/>
                    <a:p>
                      <a:pPr marL="0" marR="0" algn="ctr">
                        <a:lnSpc>
                          <a:spcPct val="100000"/>
                        </a:lnSpc>
                        <a:spcBef>
                          <a:spcPts val="1200"/>
                        </a:spcBef>
                        <a:spcAft>
                          <a:spcPts val="1200"/>
                        </a:spcAft>
                      </a:pPr>
                      <a:r>
                        <a:rPr lang="en-GB" sz="1600" dirty="0">
                          <a:effectLst/>
                          <a:latin typeface="Calibri" panose="020F0502020204030204" pitchFamily="34" charset="0"/>
                          <a:cs typeface="Calibri" panose="020F0502020204030204" pitchFamily="34" charset="0"/>
                        </a:rPr>
                        <a:t>Country</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2">
                        <a:lumMod val="75000"/>
                      </a:schemeClr>
                    </a:solidFill>
                  </a:tcPr>
                </a:tc>
                <a:extLst>
                  <a:ext uri="{0D108BD9-81ED-4DB2-BD59-A6C34878D82A}">
                    <a16:rowId xmlns:a16="http://schemas.microsoft.com/office/drawing/2014/main" xmlns="" val="10000"/>
                  </a:ext>
                </a:extLst>
              </a:tr>
              <a:tr h="695558">
                <a:tc>
                  <a:txBody>
                    <a:bodyPr/>
                    <a:lstStyle/>
                    <a:p>
                      <a:pPr marL="0" marR="0" algn="r">
                        <a:lnSpc>
                          <a:spcPct val="100000"/>
                        </a:lnSpc>
                        <a:spcBef>
                          <a:spcPts val="1200"/>
                        </a:spcBef>
                        <a:spcAft>
                          <a:spcPts val="1200"/>
                        </a:spcAft>
                      </a:pPr>
                      <a:r>
                        <a:rPr lang="en-GB" sz="1600" dirty="0">
                          <a:effectLst/>
                          <a:latin typeface="Calibri" panose="020F0502020204030204" pitchFamily="34" charset="0"/>
                          <a:cs typeface="Calibri" panose="020F0502020204030204" pitchFamily="34" charset="0"/>
                        </a:rPr>
                        <a:t>Approved</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2">
                        <a:lumMod val="75000"/>
                      </a:schemeClr>
                    </a:solidFill>
                  </a:tcPr>
                </a:tc>
                <a:tc>
                  <a:txBody>
                    <a:bodyPr/>
                    <a:lstStyle/>
                    <a:p>
                      <a:pPr marL="0" marR="0" algn="ctr">
                        <a:lnSpc>
                          <a:spcPct val="100000"/>
                        </a:lnSpc>
                        <a:spcBef>
                          <a:spcPts val="1200"/>
                        </a:spcBef>
                        <a:spcAft>
                          <a:spcPts val="1200"/>
                        </a:spcAft>
                      </a:pPr>
                      <a:r>
                        <a:rPr lang="en-GB" sz="1600" dirty="0">
                          <a:effectLst/>
                          <a:latin typeface="Calibri" panose="020F0502020204030204" pitchFamily="34" charset="0"/>
                          <a:cs typeface="Calibri" panose="020F0502020204030204" pitchFamily="34" charset="0"/>
                        </a:rPr>
                        <a:t> 22</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lvl="0" indent="0" algn="l" defTabSz="457200" rtl="0" eaLnBrk="1" fontAlgn="auto" latinLnBrk="0" hangingPunct="1">
                        <a:lnSpc>
                          <a:spcPct val="100000"/>
                        </a:lnSpc>
                        <a:spcBef>
                          <a:spcPts val="1200"/>
                        </a:spcBef>
                        <a:spcAft>
                          <a:spcPts val="1200"/>
                        </a:spcAft>
                        <a:buClrTx/>
                        <a:buSzTx/>
                        <a:buFontTx/>
                        <a:buNone/>
                        <a:tabLst/>
                        <a:defRPr/>
                      </a:pPr>
                      <a:r>
                        <a:rPr lang="nl-NL" sz="1600" dirty="0">
                          <a:effectLst/>
                          <a:latin typeface="Calibri" panose="020F0502020204030204" pitchFamily="34" charset="0"/>
                          <a:cs typeface="Calibri" panose="020F0502020204030204" pitchFamily="34" charset="0"/>
                        </a:rPr>
                        <a:t>BZE(1), GRN(4),</a:t>
                      </a:r>
                      <a:r>
                        <a:rPr lang="nl-NL" sz="1600" baseline="0" dirty="0">
                          <a:effectLst/>
                          <a:latin typeface="Calibri" panose="020F0502020204030204" pitchFamily="34" charset="0"/>
                          <a:cs typeface="Calibri" panose="020F0502020204030204" pitchFamily="34" charset="0"/>
                        </a:rPr>
                        <a:t> </a:t>
                      </a:r>
                      <a:r>
                        <a:rPr lang="en-GB" sz="1600" dirty="0">
                          <a:effectLst/>
                          <a:latin typeface="Calibri" panose="020F0502020204030204" pitchFamily="34" charset="0"/>
                          <a:cs typeface="Calibri" panose="020F0502020204030204" pitchFamily="34" charset="0"/>
                        </a:rPr>
                        <a:t>GUY(1),</a:t>
                      </a:r>
                      <a:r>
                        <a:rPr lang="en-GB" sz="1600" baseline="0" dirty="0">
                          <a:effectLst/>
                          <a:latin typeface="Calibri" panose="020F0502020204030204" pitchFamily="34" charset="0"/>
                          <a:cs typeface="Calibri" panose="020F0502020204030204" pitchFamily="34" charset="0"/>
                        </a:rPr>
                        <a:t> </a:t>
                      </a:r>
                      <a:r>
                        <a:rPr lang="en-GB" sz="1600" dirty="0">
                          <a:effectLst/>
                          <a:latin typeface="Calibri" panose="020F0502020204030204" pitchFamily="34" charset="0"/>
                          <a:cs typeface="Calibri" panose="020F0502020204030204" pitchFamily="34" charset="0"/>
                        </a:rPr>
                        <a:t>JAM(3), SLU(2), SVG(7), SUR(4)</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xmlns="" val="10001"/>
                  </a:ext>
                </a:extLst>
              </a:tr>
              <a:tr h="347779">
                <a:tc>
                  <a:txBody>
                    <a:bodyPr/>
                    <a:lstStyle/>
                    <a:p>
                      <a:pPr marL="0" marR="0" algn="r">
                        <a:lnSpc>
                          <a:spcPct val="100000"/>
                        </a:lnSpc>
                        <a:spcBef>
                          <a:spcPts val="1200"/>
                        </a:spcBef>
                        <a:spcAft>
                          <a:spcPts val="1200"/>
                        </a:spcAft>
                      </a:pPr>
                      <a:r>
                        <a:rPr lang="en-GB" sz="1600" dirty="0">
                          <a:effectLst/>
                          <a:latin typeface="Calibri" panose="020F0502020204030204" pitchFamily="34" charset="0"/>
                          <a:cs typeface="Calibri" panose="020F0502020204030204" pitchFamily="34" charset="0"/>
                        </a:rPr>
                        <a:t>TAG Review</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2">
                        <a:lumMod val="75000"/>
                      </a:schemeClr>
                    </a:solidFill>
                  </a:tcPr>
                </a:tc>
                <a:tc>
                  <a:txBody>
                    <a:bodyPr/>
                    <a:lstStyle/>
                    <a:p>
                      <a:pPr marL="0" marR="0" algn="ctr">
                        <a:lnSpc>
                          <a:spcPct val="100000"/>
                        </a:lnSpc>
                        <a:spcBef>
                          <a:spcPts val="1200"/>
                        </a:spcBef>
                        <a:spcAft>
                          <a:spcPts val="1200"/>
                        </a:spcAft>
                      </a:pPr>
                      <a:r>
                        <a:rPr lang="en-GB" sz="1600" dirty="0">
                          <a:effectLst/>
                          <a:latin typeface="Calibri" panose="020F0502020204030204" pitchFamily="34" charset="0"/>
                          <a:cs typeface="Calibri" panose="020F0502020204030204" pitchFamily="34" charset="0"/>
                        </a:rPr>
                        <a:t> 5</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nSpc>
                          <a:spcPct val="100000"/>
                        </a:lnSpc>
                        <a:spcBef>
                          <a:spcPts val="1200"/>
                        </a:spcBef>
                        <a:spcAft>
                          <a:spcPts val="1200"/>
                        </a:spcAft>
                      </a:pPr>
                      <a:r>
                        <a:rPr lang="nl-NL" sz="1600" dirty="0">
                          <a:effectLst/>
                          <a:latin typeface="Calibri" panose="020F0502020204030204" pitchFamily="34" charset="0"/>
                          <a:cs typeface="Calibri" panose="020F0502020204030204" pitchFamily="34" charset="0"/>
                        </a:rPr>
                        <a:t>DOM (2), GRN(1), SLU(1), SUR(1)</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xmlns="" val="10002"/>
                  </a:ext>
                </a:extLst>
              </a:tr>
              <a:tr h="347779">
                <a:tc>
                  <a:txBody>
                    <a:bodyPr/>
                    <a:lstStyle/>
                    <a:p>
                      <a:pPr marL="0" marR="0" algn="r">
                        <a:lnSpc>
                          <a:spcPct val="100000"/>
                        </a:lnSpc>
                        <a:spcBef>
                          <a:spcPts val="1200"/>
                        </a:spcBef>
                        <a:spcAft>
                          <a:spcPts val="1200"/>
                        </a:spcAft>
                      </a:pPr>
                      <a:r>
                        <a:rPr lang="en-GB" sz="1600" dirty="0">
                          <a:effectLst/>
                          <a:latin typeface="Calibri" panose="020F0502020204030204" pitchFamily="34" charset="0"/>
                          <a:cs typeface="Calibri" panose="020F0502020204030204" pitchFamily="34" charset="0"/>
                        </a:rPr>
                        <a:t>PMU Initial Screening</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2">
                        <a:lumMod val="75000"/>
                      </a:schemeClr>
                    </a:solidFill>
                  </a:tcPr>
                </a:tc>
                <a:tc>
                  <a:txBody>
                    <a:bodyPr/>
                    <a:lstStyle/>
                    <a:p>
                      <a:pPr marL="0" marR="0" algn="ctr">
                        <a:lnSpc>
                          <a:spcPct val="100000"/>
                        </a:lnSpc>
                        <a:spcBef>
                          <a:spcPts val="1200"/>
                        </a:spcBef>
                        <a:spcAft>
                          <a:spcPts val="1200"/>
                        </a:spcAft>
                      </a:pPr>
                      <a:r>
                        <a:rPr lang="en-GB" sz="1600" dirty="0">
                          <a:effectLst/>
                          <a:latin typeface="Calibri" panose="020F0502020204030204" pitchFamily="34" charset="0"/>
                          <a:cs typeface="Calibri" panose="020F0502020204030204" pitchFamily="34" charset="0"/>
                        </a:rPr>
                        <a:t>7</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nSpc>
                          <a:spcPct val="100000"/>
                        </a:lnSpc>
                        <a:spcBef>
                          <a:spcPts val="1200"/>
                        </a:spcBef>
                        <a:spcAft>
                          <a:spcPts val="1200"/>
                        </a:spcAft>
                      </a:pPr>
                      <a:r>
                        <a:rPr lang="nl-NL" sz="1600" dirty="0">
                          <a:effectLst/>
                          <a:latin typeface="Calibri" panose="020F0502020204030204" pitchFamily="34" charset="0"/>
                          <a:cs typeface="Calibri" panose="020F0502020204030204" pitchFamily="34" charset="0"/>
                        </a:rPr>
                        <a:t>DOM(2), GRN(3), SVG(1), SUR(1)</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xmlns="" val="10003"/>
                  </a:ext>
                </a:extLst>
              </a:tr>
              <a:tr h="347779">
                <a:tc>
                  <a:txBody>
                    <a:bodyPr/>
                    <a:lstStyle/>
                    <a:p>
                      <a:pPr marL="0" marR="0" algn="r">
                        <a:lnSpc>
                          <a:spcPct val="100000"/>
                        </a:lnSpc>
                        <a:spcBef>
                          <a:spcPts val="1200"/>
                        </a:spcBef>
                        <a:spcAft>
                          <a:spcPts val="1200"/>
                        </a:spcAft>
                      </a:pPr>
                      <a:r>
                        <a:rPr lang="en-GB" sz="1600" dirty="0">
                          <a:effectLst/>
                          <a:latin typeface="Calibri" panose="020F0502020204030204" pitchFamily="34" charset="0"/>
                          <a:cs typeface="Calibri" panose="020F0502020204030204" pitchFamily="34" charset="0"/>
                        </a:rPr>
                        <a:t>Proposal Development</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2">
                        <a:lumMod val="75000"/>
                      </a:schemeClr>
                    </a:solidFill>
                  </a:tcPr>
                </a:tc>
                <a:tc>
                  <a:txBody>
                    <a:bodyPr/>
                    <a:lstStyle/>
                    <a:p>
                      <a:pPr marL="0" marR="0" algn="ctr">
                        <a:lnSpc>
                          <a:spcPct val="100000"/>
                        </a:lnSpc>
                        <a:spcBef>
                          <a:spcPts val="1200"/>
                        </a:spcBef>
                        <a:spcAft>
                          <a:spcPts val="1200"/>
                        </a:spcAft>
                      </a:pPr>
                      <a:r>
                        <a:rPr lang="en-GB" sz="1600" dirty="0">
                          <a:effectLst/>
                          <a:latin typeface="Calibri" panose="020F0502020204030204" pitchFamily="34" charset="0"/>
                          <a:cs typeface="Calibri" panose="020F0502020204030204" pitchFamily="34" charset="0"/>
                        </a:rPr>
                        <a:t>  2</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nSpc>
                          <a:spcPct val="100000"/>
                        </a:lnSpc>
                        <a:spcBef>
                          <a:spcPts val="1200"/>
                        </a:spcBef>
                        <a:spcAft>
                          <a:spcPts val="1200"/>
                        </a:spcAft>
                      </a:pPr>
                      <a:r>
                        <a:rPr lang="en-GB" sz="1600" dirty="0">
                          <a:effectLst/>
                          <a:latin typeface="Calibri" panose="020F0502020204030204" pitchFamily="34" charset="0"/>
                          <a:cs typeface="Calibri" panose="020F0502020204030204" pitchFamily="34" charset="0"/>
                        </a:rPr>
                        <a:t>GUY(1), SUR (1)</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xmlns="" val="10004"/>
                  </a:ext>
                </a:extLst>
              </a:tr>
              <a:tr h="347779">
                <a:tc>
                  <a:txBody>
                    <a:bodyPr/>
                    <a:lstStyle/>
                    <a:p>
                      <a:pPr marL="0" marR="0" algn="r">
                        <a:lnSpc>
                          <a:spcPct val="100000"/>
                        </a:lnSpc>
                        <a:spcBef>
                          <a:spcPts val="1200"/>
                        </a:spcBef>
                        <a:spcAft>
                          <a:spcPts val="1200"/>
                        </a:spcAft>
                      </a:pPr>
                      <a:r>
                        <a:rPr lang="en-GB" sz="1600" dirty="0">
                          <a:effectLst/>
                          <a:latin typeface="Calibri" panose="020F0502020204030204" pitchFamily="34" charset="0"/>
                          <a:cs typeface="Calibri" panose="020F0502020204030204" pitchFamily="34" charset="0"/>
                        </a:rPr>
                        <a:t>Total</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2">
                        <a:lumMod val="75000"/>
                      </a:schemeClr>
                    </a:solidFill>
                  </a:tcPr>
                </a:tc>
                <a:tc>
                  <a:txBody>
                    <a:bodyPr/>
                    <a:lstStyle/>
                    <a:p>
                      <a:pPr marL="0" marR="0" algn="ctr">
                        <a:lnSpc>
                          <a:spcPct val="100000"/>
                        </a:lnSpc>
                        <a:spcBef>
                          <a:spcPts val="1200"/>
                        </a:spcBef>
                        <a:spcAft>
                          <a:spcPts val="1200"/>
                        </a:spcAft>
                      </a:pPr>
                      <a:r>
                        <a:rPr lang="en-GB" sz="1600" b="1" dirty="0">
                          <a:effectLst/>
                          <a:latin typeface="Calibri" panose="020F0502020204030204" pitchFamily="34" charset="0"/>
                          <a:cs typeface="Calibri" panose="020F0502020204030204" pitchFamily="34" charset="0"/>
                        </a:rPr>
                        <a:t>36</a:t>
                      </a:r>
                      <a:endParaRPr lang="en-US" sz="16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lnSpc>
                          <a:spcPct val="100000"/>
                        </a:lnSpc>
                        <a:spcBef>
                          <a:spcPts val="1200"/>
                        </a:spcBef>
                        <a:spcAft>
                          <a:spcPts val="1200"/>
                        </a:spcAft>
                      </a:pPr>
                      <a:r>
                        <a:rPr lang="en-GB" sz="1600" dirty="0">
                          <a:effectLst/>
                          <a:latin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xmlns="" val="10005"/>
                  </a:ext>
                </a:extLst>
              </a:tr>
            </a:tbl>
          </a:graphicData>
        </a:graphic>
      </p:graphicFrame>
      <p:cxnSp>
        <p:nvCxnSpPr>
          <p:cNvPr id="15" name="Straight Arrow Connector 14">
            <a:extLst>
              <a:ext uri="{FF2B5EF4-FFF2-40B4-BE49-F238E27FC236}">
                <a16:creationId xmlns:a16="http://schemas.microsoft.com/office/drawing/2014/main" xmlns="" id="{B4449569-E797-4F57-B79E-7EFAD386D265}"/>
              </a:ext>
            </a:extLst>
          </p:cNvPr>
          <p:cNvCxnSpPr>
            <a:cxnSpLocks/>
            <a:stCxn id="13" idx="2"/>
            <a:endCxn id="10" idx="0"/>
          </p:cNvCxnSpPr>
          <p:nvPr/>
        </p:nvCxnSpPr>
        <p:spPr>
          <a:xfrm>
            <a:off x="4571999" y="3376841"/>
            <a:ext cx="2954" cy="357859"/>
          </a:xfrm>
          <a:prstGeom prst="straightConnector1">
            <a:avLst/>
          </a:prstGeom>
          <a:ln w="349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3" name="Chart 12">
            <a:extLst>
              <a:ext uri="{FF2B5EF4-FFF2-40B4-BE49-F238E27FC236}">
                <a16:creationId xmlns:a16="http://schemas.microsoft.com/office/drawing/2014/main" xmlns="" id="{D2BAAB25-FD3B-4263-8486-800663FE0DF3}"/>
              </a:ext>
            </a:extLst>
          </p:cNvPr>
          <p:cNvGraphicFramePr>
            <a:graphicFrameLocks/>
          </p:cNvGraphicFramePr>
          <p:nvPr>
            <p:extLst>
              <p:ext uri="{D42A27DB-BD31-4B8C-83A1-F6EECF244321}">
                <p14:modId xmlns:p14="http://schemas.microsoft.com/office/powerpoint/2010/main" val="43080992"/>
              </p:ext>
            </p:extLst>
          </p:nvPr>
        </p:nvGraphicFramePr>
        <p:xfrm>
          <a:off x="0" y="769377"/>
          <a:ext cx="9143999" cy="2607464"/>
        </p:xfrm>
        <a:graphic>
          <a:graphicData uri="http://schemas.openxmlformats.org/drawingml/2006/chart">
            <c:chart xmlns:c="http://schemas.openxmlformats.org/drawingml/2006/chart" xmlns:r="http://schemas.openxmlformats.org/officeDocument/2006/relationships" r:id="rId2"/>
          </a:graphicData>
        </a:graphic>
      </p:graphicFrame>
      <p:pic>
        <p:nvPicPr>
          <p:cNvPr id="16" name="Picture 15">
            <a:extLst>
              <a:ext uri="{FF2B5EF4-FFF2-40B4-BE49-F238E27FC236}">
                <a16:creationId xmlns:a16="http://schemas.microsoft.com/office/drawing/2014/main" xmlns="" id="{79C4D56D-B003-4B38-BED0-C076875957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0544" y="6353874"/>
            <a:ext cx="448478" cy="455273"/>
          </a:xfrm>
          <a:prstGeom prst="rect">
            <a:avLst/>
          </a:prstGeom>
        </p:spPr>
      </p:pic>
      <p:grpSp>
        <p:nvGrpSpPr>
          <p:cNvPr id="18" name="Group 17">
            <a:extLst>
              <a:ext uri="{FF2B5EF4-FFF2-40B4-BE49-F238E27FC236}">
                <a16:creationId xmlns:a16="http://schemas.microsoft.com/office/drawing/2014/main" xmlns="" id="{3C2E2E7A-D29C-4731-B5BF-58108BFC955B}"/>
              </a:ext>
            </a:extLst>
          </p:cNvPr>
          <p:cNvGrpSpPr/>
          <p:nvPr/>
        </p:nvGrpSpPr>
        <p:grpSpPr>
          <a:xfrm>
            <a:off x="0" y="1760"/>
            <a:ext cx="9144000" cy="792000"/>
            <a:chOff x="0" y="1760"/>
            <a:chExt cx="9144000" cy="792000"/>
          </a:xfrm>
        </p:grpSpPr>
        <p:sp>
          <p:nvSpPr>
            <p:cNvPr id="19" name="Rectangle 18">
              <a:extLst>
                <a:ext uri="{FF2B5EF4-FFF2-40B4-BE49-F238E27FC236}">
                  <a16:creationId xmlns:a16="http://schemas.microsoft.com/office/drawing/2014/main" xmlns="" id="{B72194A7-4E7C-4E43-A1F8-D055FDF8E6AB}"/>
                </a:ext>
              </a:extLst>
            </p:cNvPr>
            <p:cNvSpPr/>
            <p:nvPr/>
          </p:nvSpPr>
          <p:spPr>
            <a:xfrm>
              <a:off x="0" y="1760"/>
              <a:ext cx="9144000" cy="792000"/>
            </a:xfrm>
            <a:prstGeom prst="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T" sz="2400" i="1" dirty="0">
                  <a:solidFill>
                    <a:schemeClr val="bg2"/>
                  </a:solidFill>
                  <a:effectLst>
                    <a:outerShdw blurRad="38100" dist="38100" dir="2700000" algn="tl">
                      <a:srgbClr val="000000">
                        <a:alpha val="43137"/>
                      </a:srgbClr>
                    </a:outerShdw>
                  </a:effectLst>
                  <a:latin typeface="Century Gothic" panose="020B0502020202020204" pitchFamily="34" charset="0"/>
                </a:rPr>
                <a:t>       </a:t>
              </a:r>
              <a:r>
                <a:rPr lang="en-TT" sz="2400" b="1" i="1" dirty="0">
                  <a:solidFill>
                    <a:schemeClr val="bg2"/>
                  </a:solidFill>
                  <a:effectLst>
                    <a:outerShdw blurRad="38100" dist="38100" dir="2700000" algn="tl">
                      <a:srgbClr val="000000">
                        <a:alpha val="43137"/>
                      </a:srgbClr>
                    </a:outerShdw>
                  </a:effectLst>
                  <a:latin typeface="Century Gothic" panose="020B0502020202020204" pitchFamily="34" charset="0"/>
                </a:rPr>
                <a:t>Outcome 2: Community Level Interventions</a:t>
              </a:r>
            </a:p>
          </p:txBody>
        </p:sp>
        <p:pic>
          <p:nvPicPr>
            <p:cNvPr id="20" name="Picture 19" descr="Untitled-1.png">
              <a:extLst>
                <a:ext uri="{FF2B5EF4-FFF2-40B4-BE49-F238E27FC236}">
                  <a16:creationId xmlns:a16="http://schemas.microsoft.com/office/drawing/2014/main" xmlns="" id="{0FD77146-86B1-4097-A9BF-088008EC394D}"/>
                </a:ext>
              </a:extLst>
            </p:cNvPr>
            <p:cNvPicPr>
              <a:picLocks noChangeAspect="1"/>
            </p:cNvPicPr>
            <p:nvPr/>
          </p:nvPicPr>
          <p:blipFill rotWithShape="1">
            <a:blip r:embed="rId4"/>
            <a:srcRect l="34258" r="50064" b="83017"/>
            <a:stretch/>
          </p:blipFill>
          <p:spPr>
            <a:xfrm>
              <a:off x="213171" y="125760"/>
              <a:ext cx="1128138" cy="544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pSp>
    </p:spTree>
    <p:extLst>
      <p:ext uri="{BB962C8B-B14F-4D97-AF65-F5344CB8AC3E}">
        <p14:creationId xmlns:p14="http://schemas.microsoft.com/office/powerpoint/2010/main" val="1125967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09E1B8F2-CD5D-46B3-BA6D-9AF05CC8BD88}"/>
              </a:ext>
            </a:extLst>
          </p:cNvPr>
          <p:cNvSpPr/>
          <p:nvPr/>
        </p:nvSpPr>
        <p:spPr>
          <a:xfrm>
            <a:off x="259080" y="1036190"/>
            <a:ext cx="8610600" cy="3416320"/>
          </a:xfrm>
          <a:prstGeom prst="rect">
            <a:avLst/>
          </a:prstGeom>
        </p:spPr>
        <p:txBody>
          <a:bodyPr wrap="square">
            <a:spAutoFit/>
          </a:bodyPr>
          <a:lstStyle/>
          <a:p>
            <a:r>
              <a:rPr lang="en-US" sz="2400" dirty="0">
                <a:latin typeface="Calibri" panose="020F0502020204030204" pitchFamily="34" charset="0"/>
              </a:rPr>
              <a:t> </a:t>
            </a:r>
          </a:p>
          <a:p>
            <a:pPr marL="914400" lvl="1" indent="-457200">
              <a:buFont typeface="Wingdings" panose="05000000000000000000" pitchFamily="2" charset="2"/>
              <a:buChar char="v"/>
            </a:pPr>
            <a:endParaRPr lang="en-US" sz="2400" dirty="0">
              <a:latin typeface="Calibri" panose="020F0502020204030204" pitchFamily="34" charset="0"/>
            </a:endParaRPr>
          </a:p>
          <a:p>
            <a:pPr marL="914400" lvl="1" indent="-457200">
              <a:buFont typeface="Wingdings" panose="05000000000000000000" pitchFamily="2" charset="2"/>
              <a:buChar char="v"/>
            </a:pPr>
            <a:endParaRPr lang="en-US" sz="2400" dirty="0">
              <a:latin typeface="Calibri" panose="020F0502020204030204" pitchFamily="34" charset="0"/>
            </a:endParaRPr>
          </a:p>
          <a:p>
            <a:pPr marL="914400" lvl="1" indent="-457200">
              <a:buFont typeface="Wingdings" panose="05000000000000000000" pitchFamily="2" charset="2"/>
              <a:buChar char="v"/>
            </a:pPr>
            <a:endParaRPr lang="en-US" sz="2400" dirty="0">
              <a:latin typeface="Calibri" panose="020F0502020204030204" pitchFamily="34" charset="0"/>
            </a:endParaRPr>
          </a:p>
          <a:p>
            <a:pPr marL="914400" lvl="1" indent="-457200">
              <a:buFont typeface="Wingdings" panose="05000000000000000000" pitchFamily="2" charset="2"/>
              <a:buChar char="v"/>
            </a:pPr>
            <a:endParaRPr lang="en-US" sz="2400" dirty="0">
              <a:latin typeface="Calibri" panose="020F0502020204030204" pitchFamily="34" charset="0"/>
            </a:endParaRPr>
          </a:p>
          <a:p>
            <a:pPr lvl="1"/>
            <a:endParaRPr lang="en-US" sz="2400" dirty="0">
              <a:latin typeface="Calibri" panose="020F0502020204030204" pitchFamily="34" charset="0"/>
            </a:endParaRPr>
          </a:p>
          <a:p>
            <a:pPr lvl="1"/>
            <a:r>
              <a:rPr lang="en-US" sz="2400" dirty="0">
                <a:latin typeface="Calibri" panose="020F0502020204030204" pitchFamily="34" charset="0"/>
              </a:rPr>
              <a:t> </a:t>
            </a:r>
          </a:p>
          <a:p>
            <a:pPr lvl="1"/>
            <a:endParaRPr lang="en-US" sz="2400" dirty="0">
              <a:latin typeface="Calibri" panose="020F0502020204030204" pitchFamily="34" charset="0"/>
            </a:endParaRPr>
          </a:p>
          <a:p>
            <a:endParaRPr lang="en-US" sz="2400" dirty="0">
              <a:latin typeface="Calibri" panose="020F0502020204030204" pitchFamily="34" charset="0"/>
            </a:endParaRPr>
          </a:p>
        </p:txBody>
      </p:sp>
      <p:pic>
        <p:nvPicPr>
          <p:cNvPr id="15" name="Picture 14">
            <a:extLst>
              <a:ext uri="{FF2B5EF4-FFF2-40B4-BE49-F238E27FC236}">
                <a16:creationId xmlns:a16="http://schemas.microsoft.com/office/drawing/2014/main" xmlns="" id="{DA179EAE-B75E-4574-8046-A55B48327873}"/>
              </a:ext>
            </a:extLst>
          </p:cNvPr>
          <p:cNvPicPr>
            <a:picLocks noChangeAspect="1"/>
          </p:cNvPicPr>
          <p:nvPr/>
        </p:nvPicPr>
        <p:blipFill>
          <a:blip r:embed="rId3"/>
          <a:stretch>
            <a:fillRect/>
          </a:stretch>
        </p:blipFill>
        <p:spPr>
          <a:xfrm>
            <a:off x="6383479" y="3956843"/>
            <a:ext cx="2736000" cy="1932422"/>
          </a:xfrm>
          <a:prstGeom prst="ellipse">
            <a:avLst/>
          </a:prstGeom>
          <a:ln>
            <a:noFill/>
          </a:ln>
          <a:effectLst>
            <a:softEdge rad="112500"/>
          </a:effectLst>
        </p:spPr>
      </p:pic>
      <p:pic>
        <p:nvPicPr>
          <p:cNvPr id="18" name="Picture 17">
            <a:extLst>
              <a:ext uri="{FF2B5EF4-FFF2-40B4-BE49-F238E27FC236}">
                <a16:creationId xmlns:a16="http://schemas.microsoft.com/office/drawing/2014/main" xmlns="" id="{C40BCA91-2B8D-476B-9E47-6C1F0B5EC705}"/>
              </a:ext>
            </a:extLst>
          </p:cNvPr>
          <p:cNvPicPr>
            <a:picLocks noChangeAspect="1"/>
          </p:cNvPicPr>
          <p:nvPr/>
        </p:nvPicPr>
        <p:blipFill>
          <a:blip r:embed="rId4"/>
          <a:stretch>
            <a:fillRect/>
          </a:stretch>
        </p:blipFill>
        <p:spPr>
          <a:xfrm>
            <a:off x="4420323" y="4621553"/>
            <a:ext cx="2808000" cy="1983273"/>
          </a:xfrm>
          <a:prstGeom prst="ellipse">
            <a:avLst/>
          </a:prstGeom>
          <a:ln>
            <a:noFill/>
          </a:ln>
          <a:effectLst>
            <a:softEdge rad="112500"/>
          </a:effectLst>
        </p:spPr>
      </p:pic>
      <p:sp>
        <p:nvSpPr>
          <p:cNvPr id="17" name="Rectangle 16">
            <a:extLst>
              <a:ext uri="{FF2B5EF4-FFF2-40B4-BE49-F238E27FC236}">
                <a16:creationId xmlns:a16="http://schemas.microsoft.com/office/drawing/2014/main" xmlns="" id="{050D9AF0-FA00-4C85-96D1-D51B9B28A521}"/>
              </a:ext>
            </a:extLst>
          </p:cNvPr>
          <p:cNvSpPr/>
          <p:nvPr/>
        </p:nvSpPr>
        <p:spPr>
          <a:xfrm>
            <a:off x="0" y="1446"/>
            <a:ext cx="9144000" cy="792000"/>
          </a:xfrm>
          <a:prstGeom prst="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T" sz="2400" i="1" dirty="0">
                <a:solidFill>
                  <a:schemeClr val="bg2"/>
                </a:solidFill>
                <a:effectLst>
                  <a:outerShdw blurRad="38100" dist="38100" dir="2700000" algn="tl">
                    <a:srgbClr val="000000">
                      <a:alpha val="43137"/>
                    </a:srgbClr>
                  </a:outerShdw>
                </a:effectLst>
                <a:latin typeface="Century Gothic" panose="020B0502020202020204" pitchFamily="34" charset="0"/>
              </a:rPr>
              <a:t>       </a:t>
            </a:r>
            <a:r>
              <a:rPr lang="en-TT" sz="2400" b="1" i="1" dirty="0">
                <a:solidFill>
                  <a:schemeClr val="bg2"/>
                </a:solidFill>
                <a:effectLst>
                  <a:outerShdw blurRad="38100" dist="38100" dir="2700000" algn="tl">
                    <a:srgbClr val="000000">
                      <a:alpha val="43137"/>
                    </a:srgbClr>
                  </a:outerShdw>
                </a:effectLst>
                <a:latin typeface="Century Gothic" panose="020B0502020202020204" pitchFamily="34" charset="0"/>
              </a:rPr>
              <a:t>Outcome 3: Strengthen Knowledge Networks</a:t>
            </a:r>
          </a:p>
        </p:txBody>
      </p:sp>
      <p:pic>
        <p:nvPicPr>
          <p:cNvPr id="9" name="Picture 8">
            <a:extLst>
              <a:ext uri="{FF2B5EF4-FFF2-40B4-BE49-F238E27FC236}">
                <a16:creationId xmlns:a16="http://schemas.microsoft.com/office/drawing/2014/main" xmlns="" id="{F0253E53-06DB-4CF0-ABA0-5A5597966E56}"/>
              </a:ext>
            </a:extLst>
          </p:cNvPr>
          <p:cNvPicPr>
            <a:picLocks noChangeAspect="1"/>
          </p:cNvPicPr>
          <p:nvPr/>
        </p:nvPicPr>
        <p:blipFill rotWithShape="1">
          <a:blip r:embed="rId5"/>
          <a:srcRect l="79239" t="874" r="9143" b="81302"/>
          <a:stretch/>
        </p:blipFill>
        <p:spPr>
          <a:xfrm>
            <a:off x="297785" y="144982"/>
            <a:ext cx="914400" cy="5485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4" name="Picture 23">
            <a:extLst>
              <a:ext uri="{FF2B5EF4-FFF2-40B4-BE49-F238E27FC236}">
                <a16:creationId xmlns:a16="http://schemas.microsoft.com/office/drawing/2014/main" xmlns="" id="{A64AE9C2-9760-45A8-90CE-1FD0555BCD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0544" y="6353874"/>
            <a:ext cx="448478" cy="455273"/>
          </a:xfrm>
          <a:prstGeom prst="rect">
            <a:avLst/>
          </a:prstGeom>
        </p:spPr>
      </p:pic>
      <p:sp>
        <p:nvSpPr>
          <p:cNvPr id="2" name="TextBox 1">
            <a:extLst>
              <a:ext uri="{FF2B5EF4-FFF2-40B4-BE49-F238E27FC236}">
                <a16:creationId xmlns:a16="http://schemas.microsoft.com/office/drawing/2014/main" xmlns="" id="{3EFD3970-6A79-4811-83C6-0C6929BF946F}"/>
              </a:ext>
            </a:extLst>
          </p:cNvPr>
          <p:cNvSpPr txBox="1"/>
          <p:nvPr/>
        </p:nvSpPr>
        <p:spPr>
          <a:xfrm>
            <a:off x="246888" y="907048"/>
            <a:ext cx="8822981" cy="4770537"/>
          </a:xfrm>
          <a:prstGeom prst="rect">
            <a:avLst/>
          </a:prstGeom>
          <a:noFill/>
        </p:spPr>
        <p:txBody>
          <a:bodyPr wrap="square" rtlCol="0">
            <a:spAutoFit/>
          </a:bodyPr>
          <a:lstStyle/>
          <a:p>
            <a:pPr marL="342900" indent="-342900">
              <a:spcBef>
                <a:spcPts val="1200"/>
              </a:spcBef>
              <a:spcAft>
                <a:spcPts val="300"/>
              </a:spcAft>
              <a:buClr>
                <a:schemeClr val="accent2">
                  <a:lumMod val="75000"/>
                </a:schemeClr>
              </a:buClr>
              <a:buFont typeface="Wingdings" panose="05000000000000000000" pitchFamily="2" charset="2"/>
              <a:buChar char="Ø"/>
            </a:pPr>
            <a:r>
              <a:rPr lang="en-TT" sz="2400" b="1" dirty="0">
                <a:solidFill>
                  <a:schemeClr val="accent2">
                    <a:lumMod val="75000"/>
                  </a:schemeClr>
                </a:solidFill>
                <a:latin typeface="Calibri" panose="020F0502020204030204" pitchFamily="34" charset="0"/>
                <a:cs typeface="Calibri" panose="020F0502020204030204" pitchFamily="34" charset="0"/>
              </a:rPr>
              <a:t>KAPB Studies</a:t>
            </a:r>
          </a:p>
          <a:p>
            <a:pPr marL="800100" lvl="1"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Research driven approach to knowledge sharing and climate communication KAPB Studies </a:t>
            </a:r>
          </a:p>
          <a:p>
            <a:pPr marL="342900" indent="-342900">
              <a:spcBef>
                <a:spcPts val="1200"/>
              </a:spcBef>
              <a:spcAft>
                <a:spcPts val="300"/>
              </a:spcAft>
              <a:buClr>
                <a:schemeClr val="accent2">
                  <a:lumMod val="75000"/>
                </a:schemeClr>
              </a:buClr>
              <a:buFont typeface="Wingdings" panose="05000000000000000000" pitchFamily="2" charset="2"/>
              <a:buChar char="Ø"/>
            </a:pPr>
            <a:r>
              <a:rPr lang="en-TT" sz="2400" b="1" dirty="0">
                <a:solidFill>
                  <a:schemeClr val="accent2">
                    <a:lumMod val="75000"/>
                  </a:schemeClr>
                </a:solidFill>
                <a:latin typeface="Calibri" panose="020F0502020204030204" pitchFamily="34" charset="0"/>
                <a:cs typeface="Calibri" panose="020F0502020204030204" pitchFamily="34" charset="0"/>
              </a:rPr>
              <a:t>Communication Campaigns</a:t>
            </a:r>
          </a:p>
          <a:p>
            <a:pPr marL="800100" lvl="1"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Increasing climate knowledge and promoting behavior change </a:t>
            </a:r>
          </a:p>
          <a:p>
            <a:pPr marL="342900" indent="-342900">
              <a:spcBef>
                <a:spcPts val="1200"/>
              </a:spcBef>
              <a:spcAft>
                <a:spcPts val="300"/>
              </a:spcAft>
              <a:buClr>
                <a:schemeClr val="accent2">
                  <a:lumMod val="75000"/>
                </a:schemeClr>
              </a:buClr>
              <a:buFont typeface="Wingdings" panose="05000000000000000000" pitchFamily="2" charset="2"/>
              <a:buChar char="Ø"/>
            </a:pPr>
            <a:r>
              <a:rPr lang="en-TT" sz="2400" b="1" dirty="0">
                <a:solidFill>
                  <a:schemeClr val="accent2">
                    <a:lumMod val="75000"/>
                  </a:schemeClr>
                </a:solidFill>
                <a:latin typeface="Calibri" panose="020F0502020204030204" pitchFamily="34" charset="0"/>
                <a:cs typeface="Calibri" panose="020F0502020204030204" pitchFamily="34" charset="0"/>
              </a:rPr>
              <a:t>North-South Training and South-South Cooperation</a:t>
            </a:r>
          </a:p>
          <a:p>
            <a:pPr marL="800100" lvl="1"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Capacity building and regional knowledge exchange</a:t>
            </a:r>
          </a:p>
          <a:p>
            <a:pPr marL="342900" indent="-342900">
              <a:spcBef>
                <a:spcPts val="1200"/>
              </a:spcBef>
              <a:spcAft>
                <a:spcPts val="300"/>
              </a:spcAft>
              <a:buClr>
                <a:schemeClr val="accent2">
                  <a:lumMod val="75000"/>
                </a:schemeClr>
              </a:buClr>
              <a:buFont typeface="Wingdings" panose="05000000000000000000" pitchFamily="2" charset="2"/>
              <a:buChar char="Ø"/>
            </a:pPr>
            <a:r>
              <a:rPr lang="en-TT" sz="2400" b="1" dirty="0">
                <a:solidFill>
                  <a:schemeClr val="accent2">
                    <a:lumMod val="75000"/>
                  </a:schemeClr>
                </a:solidFill>
                <a:latin typeface="Calibri" panose="020F0502020204030204" pitchFamily="34" charset="0"/>
                <a:cs typeface="Calibri" panose="020F0502020204030204" pitchFamily="34" charset="0"/>
              </a:rPr>
              <a:t>Youth Empowerment</a:t>
            </a:r>
          </a:p>
          <a:p>
            <a:pPr marL="800100" lvl="1"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Sensitization, exposure and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awareness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building </a:t>
            </a:r>
            <a:endParaRPr lang="en-TT" sz="2400" dirty="0">
              <a:latin typeface="Calibri" panose="020F0502020204030204" pitchFamily="34" charset="0"/>
              <a:cs typeface="Calibri" panose="020F0502020204030204" pitchFamily="34" charset="0"/>
            </a:endParaRPr>
          </a:p>
        </p:txBody>
      </p:sp>
      <p:pic>
        <p:nvPicPr>
          <p:cNvPr id="1027" name="Picture 3" descr="https://gallery.mailchimp.com/c88d62633693dec49260441b0/images/21189e4e-c9c4-4bb3-8ccc-f2eb1dd9c095.jpg">
            <a:extLst>
              <a:ext uri="{FF2B5EF4-FFF2-40B4-BE49-F238E27FC236}">
                <a16:creationId xmlns:a16="http://schemas.microsoft.com/office/drawing/2014/main" xmlns="" id="{784D7CAA-5333-4903-ADF9-AB750F5A3418}"/>
              </a:ext>
            </a:extLst>
          </p:cNvPr>
          <p:cNvPicPr>
            <a:picLocks noChangeAspect="1" noChangeArrowheads="1"/>
          </p:cNvPicPr>
          <p:nvPr/>
        </p:nvPicPr>
        <p:blipFill>
          <a:blip r:link="rId7">
            <a:extLst>
              <a:ext uri="{28A0092B-C50C-407E-A947-70E740481C1C}">
                <a14:useLocalDpi xmlns:a14="http://schemas.microsoft.com/office/drawing/2010/main" val="0"/>
              </a:ext>
            </a:extLst>
          </a:blip>
          <a:srcRect/>
          <a:stretch>
            <a:fillRect/>
          </a:stretch>
        </p:blipFill>
        <p:spPr bwMode="auto">
          <a:xfrm>
            <a:off x="2262531" y="4801027"/>
            <a:ext cx="2772000" cy="19732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001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1321" y="6262092"/>
            <a:ext cx="587013" cy="595907"/>
          </a:xfrm>
          <a:prstGeom prst="rect">
            <a:avLst/>
          </a:prstGeom>
        </p:spPr>
      </p:pic>
      <p:sp>
        <p:nvSpPr>
          <p:cNvPr id="8" name="TextBox 7">
            <a:extLst>
              <a:ext uri="{FF2B5EF4-FFF2-40B4-BE49-F238E27FC236}">
                <a16:creationId xmlns:a16="http://schemas.microsoft.com/office/drawing/2014/main" xmlns="" id="{A7DC301C-6002-4591-AC24-DD4FAF756FC7}"/>
              </a:ext>
            </a:extLst>
          </p:cNvPr>
          <p:cNvSpPr txBox="1"/>
          <p:nvPr/>
        </p:nvSpPr>
        <p:spPr>
          <a:xfrm>
            <a:off x="280416" y="1034093"/>
            <a:ext cx="8416028" cy="5101397"/>
          </a:xfrm>
          <a:prstGeom prst="rect">
            <a:avLst/>
          </a:prstGeom>
          <a:noFill/>
        </p:spPr>
        <p:txBody>
          <a:bodyPr wrap="square" rtlCol="0">
            <a:spAutoFit/>
          </a:bodyPr>
          <a:lstStyle/>
          <a:p>
            <a:pPr marL="342900" indent="-342900">
              <a:spcBef>
                <a:spcPts val="300"/>
              </a:spcBef>
              <a:spcAft>
                <a:spcPts val="600"/>
              </a:spcAft>
              <a:buClr>
                <a:schemeClr val="accent2">
                  <a:lumMod val="75000"/>
                </a:schemeClr>
              </a:buClr>
              <a:buFont typeface="Wingdings" panose="05000000000000000000" pitchFamily="2" charset="2"/>
              <a:buChar char="Ø"/>
            </a:pPr>
            <a:r>
              <a:rPr lang="en-US" sz="2400" dirty="0">
                <a:latin typeface="Calibri" panose="020F0502020204030204" pitchFamily="34" charset="0"/>
              </a:rPr>
              <a:t>Integration of </a:t>
            </a:r>
            <a:r>
              <a:rPr lang="en-US" sz="2400" b="1" dirty="0">
                <a:solidFill>
                  <a:schemeClr val="accent2">
                    <a:lumMod val="75000"/>
                  </a:schemeClr>
                </a:solidFill>
                <a:latin typeface="Calibri" panose="020F0502020204030204" pitchFamily="34" charset="0"/>
              </a:rPr>
              <a:t>gender considerations </a:t>
            </a:r>
            <a:r>
              <a:rPr lang="en-US" sz="2400" dirty="0">
                <a:latin typeface="Calibri" panose="020F0502020204030204" pitchFamily="34" charset="0"/>
              </a:rPr>
              <a:t>in national strategies and climate activities can be incredibly challenging </a:t>
            </a:r>
          </a:p>
          <a:p>
            <a:pPr marL="342900" indent="-342900">
              <a:spcBef>
                <a:spcPts val="300"/>
              </a:spcBef>
              <a:spcAft>
                <a:spcPts val="600"/>
              </a:spcAft>
              <a:buClr>
                <a:schemeClr val="accent2">
                  <a:lumMod val="75000"/>
                </a:schemeClr>
              </a:buClr>
              <a:buFont typeface="Wingdings" panose="05000000000000000000" pitchFamily="2" charset="2"/>
              <a:buChar char="Ø"/>
            </a:pPr>
            <a:r>
              <a:rPr lang="en-US" sz="2400" dirty="0">
                <a:latin typeface="Calibri" panose="020F0502020204030204" pitchFamily="34" charset="0"/>
              </a:rPr>
              <a:t>Substantial amount of </a:t>
            </a:r>
            <a:r>
              <a:rPr lang="en-US" sz="2400" b="1" dirty="0">
                <a:solidFill>
                  <a:schemeClr val="accent2">
                    <a:lumMod val="75000"/>
                  </a:schemeClr>
                </a:solidFill>
                <a:latin typeface="Calibri" panose="020F0502020204030204" pitchFamily="34" charset="0"/>
              </a:rPr>
              <a:t>knowledge at the community level </a:t>
            </a:r>
            <a:r>
              <a:rPr lang="en-US" sz="2400" dirty="0">
                <a:latin typeface="Calibri" panose="020F0502020204030204" pitchFamily="34" charset="0"/>
              </a:rPr>
              <a:t>of the impacts of climate change</a:t>
            </a:r>
          </a:p>
          <a:p>
            <a:pPr marL="342900" indent="-342900">
              <a:spcBef>
                <a:spcPts val="300"/>
              </a:spcBef>
              <a:spcAft>
                <a:spcPts val="600"/>
              </a:spcAft>
              <a:buClr>
                <a:schemeClr val="accent2">
                  <a:lumMod val="75000"/>
                </a:schemeClr>
              </a:buClr>
              <a:buFont typeface="Wingdings" panose="05000000000000000000" pitchFamily="2" charset="2"/>
              <a:buChar char="Ø"/>
            </a:pPr>
            <a:r>
              <a:rPr lang="en-US" sz="2400" dirty="0">
                <a:latin typeface="Calibri" panose="020F0502020204030204" pitchFamily="34" charset="0"/>
              </a:rPr>
              <a:t>The </a:t>
            </a:r>
            <a:r>
              <a:rPr lang="en-US" sz="2400" b="1" dirty="0">
                <a:solidFill>
                  <a:schemeClr val="accent2">
                    <a:lumMod val="75000"/>
                  </a:schemeClr>
                </a:solidFill>
                <a:latin typeface="Calibri" panose="020F0502020204030204" pitchFamily="34" charset="0"/>
              </a:rPr>
              <a:t>level of resources </a:t>
            </a:r>
            <a:r>
              <a:rPr lang="en-US" sz="2400" dirty="0">
                <a:latin typeface="Calibri" panose="020F0502020204030204" pitchFamily="34" charset="0"/>
              </a:rPr>
              <a:t>(human, financial, information etc.) needed to implement key climate actions is often not adequately considered </a:t>
            </a:r>
          </a:p>
          <a:p>
            <a:pPr marL="342900" indent="-342900">
              <a:spcBef>
                <a:spcPts val="300"/>
              </a:spcBef>
              <a:spcAft>
                <a:spcPts val="600"/>
              </a:spcAft>
              <a:buClr>
                <a:schemeClr val="accent2">
                  <a:lumMod val="75000"/>
                </a:schemeClr>
              </a:buClr>
              <a:buFont typeface="Wingdings" panose="05000000000000000000" pitchFamily="2" charset="2"/>
              <a:buChar char="Ø"/>
            </a:pPr>
            <a:r>
              <a:rPr lang="en-US" sz="2400" dirty="0">
                <a:latin typeface="Calibri" panose="020F0502020204030204" pitchFamily="34" charset="0"/>
              </a:rPr>
              <a:t>A number of </a:t>
            </a:r>
            <a:r>
              <a:rPr lang="en-US" sz="2400" b="1" dirty="0">
                <a:solidFill>
                  <a:schemeClr val="accent2">
                    <a:lumMod val="75000"/>
                  </a:schemeClr>
                </a:solidFill>
                <a:latin typeface="Calibri" panose="020F0502020204030204" pitchFamily="34" charset="0"/>
              </a:rPr>
              <a:t>climate coordination mechanisms </a:t>
            </a:r>
            <a:r>
              <a:rPr lang="en-US" sz="2400" dirty="0">
                <a:latin typeface="Calibri" panose="020F0502020204030204" pitchFamily="34" charset="0"/>
              </a:rPr>
              <a:t>exist but many are not functioning optimally </a:t>
            </a:r>
          </a:p>
          <a:p>
            <a:pPr marL="342900" indent="-342900">
              <a:spcBef>
                <a:spcPts val="300"/>
              </a:spcBef>
              <a:spcAft>
                <a:spcPts val="600"/>
              </a:spcAft>
              <a:buClr>
                <a:schemeClr val="accent2">
                  <a:lumMod val="75000"/>
                </a:schemeClr>
              </a:buClr>
              <a:buFont typeface="Wingdings" panose="05000000000000000000" pitchFamily="2" charset="2"/>
              <a:buChar char="Ø"/>
            </a:pPr>
            <a:r>
              <a:rPr lang="en-US" sz="2400" b="1" dirty="0">
                <a:solidFill>
                  <a:schemeClr val="accent2">
                    <a:lumMod val="75000"/>
                  </a:schemeClr>
                </a:solidFill>
                <a:latin typeface="Calibri" panose="020F0502020204030204" pitchFamily="34" charset="0"/>
              </a:rPr>
              <a:t>Integration of climate considerations </a:t>
            </a:r>
            <a:r>
              <a:rPr lang="en-US" sz="2400" dirty="0">
                <a:latin typeface="Calibri" panose="020F0502020204030204" pitchFamily="34" charset="0"/>
              </a:rPr>
              <a:t>at a broader government level can be viewed as a burden </a:t>
            </a:r>
          </a:p>
          <a:p>
            <a:pPr marL="342900" indent="-342900">
              <a:spcBef>
                <a:spcPts val="300"/>
              </a:spcBef>
              <a:spcAft>
                <a:spcPts val="600"/>
              </a:spcAft>
              <a:buClr>
                <a:schemeClr val="accent2">
                  <a:lumMod val="75000"/>
                </a:schemeClr>
              </a:buClr>
              <a:buFont typeface="Wingdings" panose="05000000000000000000" pitchFamily="2" charset="2"/>
              <a:buChar char="Ø"/>
            </a:pPr>
            <a:r>
              <a:rPr lang="en-US" sz="2400" dirty="0">
                <a:latin typeface="Calibri" panose="020F0502020204030204" pitchFamily="34" charset="0"/>
              </a:rPr>
              <a:t>The need for </a:t>
            </a:r>
            <a:r>
              <a:rPr lang="en-US" sz="2400" b="1" dirty="0">
                <a:solidFill>
                  <a:schemeClr val="accent2">
                    <a:lumMod val="75000"/>
                  </a:schemeClr>
                </a:solidFill>
                <a:latin typeface="Calibri" panose="020F0502020204030204" pitchFamily="34" charset="0"/>
              </a:rPr>
              <a:t>robust baseline data </a:t>
            </a:r>
            <a:r>
              <a:rPr lang="en-US" sz="2400" dirty="0">
                <a:latin typeface="Calibri" panose="020F0502020204030204" pitchFamily="34" charset="0"/>
              </a:rPr>
              <a:t>needs to be underscored </a:t>
            </a:r>
          </a:p>
        </p:txBody>
      </p:sp>
      <p:sp>
        <p:nvSpPr>
          <p:cNvPr id="6" name="Rectangle 5">
            <a:extLst>
              <a:ext uri="{FF2B5EF4-FFF2-40B4-BE49-F238E27FC236}">
                <a16:creationId xmlns:a16="http://schemas.microsoft.com/office/drawing/2014/main" xmlns="" id="{E885814C-E63A-4349-90BB-C6C53D3F9637}"/>
              </a:ext>
            </a:extLst>
          </p:cNvPr>
          <p:cNvSpPr/>
          <p:nvPr/>
        </p:nvSpPr>
        <p:spPr>
          <a:xfrm>
            <a:off x="0" y="-3717"/>
            <a:ext cx="9144000" cy="792000"/>
          </a:xfrm>
          <a:prstGeom prst="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0"/>
                <a:solidFill>
                  <a:schemeClr val="bg2"/>
                </a:solidFill>
                <a:effectLst>
                  <a:outerShdw blurRad="38100" dist="19050" dir="2700000" algn="tl" rotWithShape="0">
                    <a:schemeClr val="dk1">
                      <a:alpha val="40000"/>
                    </a:schemeClr>
                  </a:outerShdw>
                </a:effectLst>
                <a:latin typeface="Century Gothic" panose="020B0502020202020204" pitchFamily="34" charset="0"/>
              </a:rPr>
              <a:t>What have we learned so far </a:t>
            </a:r>
          </a:p>
        </p:txBody>
      </p:sp>
    </p:spTree>
    <p:extLst>
      <p:ext uri="{BB962C8B-B14F-4D97-AF65-F5344CB8AC3E}">
        <p14:creationId xmlns:p14="http://schemas.microsoft.com/office/powerpoint/2010/main" val="223298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1321" y="6262092"/>
            <a:ext cx="587013" cy="595907"/>
          </a:xfrm>
          <a:prstGeom prst="rect">
            <a:avLst/>
          </a:prstGeom>
        </p:spPr>
      </p:pic>
      <p:sp>
        <p:nvSpPr>
          <p:cNvPr id="8" name="TextBox 7">
            <a:extLst>
              <a:ext uri="{FF2B5EF4-FFF2-40B4-BE49-F238E27FC236}">
                <a16:creationId xmlns:a16="http://schemas.microsoft.com/office/drawing/2014/main" xmlns="" id="{A7DC301C-6002-4591-AC24-DD4FAF756FC7}"/>
              </a:ext>
            </a:extLst>
          </p:cNvPr>
          <p:cNvSpPr txBox="1"/>
          <p:nvPr/>
        </p:nvSpPr>
        <p:spPr>
          <a:xfrm>
            <a:off x="280416" y="1034093"/>
            <a:ext cx="8416028" cy="3277820"/>
          </a:xfrm>
          <a:prstGeom prst="rect">
            <a:avLst/>
          </a:prstGeom>
          <a:noFill/>
        </p:spPr>
        <p:txBody>
          <a:bodyPr wrap="square" rtlCol="0">
            <a:spAutoFit/>
          </a:bodyPr>
          <a:lstStyle/>
          <a:p>
            <a:pPr marL="342900" indent="-342900">
              <a:spcBef>
                <a:spcPts val="300"/>
              </a:spcBef>
              <a:spcAft>
                <a:spcPts val="600"/>
              </a:spcAft>
              <a:buClr>
                <a:schemeClr val="accent2">
                  <a:lumMod val="75000"/>
                </a:schemeClr>
              </a:buClr>
              <a:buFont typeface="Wingdings" panose="05000000000000000000" pitchFamily="2" charset="2"/>
              <a:buChar char="Ø"/>
            </a:pPr>
            <a:r>
              <a:rPr lang="en-US" sz="2400" dirty="0">
                <a:latin typeface="Calibri" panose="020F0502020204030204" pitchFamily="34" charset="0"/>
              </a:rPr>
              <a:t>Continuous </a:t>
            </a:r>
            <a:r>
              <a:rPr lang="en-US" sz="2400" b="1" dirty="0">
                <a:solidFill>
                  <a:schemeClr val="accent2">
                    <a:lumMod val="75000"/>
                  </a:schemeClr>
                </a:solidFill>
                <a:latin typeface="Calibri" panose="020F0502020204030204" pitchFamily="34" charset="0"/>
              </a:rPr>
              <a:t>monitoring, evaluation and reporting </a:t>
            </a:r>
            <a:r>
              <a:rPr lang="en-US" sz="2400" dirty="0">
                <a:latin typeface="Calibri" panose="020F0502020204030204" pitchFamily="34" charset="0"/>
              </a:rPr>
              <a:t>is paramount to ensure impacts and to communicate results to the wider community </a:t>
            </a:r>
          </a:p>
          <a:p>
            <a:pPr marL="342900" indent="-342900">
              <a:spcBef>
                <a:spcPts val="300"/>
              </a:spcBef>
              <a:spcAft>
                <a:spcPts val="600"/>
              </a:spcAft>
              <a:buClr>
                <a:schemeClr val="accent2">
                  <a:lumMod val="75000"/>
                </a:schemeClr>
              </a:buClr>
              <a:buFont typeface="Wingdings" panose="05000000000000000000" pitchFamily="2" charset="2"/>
              <a:buChar char="Ø"/>
            </a:pPr>
            <a:r>
              <a:rPr lang="en-US" sz="2400" b="1" dirty="0">
                <a:solidFill>
                  <a:schemeClr val="accent2">
                    <a:lumMod val="75000"/>
                  </a:schemeClr>
                </a:solidFill>
                <a:latin typeface="Calibri" panose="020F0502020204030204" pitchFamily="34" charset="0"/>
              </a:rPr>
              <a:t>Comprehensive records </a:t>
            </a:r>
            <a:r>
              <a:rPr lang="en-US" sz="2400" dirty="0">
                <a:latin typeface="Calibri" panose="020F0502020204030204" pitchFamily="34" charset="0"/>
              </a:rPr>
              <a:t>are necessary for capturing key lessons and to contribute to the refinement of national baseline information</a:t>
            </a:r>
          </a:p>
          <a:p>
            <a:pPr marL="342900" indent="-342900">
              <a:spcBef>
                <a:spcPts val="300"/>
              </a:spcBef>
              <a:spcAft>
                <a:spcPts val="600"/>
              </a:spcAft>
              <a:buClr>
                <a:schemeClr val="accent2">
                  <a:lumMod val="75000"/>
                </a:schemeClr>
              </a:buClr>
              <a:buFont typeface="Wingdings" panose="05000000000000000000" pitchFamily="2" charset="2"/>
              <a:buChar char="Ø"/>
            </a:pPr>
            <a:r>
              <a:rPr lang="en-US" sz="2400" b="1" dirty="0">
                <a:solidFill>
                  <a:schemeClr val="accent2">
                    <a:lumMod val="75000"/>
                  </a:schemeClr>
                </a:solidFill>
                <a:latin typeface="Calibri" panose="020F0502020204030204" pitchFamily="34" charset="0"/>
              </a:rPr>
              <a:t>Regional Collaboration is critical </a:t>
            </a:r>
            <a:r>
              <a:rPr lang="en-US" sz="2400" dirty="0">
                <a:latin typeface="Calibri" panose="020F0502020204030204" pitchFamily="34" charset="0"/>
              </a:rPr>
              <a:t>to maximizing resources and multiply impacts </a:t>
            </a:r>
          </a:p>
        </p:txBody>
      </p:sp>
      <p:sp>
        <p:nvSpPr>
          <p:cNvPr id="6" name="Rectangle 5">
            <a:extLst>
              <a:ext uri="{FF2B5EF4-FFF2-40B4-BE49-F238E27FC236}">
                <a16:creationId xmlns:a16="http://schemas.microsoft.com/office/drawing/2014/main" xmlns="" id="{E885814C-E63A-4349-90BB-C6C53D3F9637}"/>
              </a:ext>
            </a:extLst>
          </p:cNvPr>
          <p:cNvSpPr/>
          <p:nvPr/>
        </p:nvSpPr>
        <p:spPr>
          <a:xfrm>
            <a:off x="0" y="-3717"/>
            <a:ext cx="9144000" cy="792000"/>
          </a:xfrm>
          <a:prstGeom prst="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0"/>
                <a:solidFill>
                  <a:schemeClr val="bg2"/>
                </a:solidFill>
                <a:effectLst>
                  <a:outerShdw blurRad="38100" dist="19050" dir="2700000" algn="tl" rotWithShape="0">
                    <a:schemeClr val="dk1">
                      <a:alpha val="40000"/>
                    </a:schemeClr>
                  </a:outerShdw>
                </a:effectLst>
                <a:latin typeface="Century Gothic" panose="020B0502020202020204" pitchFamily="34" charset="0"/>
              </a:rPr>
              <a:t>What have we learned so far </a:t>
            </a:r>
          </a:p>
        </p:txBody>
      </p:sp>
    </p:spTree>
    <p:extLst>
      <p:ext uri="{BB962C8B-B14F-4D97-AF65-F5344CB8AC3E}">
        <p14:creationId xmlns:p14="http://schemas.microsoft.com/office/powerpoint/2010/main" val="4258542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1321" y="6262092"/>
            <a:ext cx="587013" cy="595907"/>
          </a:xfrm>
          <a:prstGeom prst="rect">
            <a:avLst/>
          </a:prstGeom>
        </p:spPr>
      </p:pic>
      <p:sp>
        <p:nvSpPr>
          <p:cNvPr id="8" name="TextBox 7">
            <a:extLst>
              <a:ext uri="{FF2B5EF4-FFF2-40B4-BE49-F238E27FC236}">
                <a16:creationId xmlns:a16="http://schemas.microsoft.com/office/drawing/2014/main" xmlns="" id="{66E4FAA8-8142-46EE-9E31-A698BE5F70B3}"/>
              </a:ext>
            </a:extLst>
          </p:cNvPr>
          <p:cNvSpPr txBox="1"/>
          <p:nvPr/>
        </p:nvSpPr>
        <p:spPr>
          <a:xfrm>
            <a:off x="268224" y="1249680"/>
            <a:ext cx="8079248" cy="4878259"/>
          </a:xfrm>
          <a:prstGeom prst="rect">
            <a:avLst/>
          </a:prstGeom>
          <a:noFill/>
        </p:spPr>
        <p:txBody>
          <a:bodyPr wrap="square" rtlCol="0">
            <a:spAutoFit/>
          </a:bodyPr>
          <a:lstStyle/>
          <a:p>
            <a:pPr marL="342900" indent="-342900">
              <a:spcBef>
                <a:spcPts val="600"/>
              </a:spcBef>
              <a:spcAft>
                <a:spcPts val="600"/>
              </a:spcAft>
              <a:buClr>
                <a:schemeClr val="accent2">
                  <a:lumMod val="75000"/>
                </a:schemeClr>
              </a:buClr>
              <a:buFont typeface="Wingdings" panose="05000000000000000000" pitchFamily="2" charset="2"/>
              <a:buChar char="Ø"/>
            </a:pPr>
            <a:r>
              <a:rPr lang="en-US" sz="2400" b="1" dirty="0">
                <a:solidFill>
                  <a:schemeClr val="accent2">
                    <a:lumMod val="75000"/>
                  </a:schemeClr>
                </a:solidFill>
                <a:latin typeface="Calibri" panose="020F0502020204030204" pitchFamily="34" charset="0"/>
              </a:rPr>
              <a:t>Climate policy development </a:t>
            </a:r>
            <a:r>
              <a:rPr lang="en-US" sz="2400" dirty="0">
                <a:latin typeface="Calibri" panose="020F0502020204030204" pitchFamily="34" charset="0"/>
              </a:rPr>
              <a:t>and frameworks for improved planning and integration into existing planning and budgetary frameworks</a:t>
            </a:r>
          </a:p>
          <a:p>
            <a:pPr marL="342900" indent="-342900">
              <a:spcBef>
                <a:spcPts val="600"/>
              </a:spcBef>
              <a:spcAft>
                <a:spcPts val="600"/>
              </a:spcAft>
              <a:buClr>
                <a:schemeClr val="accent2">
                  <a:lumMod val="75000"/>
                </a:schemeClr>
              </a:buClr>
              <a:buFont typeface="Wingdings" panose="05000000000000000000" pitchFamily="2" charset="2"/>
              <a:buChar char="Ø"/>
            </a:pPr>
            <a:r>
              <a:rPr lang="en-US" sz="2400" b="1" dirty="0">
                <a:solidFill>
                  <a:schemeClr val="accent2">
                    <a:lumMod val="75000"/>
                  </a:schemeClr>
                </a:solidFill>
                <a:latin typeface="Calibri" panose="020F0502020204030204" pitchFamily="34" charset="0"/>
              </a:rPr>
              <a:t>Innovation and adoption of technologies </a:t>
            </a:r>
            <a:r>
              <a:rPr lang="en-US" sz="2400" dirty="0">
                <a:latin typeface="Calibri" panose="020F0502020204030204" pitchFamily="34" charset="0"/>
              </a:rPr>
              <a:t>for improved resilience </a:t>
            </a:r>
          </a:p>
          <a:p>
            <a:pPr marL="342900" indent="-342900">
              <a:spcBef>
                <a:spcPts val="600"/>
              </a:spcBef>
              <a:spcAft>
                <a:spcPts val="600"/>
              </a:spcAft>
              <a:buClr>
                <a:schemeClr val="accent2">
                  <a:lumMod val="75000"/>
                </a:schemeClr>
              </a:buClr>
              <a:buFont typeface="Wingdings" panose="05000000000000000000" pitchFamily="2" charset="2"/>
              <a:buChar char="Ø"/>
            </a:pPr>
            <a:r>
              <a:rPr lang="en-US" sz="2400" b="1" dirty="0">
                <a:solidFill>
                  <a:schemeClr val="accent2">
                    <a:lumMod val="75000"/>
                  </a:schemeClr>
                </a:solidFill>
                <a:latin typeface="Calibri" panose="020F0502020204030204" pitchFamily="34" charset="0"/>
              </a:rPr>
              <a:t>Capacity development </a:t>
            </a:r>
            <a:r>
              <a:rPr lang="en-US" sz="2400" dirty="0">
                <a:latin typeface="Calibri" panose="020F0502020204030204" pitchFamily="34" charset="0"/>
              </a:rPr>
              <a:t>to equip key stakeholders to better understand, plan for and respond to the impacts of climate change </a:t>
            </a:r>
          </a:p>
          <a:p>
            <a:pPr marL="342900" indent="-342900">
              <a:spcBef>
                <a:spcPts val="600"/>
              </a:spcBef>
              <a:spcAft>
                <a:spcPts val="600"/>
              </a:spcAft>
              <a:buClr>
                <a:schemeClr val="accent2">
                  <a:lumMod val="75000"/>
                </a:schemeClr>
              </a:buClr>
              <a:buFont typeface="Wingdings" panose="05000000000000000000" pitchFamily="2" charset="2"/>
              <a:buChar char="Ø"/>
            </a:pPr>
            <a:r>
              <a:rPr lang="en-US" sz="2400" b="1" dirty="0">
                <a:solidFill>
                  <a:schemeClr val="accent2">
                    <a:lumMod val="75000"/>
                  </a:schemeClr>
                </a:solidFill>
                <a:latin typeface="Calibri" panose="020F0502020204030204" pitchFamily="34" charset="0"/>
              </a:rPr>
              <a:t>Building regional awareness </a:t>
            </a:r>
            <a:r>
              <a:rPr lang="en-US" sz="2400" dirty="0">
                <a:latin typeface="Calibri" panose="020F0502020204030204" pitchFamily="34" charset="0"/>
              </a:rPr>
              <a:t>and undertaking activities to promote behavioral change </a:t>
            </a:r>
          </a:p>
          <a:p>
            <a:pPr marL="285750" indent="-285750">
              <a:buClr>
                <a:schemeClr val="accent2">
                  <a:lumMod val="75000"/>
                </a:schemeClr>
              </a:buClr>
              <a:buFont typeface="Wingdings" panose="05000000000000000000" pitchFamily="2" charset="2"/>
              <a:buChar char="Ø"/>
            </a:pPr>
            <a:endParaRPr lang="en-US" dirty="0"/>
          </a:p>
          <a:p>
            <a:pPr marL="285750" indent="-285750">
              <a:buClr>
                <a:schemeClr val="accent2">
                  <a:lumMod val="75000"/>
                </a:schemeClr>
              </a:buClr>
              <a:buFont typeface="Wingdings" panose="05000000000000000000" pitchFamily="2" charset="2"/>
              <a:buChar char="Ø"/>
            </a:pPr>
            <a:endParaRPr lang="en-US" dirty="0"/>
          </a:p>
        </p:txBody>
      </p:sp>
      <p:sp>
        <p:nvSpPr>
          <p:cNvPr id="6" name="Rectangle 5">
            <a:extLst>
              <a:ext uri="{FF2B5EF4-FFF2-40B4-BE49-F238E27FC236}">
                <a16:creationId xmlns:a16="http://schemas.microsoft.com/office/drawing/2014/main" xmlns="" id="{78328F0A-24B1-4BAF-AB4B-EA256593D3FC}"/>
              </a:ext>
            </a:extLst>
          </p:cNvPr>
          <p:cNvSpPr/>
          <p:nvPr/>
        </p:nvSpPr>
        <p:spPr>
          <a:xfrm>
            <a:off x="0" y="-3717"/>
            <a:ext cx="9144000" cy="792000"/>
          </a:xfrm>
          <a:prstGeom prst="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0"/>
                <a:solidFill>
                  <a:schemeClr val="bg2"/>
                </a:solidFill>
                <a:effectLst>
                  <a:outerShdw blurRad="38100" dist="19050" dir="2700000" algn="tl" rotWithShape="0">
                    <a:schemeClr val="dk1">
                      <a:alpha val="40000"/>
                    </a:schemeClr>
                  </a:outerShdw>
                </a:effectLst>
                <a:latin typeface="Century Gothic" panose="020B0502020202020204" pitchFamily="34" charset="0"/>
              </a:rPr>
              <a:t>Supporting Climate Action</a:t>
            </a:r>
          </a:p>
        </p:txBody>
      </p:sp>
    </p:spTree>
    <p:extLst>
      <p:ext uri="{BB962C8B-B14F-4D97-AF65-F5344CB8AC3E}">
        <p14:creationId xmlns:p14="http://schemas.microsoft.com/office/powerpoint/2010/main" val="1328126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1321" y="6262092"/>
            <a:ext cx="587013" cy="595907"/>
          </a:xfrm>
          <a:prstGeom prst="rect">
            <a:avLst/>
          </a:prstGeom>
        </p:spPr>
      </p:pic>
      <p:sp>
        <p:nvSpPr>
          <p:cNvPr id="4" name="Title 1"/>
          <p:cNvSpPr>
            <a:spLocks noGrp="1"/>
          </p:cNvSpPr>
          <p:nvPr>
            <p:ph type="title"/>
          </p:nvPr>
        </p:nvSpPr>
        <p:spPr>
          <a:xfrm>
            <a:off x="575072" y="27468"/>
            <a:ext cx="7907337" cy="1069975"/>
          </a:xfrm>
        </p:spPr>
        <p:txBody>
          <a:bodyPr>
            <a:normAutofit fontScale="90000"/>
          </a:bodyPr>
          <a:lstStyle/>
          <a:p>
            <a:pPr>
              <a:buClr>
                <a:schemeClr val="tx1"/>
              </a:buClr>
            </a:pPr>
            <a:r>
              <a:rPr lang="en-US" i="1" dirty="0"/>
              <a:t/>
            </a:r>
            <a:br>
              <a:rPr lang="en-US" i="1" dirty="0"/>
            </a:br>
            <a:r>
              <a:rPr lang="en-US" i="1" dirty="0"/>
              <a:t/>
            </a:r>
            <a:br>
              <a:rPr lang="en-US" i="1" dirty="0"/>
            </a:br>
            <a:r>
              <a:rPr lang="en-US" i="1" dirty="0"/>
              <a:t/>
            </a:r>
            <a:br>
              <a:rPr lang="en-US" i="1" dirty="0"/>
            </a:br>
            <a:r>
              <a:rPr lang="en-US" i="1" dirty="0"/>
              <a:t/>
            </a:r>
            <a:br>
              <a:rPr lang="en-US" i="1" dirty="0"/>
            </a:br>
            <a:r>
              <a:rPr lang="en-US" i="1" dirty="0"/>
              <a:t/>
            </a:r>
            <a:br>
              <a:rPr lang="en-US" i="1" dirty="0"/>
            </a:br>
            <a:r>
              <a:rPr lang="en-US" i="1" dirty="0"/>
              <a:t/>
            </a:r>
            <a:br>
              <a:rPr lang="en-US" i="1" dirty="0"/>
            </a:br>
            <a:r>
              <a:rPr lang="en-GB" dirty="0"/>
              <a:t/>
            </a:r>
            <a:br>
              <a:rPr lang="en-GB" dirty="0"/>
            </a:br>
            <a:endParaRPr lang="en-US" i="1" dirty="0"/>
          </a:p>
        </p:txBody>
      </p:sp>
      <p:sp>
        <p:nvSpPr>
          <p:cNvPr id="7" name="Rectangle 6">
            <a:extLst>
              <a:ext uri="{FF2B5EF4-FFF2-40B4-BE49-F238E27FC236}">
                <a16:creationId xmlns:a16="http://schemas.microsoft.com/office/drawing/2014/main" xmlns="" id="{06368722-E054-4B7E-A75A-217D3237C3B4}"/>
              </a:ext>
            </a:extLst>
          </p:cNvPr>
          <p:cNvSpPr/>
          <p:nvPr/>
        </p:nvSpPr>
        <p:spPr>
          <a:xfrm>
            <a:off x="0" y="4674"/>
            <a:ext cx="9144000" cy="792000"/>
          </a:xfrm>
          <a:prstGeom prst="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0"/>
                <a:solidFill>
                  <a:schemeClr val="bg2"/>
                </a:solidFill>
                <a:effectLst>
                  <a:outerShdw blurRad="38100" dist="19050" dir="2700000" algn="tl" rotWithShape="0">
                    <a:schemeClr val="dk1">
                      <a:alpha val="40000"/>
                    </a:schemeClr>
                  </a:outerShdw>
                </a:effectLst>
                <a:latin typeface="Century Gothic" panose="020B0502020202020204" pitchFamily="34" charset="0"/>
              </a:rPr>
              <a:t>Parting Remarks</a:t>
            </a:r>
          </a:p>
        </p:txBody>
      </p:sp>
      <p:sp>
        <p:nvSpPr>
          <p:cNvPr id="8" name="Rectangle: Rounded Corners 7">
            <a:extLst>
              <a:ext uri="{FF2B5EF4-FFF2-40B4-BE49-F238E27FC236}">
                <a16:creationId xmlns:a16="http://schemas.microsoft.com/office/drawing/2014/main" xmlns="" id="{20B9DBEE-CE94-490D-9AD9-9A358A46CA6F}"/>
              </a:ext>
            </a:extLst>
          </p:cNvPr>
          <p:cNvSpPr/>
          <p:nvPr/>
        </p:nvSpPr>
        <p:spPr>
          <a:xfrm>
            <a:off x="663464" y="1353312"/>
            <a:ext cx="8066008" cy="4279392"/>
          </a:xfrm>
          <a:prstGeom prst="roundRect">
            <a:avLst/>
          </a:prstGeom>
          <a:solidFill>
            <a:schemeClr val="accent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Calibri" panose="020F0502020204030204" pitchFamily="34" charset="0"/>
              </a:rPr>
              <a:t>The </a:t>
            </a:r>
            <a:r>
              <a:rPr lang="en-US" sz="2400" b="1" dirty="0">
                <a:solidFill>
                  <a:schemeClr val="accent2">
                    <a:lumMod val="75000"/>
                  </a:schemeClr>
                </a:solidFill>
                <a:latin typeface="Calibri" panose="020F0502020204030204" pitchFamily="34" charset="0"/>
              </a:rPr>
              <a:t>Government of Japan </a:t>
            </a:r>
            <a:r>
              <a:rPr lang="en-US" sz="2400" dirty="0">
                <a:solidFill>
                  <a:schemeClr val="tx1"/>
                </a:solidFill>
                <a:latin typeface="Calibri" panose="020F0502020204030204" pitchFamily="34" charset="0"/>
              </a:rPr>
              <a:t>through this initiative has reaffirmed their commitment to supporting regional actions in the face of climate change </a:t>
            </a:r>
            <a:br>
              <a:rPr lang="en-US" sz="2400" dirty="0">
                <a:solidFill>
                  <a:schemeClr val="tx1"/>
                </a:solidFill>
                <a:latin typeface="Calibri" panose="020F0502020204030204" pitchFamily="34" charset="0"/>
              </a:rPr>
            </a:br>
            <a:r>
              <a:rPr lang="en-US" sz="2400" dirty="0">
                <a:solidFill>
                  <a:schemeClr val="tx1"/>
                </a:solidFill>
                <a:latin typeface="Calibri" panose="020F0502020204030204" pitchFamily="34" charset="0"/>
              </a:rPr>
              <a:t/>
            </a:r>
            <a:br>
              <a:rPr lang="en-US" sz="2400" dirty="0">
                <a:solidFill>
                  <a:schemeClr val="tx1"/>
                </a:solidFill>
                <a:latin typeface="Calibri" panose="020F0502020204030204" pitchFamily="34" charset="0"/>
              </a:rPr>
            </a:br>
            <a:r>
              <a:rPr lang="en-US" sz="2400" dirty="0">
                <a:solidFill>
                  <a:schemeClr val="tx1"/>
                </a:solidFill>
                <a:latin typeface="Calibri" panose="020F0502020204030204" pitchFamily="34" charset="0"/>
              </a:rPr>
              <a:t>Recognizing the work already done in the Caribbean, the </a:t>
            </a:r>
            <a:r>
              <a:rPr lang="en-US" sz="2400" b="1" dirty="0">
                <a:solidFill>
                  <a:schemeClr val="accent2">
                    <a:lumMod val="75000"/>
                  </a:schemeClr>
                </a:solidFill>
                <a:latin typeface="Calibri" panose="020F0502020204030204" pitchFamily="34" charset="0"/>
              </a:rPr>
              <a:t>initiative seeks to build on these efforts </a:t>
            </a:r>
            <a:r>
              <a:rPr lang="en-US" sz="2400" dirty="0">
                <a:solidFill>
                  <a:schemeClr val="tx1"/>
                </a:solidFill>
                <a:latin typeface="Calibri" panose="020F0502020204030204" pitchFamily="34" charset="0"/>
              </a:rPr>
              <a:t>to support innovation and ongoing efforts </a:t>
            </a:r>
            <a:br>
              <a:rPr lang="en-US" sz="2400" dirty="0">
                <a:solidFill>
                  <a:schemeClr val="tx1"/>
                </a:solidFill>
                <a:latin typeface="Calibri" panose="020F0502020204030204" pitchFamily="34" charset="0"/>
              </a:rPr>
            </a:br>
            <a:r>
              <a:rPr lang="en-US" sz="2400" dirty="0">
                <a:solidFill>
                  <a:schemeClr val="tx1"/>
                </a:solidFill>
                <a:latin typeface="Calibri" panose="020F0502020204030204" pitchFamily="34" charset="0"/>
              </a:rPr>
              <a:t/>
            </a:r>
            <a:br>
              <a:rPr lang="en-US" sz="2400" dirty="0">
                <a:solidFill>
                  <a:schemeClr val="tx1"/>
                </a:solidFill>
                <a:latin typeface="Calibri" panose="020F0502020204030204" pitchFamily="34" charset="0"/>
              </a:rPr>
            </a:br>
            <a:r>
              <a:rPr lang="en-US" sz="2400" dirty="0">
                <a:solidFill>
                  <a:srgbClr val="38383A"/>
                </a:solidFill>
                <a:latin typeface="Calibri" panose="020F0502020204030204" pitchFamily="34" charset="0"/>
              </a:rPr>
              <a:t>J-CCCP will continue to work towards </a:t>
            </a:r>
            <a:r>
              <a:rPr lang="en-US" sz="2400" b="1" dirty="0">
                <a:solidFill>
                  <a:srgbClr val="5BBDB3">
                    <a:lumMod val="75000"/>
                  </a:srgbClr>
                </a:solidFill>
                <a:latin typeface="Calibri" panose="020F0502020204030204" pitchFamily="34" charset="0"/>
              </a:rPr>
              <a:t>completion of ongoing activities and capturing key lessons</a:t>
            </a:r>
            <a:r>
              <a:rPr lang="en-US" sz="2400" dirty="0">
                <a:solidFill>
                  <a:srgbClr val="38383A"/>
                </a:solidFill>
                <a:latin typeface="Calibri" panose="020F0502020204030204" pitchFamily="34" charset="0"/>
              </a:rPr>
              <a:t> to inform future work</a:t>
            </a:r>
            <a:endParaRPr lang="en-US" sz="2400" dirty="0">
              <a:solidFill>
                <a:schemeClr val="tx1"/>
              </a:solidFill>
            </a:endParaRPr>
          </a:p>
        </p:txBody>
      </p:sp>
    </p:spTree>
    <p:extLst>
      <p:ext uri="{BB962C8B-B14F-4D97-AF65-F5344CB8AC3E}">
        <p14:creationId xmlns:p14="http://schemas.microsoft.com/office/powerpoint/2010/main" val="874150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852058BF-3BC6-4615-9513-C7F3F2B4E6AB}"/>
              </a:ext>
            </a:extLst>
          </p:cNvPr>
          <p:cNvSpPr/>
          <p:nvPr/>
        </p:nvSpPr>
        <p:spPr>
          <a:xfrm>
            <a:off x="335280" y="3297258"/>
            <a:ext cx="8336280" cy="3046988"/>
          </a:xfrm>
          <a:prstGeom prst="rect">
            <a:avLst/>
          </a:prstGeom>
          <a:solidFill>
            <a:schemeClr val="accent2">
              <a:lumMod val="75000"/>
              <a:alpha val="43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2400" dirty="0">
                <a:latin typeface="Calibri" panose="020F0502020204030204" pitchFamily="34" charset="0"/>
              </a:rPr>
              <a:t>Please visit :</a:t>
            </a:r>
          </a:p>
          <a:p>
            <a:r>
              <a:rPr lang="en-US" sz="2400" b="1" dirty="0">
                <a:latin typeface="Calibri" panose="020F0502020204030204" pitchFamily="34" charset="0"/>
              </a:rPr>
              <a:t>UNDP Barbados &amp; the OECS Website</a:t>
            </a:r>
            <a:r>
              <a:rPr lang="en-US" sz="2400" dirty="0">
                <a:latin typeface="Calibri" panose="020F0502020204030204" pitchFamily="34" charset="0"/>
              </a:rPr>
              <a:t>: </a:t>
            </a:r>
          </a:p>
          <a:p>
            <a:r>
              <a:rPr lang="en-US" sz="2400" dirty="0">
                <a:solidFill>
                  <a:srgbClr val="003399"/>
                </a:solidFill>
                <a:latin typeface="Calibri" panose="020F0502020204030204" pitchFamily="34" charset="0"/>
                <a:hlinkClick r:id="rId2"/>
              </a:rPr>
              <a:t>http://www.bb.undp.org/</a:t>
            </a:r>
            <a:endParaRPr lang="en-US" sz="2400" dirty="0">
              <a:solidFill>
                <a:srgbClr val="003399"/>
              </a:solidFill>
              <a:latin typeface="Calibri" panose="020F0502020204030204" pitchFamily="34" charset="0"/>
            </a:endParaRPr>
          </a:p>
          <a:p>
            <a:r>
              <a:rPr lang="en-US" sz="2400" b="1" dirty="0">
                <a:latin typeface="Calibri" panose="020F0502020204030204" pitchFamily="34" charset="0"/>
              </a:rPr>
              <a:t>Project Information </a:t>
            </a:r>
          </a:p>
          <a:p>
            <a:r>
              <a:rPr lang="en-US" sz="2400" b="1" dirty="0">
                <a:latin typeface="Calibri" panose="020F0502020204030204" pitchFamily="34" charset="0"/>
                <a:hlinkClick r:id="rId3"/>
              </a:rPr>
              <a:t>http://adaptation</a:t>
            </a:r>
            <a:r>
              <a:rPr lang="en-US" sz="2400" dirty="0">
                <a:latin typeface="Calibri" panose="020F0502020204030204" pitchFamily="34" charset="0"/>
                <a:hlinkClick r:id="rId3"/>
              </a:rPr>
              <a:t>-undp.org/projects/japan-caribbean-climate-change-partnership</a:t>
            </a:r>
            <a:endParaRPr lang="en-US" sz="2400" dirty="0">
              <a:latin typeface="Calibri" panose="020F0502020204030204" pitchFamily="34" charset="0"/>
            </a:endParaRPr>
          </a:p>
          <a:p>
            <a:r>
              <a:rPr lang="en-US" sz="2400" b="1" dirty="0">
                <a:latin typeface="Calibri" panose="020F0502020204030204" pitchFamily="34" charset="0"/>
              </a:rPr>
              <a:t>J-CCCP Instagram</a:t>
            </a:r>
            <a:r>
              <a:rPr lang="en-US" sz="2400" dirty="0">
                <a:latin typeface="Calibri" panose="020F0502020204030204" pitchFamily="34" charset="0"/>
              </a:rPr>
              <a:t>:</a:t>
            </a:r>
          </a:p>
          <a:p>
            <a:r>
              <a:rPr lang="en-US" sz="2400" dirty="0">
                <a:latin typeface="Calibri" panose="020F0502020204030204" pitchFamily="34" charset="0"/>
              </a:rPr>
              <a:t> </a:t>
            </a:r>
            <a:r>
              <a:rPr lang="en-US" sz="2400" dirty="0" err="1">
                <a:solidFill>
                  <a:schemeClr val="accent2">
                    <a:lumMod val="75000"/>
                  </a:schemeClr>
                </a:solidFill>
                <a:latin typeface="Calibri" panose="020F0502020204030204" pitchFamily="34" charset="0"/>
                <a:hlinkClick r:id="rId4"/>
              </a:rPr>
              <a:t>japancaribbeanpartnership</a:t>
            </a:r>
            <a:endParaRPr lang="en-US" sz="2400" dirty="0">
              <a:solidFill>
                <a:schemeClr val="accent2">
                  <a:lumMod val="75000"/>
                </a:schemeClr>
              </a:solidFill>
              <a:latin typeface="Calibri" panose="020F0502020204030204" pitchFamily="34" charset="0"/>
            </a:endParaRPr>
          </a:p>
        </p:txBody>
      </p:sp>
      <p:pic>
        <p:nvPicPr>
          <p:cNvPr id="8" name="Picture 7">
            <a:extLst>
              <a:ext uri="{FF2B5EF4-FFF2-40B4-BE49-F238E27FC236}">
                <a16:creationId xmlns:a16="http://schemas.microsoft.com/office/drawing/2014/main" xmlns="" id="{5065936B-1BCD-4843-8080-5700149A551B}"/>
              </a:ext>
            </a:extLst>
          </p:cNvPr>
          <p:cNvPicPr>
            <a:picLocks noChangeAspect="1"/>
          </p:cNvPicPr>
          <p:nvPr/>
        </p:nvPicPr>
        <p:blipFill rotWithShape="1">
          <a:blip r:embed="rId5"/>
          <a:srcRect l="37083" t="5042" r="1417" b="4551"/>
          <a:stretch/>
        </p:blipFill>
        <p:spPr>
          <a:xfrm>
            <a:off x="1813560" y="944880"/>
            <a:ext cx="4953000" cy="2228179"/>
          </a:xfrm>
          <a:prstGeom prst="rect">
            <a:avLst/>
          </a:prstGeom>
        </p:spPr>
      </p:pic>
    </p:spTree>
    <p:extLst>
      <p:ext uri="{BB962C8B-B14F-4D97-AF65-F5344CB8AC3E}">
        <p14:creationId xmlns:p14="http://schemas.microsoft.com/office/powerpoint/2010/main" val="1030354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a:t>+00 123 456</a:t>
            </a:r>
          </a:p>
          <a:p>
            <a:pPr lvl="0"/>
            <a:r>
              <a:rPr lang="en-US"/>
              <a:t>Address 12, City Country (CO)</a:t>
            </a:r>
          </a:p>
          <a:p>
            <a:pPr lvl="0"/>
            <a:r>
              <a:rPr lang="en-US"/>
              <a:t>www.website.com</a:t>
            </a:r>
          </a:p>
          <a:p>
            <a:pPr lvl="0"/>
            <a:r>
              <a:rPr lang="en-US"/>
              <a:t>emailcontact@mail.com</a:t>
            </a:r>
            <a:endParaRPr lang="en-US" dirty="0"/>
          </a:p>
        </p:txBody>
      </p:sp>
    </p:spTree>
    <p:extLst>
      <p:ext uri="{BB962C8B-B14F-4D97-AF65-F5344CB8AC3E}">
        <p14:creationId xmlns:p14="http://schemas.microsoft.com/office/powerpoint/2010/main" val="1731301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1321" y="6262092"/>
            <a:ext cx="587013" cy="595907"/>
          </a:xfrm>
          <a:prstGeom prst="rect">
            <a:avLst/>
          </a:prstGeom>
        </p:spPr>
      </p:pic>
      <p:sp>
        <p:nvSpPr>
          <p:cNvPr id="9" name="Text Placeholder 2"/>
          <p:cNvSpPr txBox="1">
            <a:spLocks/>
          </p:cNvSpPr>
          <p:nvPr/>
        </p:nvSpPr>
        <p:spPr>
          <a:xfrm>
            <a:off x="724471" y="1013007"/>
            <a:ext cx="7601564" cy="3908865"/>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Clr>
                <a:schemeClr val="accent5"/>
              </a:buClr>
              <a:buFont typeface="Arial"/>
              <a:buNone/>
              <a:defRPr sz="2400" b="1" kern="1200" cap="none" baseline="0">
                <a:solidFill>
                  <a:srgbClr val="343433"/>
                </a:solidFill>
                <a:latin typeface="Arial" charset="0"/>
                <a:ea typeface="Arial" charset="0"/>
                <a:cs typeface="Arial" charset="0"/>
              </a:defRPr>
            </a:lvl1pPr>
            <a:lvl2pPr marL="457200" indent="0" algn="l" defTabSz="914400" rtl="0" eaLnBrk="1" latinLnBrk="0" hangingPunct="1">
              <a:lnSpc>
                <a:spcPct val="90000"/>
              </a:lnSpc>
              <a:spcBef>
                <a:spcPts val="500"/>
              </a:spcBef>
              <a:buClr>
                <a:schemeClr val="accent5"/>
              </a:buClr>
              <a:buFont typeface="Wingdings" charset="2"/>
              <a:buNone/>
              <a:defRPr sz="2000" kern="1200" baseline="0">
                <a:solidFill>
                  <a:schemeClr val="tx1">
                    <a:tint val="75000"/>
                  </a:schemeClr>
                </a:solidFill>
                <a:latin typeface="Arial" charset="0"/>
                <a:ea typeface="Arial" charset="0"/>
                <a:cs typeface="Arial" charset="0"/>
              </a:defRPr>
            </a:lvl2pPr>
            <a:lvl3pPr marL="914400" indent="0" algn="l" defTabSz="914400" rtl="0" eaLnBrk="1" latinLnBrk="0" hangingPunct="1">
              <a:lnSpc>
                <a:spcPct val="90000"/>
              </a:lnSpc>
              <a:spcBef>
                <a:spcPts val="500"/>
              </a:spcBef>
              <a:buClr>
                <a:schemeClr val="accent5"/>
              </a:buClr>
              <a:buFont typeface="Courier New" charset="0"/>
              <a:buNone/>
              <a:defRPr sz="1800" kern="1200" baseline="0">
                <a:solidFill>
                  <a:schemeClr val="tx1">
                    <a:tint val="75000"/>
                  </a:schemeClr>
                </a:solidFill>
                <a:latin typeface="Arial" charset="0"/>
                <a:ea typeface="Arial" charset="0"/>
                <a:cs typeface="Arial" charset="0"/>
              </a:defRPr>
            </a:lvl3pPr>
            <a:lvl4pPr marL="1371600" indent="0" algn="l" defTabSz="914400" rtl="0" eaLnBrk="1" latinLnBrk="0" hangingPunct="1">
              <a:lnSpc>
                <a:spcPct val="90000"/>
              </a:lnSpc>
              <a:spcBef>
                <a:spcPts val="500"/>
              </a:spcBef>
              <a:buFont typeface="Arial"/>
              <a:buNone/>
              <a:defRPr sz="1600" kern="1200" baseline="0">
                <a:solidFill>
                  <a:schemeClr val="tx1">
                    <a:tint val="75000"/>
                  </a:schemeClr>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600" kern="1200" baseline="0">
                <a:solidFill>
                  <a:schemeClr val="tx1">
                    <a:tint val="75000"/>
                  </a:schemeClr>
                </a:solidFill>
                <a:latin typeface="Arial" charset="0"/>
                <a:ea typeface="Arial" charset="0"/>
                <a:cs typeface="Arial" charset="0"/>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marL="91440" lvl="0" indent="-91440" algn="l">
              <a:spcBef>
                <a:spcPts val="1200"/>
              </a:spcBef>
              <a:spcAft>
                <a:spcPts val="200"/>
              </a:spcAft>
              <a:buClr>
                <a:srgbClr val="99CB38"/>
              </a:buClr>
              <a:buSzPct val="100000"/>
              <a:buFont typeface="Calibri" panose="020F0502020204030204" pitchFamily="34" charset="0"/>
              <a:buChar char=" "/>
              <a:defRPr/>
            </a:pPr>
            <a:r>
              <a:rPr lang="en-US" sz="2000" dirty="0">
                <a:solidFill>
                  <a:sysClr val="windowText" lastClr="000000">
                    <a:lumMod val="75000"/>
                    <a:lumOff val="25000"/>
                  </a:sysClr>
                </a:solidFill>
                <a:latin typeface="Calibri" panose="020F0502020204030204"/>
              </a:rPr>
              <a:t>Duration: </a:t>
            </a:r>
            <a:r>
              <a:rPr lang="en-US" sz="2000" b="0" dirty="0">
                <a:solidFill>
                  <a:sysClr val="windowText" lastClr="000000">
                    <a:lumMod val="75000"/>
                    <a:lumOff val="25000"/>
                  </a:sysClr>
                </a:solidFill>
                <a:latin typeface="Calibri" panose="020F0502020204030204"/>
              </a:rPr>
              <a:t>May 2015 until December 2018</a:t>
            </a:r>
          </a:p>
          <a:p>
            <a:pPr marL="91440" lvl="0" indent="-91440" algn="l">
              <a:spcBef>
                <a:spcPts val="1200"/>
              </a:spcBef>
              <a:spcAft>
                <a:spcPts val="200"/>
              </a:spcAft>
              <a:buClr>
                <a:srgbClr val="99CB38"/>
              </a:buClr>
              <a:buSzPct val="100000"/>
              <a:buFont typeface="Calibri" panose="020F0502020204030204" pitchFamily="34" charset="0"/>
              <a:buChar char=" "/>
              <a:defRPr/>
            </a:pPr>
            <a:r>
              <a:rPr lang="en-US" sz="2000" dirty="0">
                <a:solidFill>
                  <a:sysClr val="windowText" lastClr="000000">
                    <a:lumMod val="75000"/>
                    <a:lumOff val="25000"/>
                  </a:sysClr>
                </a:solidFill>
                <a:latin typeface="Calibri" panose="020F0502020204030204"/>
              </a:rPr>
              <a:t>Donor: </a:t>
            </a:r>
            <a:r>
              <a:rPr lang="en-US" sz="2000" b="0" dirty="0">
                <a:solidFill>
                  <a:sysClr val="windowText" lastClr="000000">
                    <a:lumMod val="75000"/>
                    <a:lumOff val="25000"/>
                  </a:sysClr>
                </a:solidFill>
                <a:latin typeface="Calibri" panose="020F0502020204030204"/>
              </a:rPr>
              <a:t>the Government of Japan</a:t>
            </a:r>
          </a:p>
          <a:p>
            <a:pPr marL="91440" lvl="0" indent="-91440" algn="l">
              <a:spcBef>
                <a:spcPts val="1200"/>
              </a:spcBef>
              <a:spcAft>
                <a:spcPts val="200"/>
              </a:spcAft>
              <a:buClr>
                <a:srgbClr val="99CB38"/>
              </a:buClr>
              <a:buSzPct val="100000"/>
              <a:buFont typeface="Calibri" panose="020F0502020204030204" pitchFamily="34" charset="0"/>
              <a:buChar char=" "/>
              <a:defRPr/>
            </a:pPr>
            <a:r>
              <a:rPr lang="en-US" sz="2000" dirty="0">
                <a:solidFill>
                  <a:sysClr val="windowText" lastClr="000000">
                    <a:lumMod val="75000"/>
                    <a:lumOff val="25000"/>
                  </a:sysClr>
                </a:solidFill>
                <a:latin typeface="Calibri" panose="020F0502020204030204"/>
              </a:rPr>
              <a:t>Total Resource: </a:t>
            </a:r>
            <a:r>
              <a:rPr lang="en-US" sz="2000" b="0" dirty="0">
                <a:solidFill>
                  <a:sysClr val="windowText" lastClr="000000">
                    <a:lumMod val="75000"/>
                    <a:lumOff val="25000"/>
                  </a:sysClr>
                </a:solidFill>
                <a:latin typeface="Calibri" panose="020F0502020204030204"/>
              </a:rPr>
              <a:t>JPY 1,526,000,000 (USD 14,892,923.12)</a:t>
            </a:r>
          </a:p>
          <a:p>
            <a:pPr marL="91440" lvl="0" indent="-91440" algn="l">
              <a:spcBef>
                <a:spcPts val="1200"/>
              </a:spcBef>
              <a:spcAft>
                <a:spcPts val="200"/>
              </a:spcAft>
              <a:buClr>
                <a:srgbClr val="99CB38"/>
              </a:buClr>
              <a:buSzPct val="100000"/>
              <a:buFont typeface="Calibri" panose="020F0502020204030204" pitchFamily="34" charset="0"/>
              <a:buChar char=" "/>
              <a:defRPr/>
            </a:pPr>
            <a:r>
              <a:rPr lang="en-US" sz="2000" dirty="0">
                <a:solidFill>
                  <a:sysClr val="windowText" lastClr="000000">
                    <a:lumMod val="75000"/>
                    <a:lumOff val="25000"/>
                  </a:sysClr>
                </a:solidFill>
                <a:latin typeface="Calibri" panose="020F0502020204030204"/>
              </a:rPr>
              <a:t>Target Countries: </a:t>
            </a:r>
            <a:r>
              <a:rPr lang="en-US" sz="2000" b="0" dirty="0">
                <a:solidFill>
                  <a:sysClr val="windowText" lastClr="000000">
                    <a:lumMod val="75000"/>
                    <a:lumOff val="25000"/>
                  </a:sysClr>
                </a:solidFill>
                <a:latin typeface="Calibri" panose="020F0502020204030204"/>
              </a:rPr>
              <a:t>Belize, Dominica, Grenada, Guyana, Jamaica, Saint Lucia, St. Vincent and the Grenadines, and Suriname</a:t>
            </a:r>
          </a:p>
          <a:p>
            <a:pPr marL="91440" lvl="0" indent="-91440" algn="l">
              <a:spcBef>
                <a:spcPts val="1200"/>
              </a:spcBef>
              <a:spcAft>
                <a:spcPts val="200"/>
              </a:spcAft>
              <a:buClr>
                <a:srgbClr val="99CB38"/>
              </a:buClr>
              <a:buSzPct val="100000"/>
              <a:buFont typeface="Calibri" panose="020F0502020204030204" pitchFamily="34" charset="0"/>
              <a:buChar char=" "/>
              <a:defRPr/>
            </a:pPr>
            <a:r>
              <a:rPr lang="en-US" sz="2000" dirty="0">
                <a:solidFill>
                  <a:sysClr val="windowText" lastClr="000000">
                    <a:lumMod val="75000"/>
                    <a:lumOff val="25000"/>
                  </a:sysClr>
                </a:solidFill>
                <a:latin typeface="Calibri" panose="020F0502020204030204"/>
              </a:rPr>
              <a:t>Implemented by: </a:t>
            </a:r>
            <a:r>
              <a:rPr lang="en-US" sz="2000" b="0" dirty="0">
                <a:solidFill>
                  <a:sysClr val="windowText" lastClr="000000">
                    <a:lumMod val="75000"/>
                    <a:lumOff val="25000"/>
                  </a:sysClr>
                </a:solidFill>
                <a:latin typeface="Calibri" panose="020F0502020204030204"/>
              </a:rPr>
              <a:t>UNDP</a:t>
            </a:r>
          </a:p>
          <a:p>
            <a:endParaRPr lang="en-US" sz="2000" i="1" dirty="0">
              <a:solidFill>
                <a:schemeClr val="tx1"/>
              </a:solidFill>
            </a:endParaRPr>
          </a:p>
        </p:txBody>
      </p:sp>
      <p:pic>
        <p:nvPicPr>
          <p:cNvPr id="7" name="Picture 6">
            <a:extLst>
              <a:ext uri="{FF2B5EF4-FFF2-40B4-BE49-F238E27FC236}">
                <a16:creationId xmlns:a16="http://schemas.microsoft.com/office/drawing/2014/main" xmlns="" id="{C8ADCE47-0175-43DC-9824-E69B4EE84981}"/>
              </a:ext>
            </a:extLst>
          </p:cNvPr>
          <p:cNvPicPr>
            <a:picLocks noChangeAspect="1"/>
          </p:cNvPicPr>
          <p:nvPr/>
        </p:nvPicPr>
        <p:blipFill>
          <a:blip r:embed="rId5"/>
          <a:stretch>
            <a:fillRect/>
          </a:stretch>
        </p:blipFill>
        <p:spPr>
          <a:xfrm>
            <a:off x="724470" y="3556351"/>
            <a:ext cx="5965889" cy="324218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 name="Rectangle 1">
            <a:extLst>
              <a:ext uri="{FF2B5EF4-FFF2-40B4-BE49-F238E27FC236}">
                <a16:creationId xmlns:a16="http://schemas.microsoft.com/office/drawing/2014/main" xmlns="" id="{2D0ACF1F-6A21-4F77-9E71-6CE50D68D3C3}"/>
              </a:ext>
            </a:extLst>
          </p:cNvPr>
          <p:cNvSpPr/>
          <p:nvPr/>
        </p:nvSpPr>
        <p:spPr>
          <a:xfrm>
            <a:off x="0" y="1"/>
            <a:ext cx="9144000" cy="804672"/>
          </a:xfrm>
          <a:prstGeom prst="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T" sz="3600" b="1" dirty="0">
                <a:solidFill>
                  <a:schemeClr val="bg2"/>
                </a:solidFill>
                <a:effectLst>
                  <a:outerShdw blurRad="38100" dist="38100" dir="2700000" algn="tl">
                    <a:srgbClr val="000000">
                      <a:alpha val="43137"/>
                    </a:srgbClr>
                  </a:outerShdw>
                </a:effectLst>
                <a:latin typeface="Century Gothic" panose="020B0502020202020204" pitchFamily="34" charset="0"/>
              </a:rPr>
              <a:t>Project Background</a:t>
            </a:r>
          </a:p>
        </p:txBody>
      </p:sp>
    </p:spTree>
    <p:extLst>
      <p:ext uri="{BB962C8B-B14F-4D97-AF65-F5344CB8AC3E}">
        <p14:creationId xmlns:p14="http://schemas.microsoft.com/office/powerpoint/2010/main" val="41240493"/>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1321" y="6262092"/>
            <a:ext cx="587013" cy="595907"/>
          </a:xfrm>
          <a:prstGeom prst="rect">
            <a:avLst/>
          </a:prstGeom>
        </p:spPr>
      </p:pic>
      <p:sp>
        <p:nvSpPr>
          <p:cNvPr id="3" name="Rectangle: Rounded Corners 2">
            <a:extLst>
              <a:ext uri="{FF2B5EF4-FFF2-40B4-BE49-F238E27FC236}">
                <a16:creationId xmlns:a16="http://schemas.microsoft.com/office/drawing/2014/main" xmlns="" id="{E1AFA55D-7C1C-4869-B9F4-D5D13C783538}"/>
              </a:ext>
            </a:extLst>
          </p:cNvPr>
          <p:cNvSpPr/>
          <p:nvPr/>
        </p:nvSpPr>
        <p:spPr>
          <a:xfrm>
            <a:off x="529352" y="1859280"/>
            <a:ext cx="8066008" cy="2819400"/>
          </a:xfrm>
          <a:prstGeom prst="roundRect">
            <a:avLst/>
          </a:prstGeom>
          <a:solidFill>
            <a:schemeClr val="accent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libri" panose="020F0502020204030204" pitchFamily="34" charset="0"/>
              </a:rPr>
              <a:t>To support countries in </a:t>
            </a:r>
            <a:r>
              <a:rPr lang="en-US" sz="2400" b="1" dirty="0">
                <a:solidFill>
                  <a:schemeClr val="accent2">
                    <a:lumMod val="75000"/>
                  </a:schemeClr>
                </a:solidFill>
                <a:latin typeface="Calibri" panose="020F0502020204030204" pitchFamily="34" charset="0"/>
              </a:rPr>
              <a:t>advancing the process of inclusive low-emission climate-resilient development </a:t>
            </a:r>
            <a:r>
              <a:rPr lang="en-US" sz="2400" dirty="0">
                <a:solidFill>
                  <a:schemeClr val="tx1"/>
                </a:solidFill>
                <a:latin typeface="Calibri" panose="020F0502020204030204" pitchFamily="34" charset="0"/>
              </a:rPr>
              <a:t>by improving energy security and integrating medium to long-term planning for adaptation to climate change within, or aligned with, improved development planning and budgeting processes.</a:t>
            </a:r>
          </a:p>
        </p:txBody>
      </p:sp>
      <p:sp>
        <p:nvSpPr>
          <p:cNvPr id="5" name="Rectangle 4">
            <a:extLst>
              <a:ext uri="{FF2B5EF4-FFF2-40B4-BE49-F238E27FC236}">
                <a16:creationId xmlns:a16="http://schemas.microsoft.com/office/drawing/2014/main" xmlns="" id="{2A3B354F-BC24-4182-97E5-E6B8A7AD2A6E}"/>
              </a:ext>
            </a:extLst>
          </p:cNvPr>
          <p:cNvSpPr/>
          <p:nvPr/>
        </p:nvSpPr>
        <p:spPr>
          <a:xfrm>
            <a:off x="0" y="-1"/>
            <a:ext cx="9144000" cy="792481"/>
          </a:xfrm>
          <a:prstGeom prst="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T" sz="3600" b="1" dirty="0">
                <a:solidFill>
                  <a:schemeClr val="bg2"/>
                </a:solidFill>
                <a:effectLst>
                  <a:outerShdw blurRad="38100" dist="38100" dir="2700000" algn="tl">
                    <a:srgbClr val="000000">
                      <a:alpha val="43137"/>
                    </a:srgbClr>
                  </a:outerShdw>
                </a:effectLst>
              </a:rPr>
              <a:t>Main Objective</a:t>
            </a:r>
          </a:p>
        </p:txBody>
      </p:sp>
    </p:spTree>
    <p:extLst>
      <p:ext uri="{BB962C8B-B14F-4D97-AF65-F5344CB8AC3E}">
        <p14:creationId xmlns:p14="http://schemas.microsoft.com/office/powerpoint/2010/main" val="3447315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xmlns="" id="{5ADF5235-A7CC-409B-918E-8AF3442947FD}"/>
              </a:ext>
            </a:extLst>
          </p:cNvPr>
          <p:cNvSpPr/>
          <p:nvPr/>
        </p:nvSpPr>
        <p:spPr>
          <a:xfrm>
            <a:off x="1663357" y="5476827"/>
            <a:ext cx="5139779" cy="110358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6575"/>
            <a:r>
              <a:rPr lang="en-US" sz="1600" dirty="0">
                <a:solidFill>
                  <a:schemeClr val="tx2"/>
                </a:solidFill>
                <a:latin typeface="Calibri" panose="020F0502020204030204" pitchFamily="34" charset="0"/>
              </a:rPr>
              <a:t>Need for climate-resilient planning and budgeting to be embedded within the existing annual/periodic planning and budgeting processes. </a:t>
            </a:r>
            <a:endParaRPr lang="en-GB" sz="1600" dirty="0">
              <a:solidFill>
                <a:schemeClr val="tx2"/>
              </a:solidFill>
              <a:latin typeface="Calibri" panose="020F0502020204030204" pitchFamily="34" charset="0"/>
            </a:endParaRPr>
          </a:p>
        </p:txBody>
      </p:sp>
      <p:sp>
        <p:nvSpPr>
          <p:cNvPr id="33" name="Rectangle: Rounded Corners 32">
            <a:extLst>
              <a:ext uri="{FF2B5EF4-FFF2-40B4-BE49-F238E27FC236}">
                <a16:creationId xmlns:a16="http://schemas.microsoft.com/office/drawing/2014/main" xmlns="" id="{4D6AA74D-0ED3-40F7-825B-601F7635C4DA}"/>
              </a:ext>
            </a:extLst>
          </p:cNvPr>
          <p:cNvSpPr/>
          <p:nvPr/>
        </p:nvSpPr>
        <p:spPr>
          <a:xfrm>
            <a:off x="2772827" y="4020388"/>
            <a:ext cx="5139779" cy="110358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6575" lvl="1">
              <a:spcAft>
                <a:spcPts val="300"/>
              </a:spcAft>
            </a:pPr>
            <a:r>
              <a:rPr lang="en-GB" sz="1600" dirty="0">
                <a:solidFill>
                  <a:schemeClr val="tx2"/>
                </a:solidFill>
                <a:latin typeface="Calibri" panose="020F0502020204030204" pitchFamily="34" charset="0"/>
              </a:rPr>
              <a:t>Relevant information needed to make climate-smart investment decisions. </a:t>
            </a:r>
            <a:r>
              <a:rPr lang="en-US" sz="1600" dirty="0">
                <a:solidFill>
                  <a:schemeClr val="tx2"/>
                </a:solidFill>
                <a:latin typeface="Calibri" panose="020F0502020204030204" pitchFamily="34" charset="0"/>
              </a:rPr>
              <a:t>Climate information must be integrated with key economic, political and social information.</a:t>
            </a:r>
          </a:p>
        </p:txBody>
      </p:sp>
      <p:sp>
        <p:nvSpPr>
          <p:cNvPr id="32" name="Rectangle: Rounded Corners 31">
            <a:extLst>
              <a:ext uri="{FF2B5EF4-FFF2-40B4-BE49-F238E27FC236}">
                <a16:creationId xmlns:a16="http://schemas.microsoft.com/office/drawing/2014/main" xmlns="" id="{1895350A-556C-4B3D-8D72-6B73BB8C7D38}"/>
              </a:ext>
            </a:extLst>
          </p:cNvPr>
          <p:cNvSpPr/>
          <p:nvPr/>
        </p:nvSpPr>
        <p:spPr>
          <a:xfrm>
            <a:off x="1663356" y="2576362"/>
            <a:ext cx="5139779" cy="110358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6575" lvl="1">
              <a:spcAft>
                <a:spcPts val="300"/>
              </a:spcAft>
            </a:pPr>
            <a:r>
              <a:rPr lang="en-GB" sz="1600" dirty="0">
                <a:solidFill>
                  <a:schemeClr val="tx2"/>
                </a:solidFill>
                <a:latin typeface="Calibri" panose="020F0502020204030204" pitchFamily="34" charset="0"/>
              </a:rPr>
              <a:t>Limited human resources</a:t>
            </a:r>
          </a:p>
        </p:txBody>
      </p:sp>
      <p:sp>
        <p:nvSpPr>
          <p:cNvPr id="7" name="Rectangle: Rounded Corners 6">
            <a:extLst>
              <a:ext uri="{FF2B5EF4-FFF2-40B4-BE49-F238E27FC236}">
                <a16:creationId xmlns:a16="http://schemas.microsoft.com/office/drawing/2014/main" xmlns="" id="{B18BC927-93C7-48E8-9862-7B2D49A25286}"/>
              </a:ext>
            </a:extLst>
          </p:cNvPr>
          <p:cNvSpPr/>
          <p:nvPr/>
        </p:nvSpPr>
        <p:spPr>
          <a:xfrm>
            <a:off x="2748445" y="1146876"/>
            <a:ext cx="5139779" cy="110358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6575"/>
            <a:r>
              <a:rPr lang="en-GB" sz="1600" dirty="0">
                <a:solidFill>
                  <a:schemeClr val="tx2"/>
                </a:solidFill>
                <a:latin typeface="Calibri" panose="020F0502020204030204" pitchFamily="34" charset="0"/>
              </a:rPr>
              <a:t>Strengthening of horizontal and vertical coordination for advancing climate change adaptation planning for the medium to long-term.</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1321" y="6262092"/>
            <a:ext cx="587013" cy="595907"/>
          </a:xfrm>
          <a:prstGeom prst="rect">
            <a:avLst/>
          </a:prstGeom>
        </p:spPr>
      </p:pic>
      <p:sp>
        <p:nvSpPr>
          <p:cNvPr id="13" name="Rectangle 12">
            <a:extLst>
              <a:ext uri="{FF2B5EF4-FFF2-40B4-BE49-F238E27FC236}">
                <a16:creationId xmlns:a16="http://schemas.microsoft.com/office/drawing/2014/main" xmlns="" id="{BE0DC46A-433C-40E1-8BEF-7FE3293A9661}"/>
              </a:ext>
            </a:extLst>
          </p:cNvPr>
          <p:cNvSpPr/>
          <p:nvPr/>
        </p:nvSpPr>
        <p:spPr>
          <a:xfrm>
            <a:off x="0" y="-2"/>
            <a:ext cx="9144000" cy="792000"/>
          </a:xfrm>
          <a:prstGeom prst="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T" sz="3600" b="1" dirty="0">
                <a:solidFill>
                  <a:schemeClr val="bg2"/>
                </a:solidFill>
                <a:effectLst>
                  <a:outerShdw blurRad="38100" dist="38100" dir="2700000" algn="tl">
                    <a:srgbClr val="000000">
                      <a:alpha val="43137"/>
                    </a:srgbClr>
                  </a:outerShdw>
                </a:effectLst>
                <a:latin typeface="Century Gothic" panose="020B0502020202020204" pitchFamily="34" charset="0"/>
              </a:rPr>
              <a:t>Barriers and Limitations</a:t>
            </a:r>
          </a:p>
        </p:txBody>
      </p:sp>
      <p:grpSp>
        <p:nvGrpSpPr>
          <p:cNvPr id="8" name="Group 7">
            <a:extLst>
              <a:ext uri="{FF2B5EF4-FFF2-40B4-BE49-F238E27FC236}">
                <a16:creationId xmlns:a16="http://schemas.microsoft.com/office/drawing/2014/main" xmlns="" id="{62FCF212-B829-4B6E-9241-6E20BEAAD864}"/>
              </a:ext>
            </a:extLst>
          </p:cNvPr>
          <p:cNvGrpSpPr/>
          <p:nvPr/>
        </p:nvGrpSpPr>
        <p:grpSpPr>
          <a:xfrm>
            <a:off x="1419055" y="974016"/>
            <a:ext cx="1800000" cy="1440000"/>
            <a:chOff x="333967" y="974016"/>
            <a:chExt cx="1800000" cy="1440000"/>
          </a:xfrm>
          <a:solidFill>
            <a:schemeClr val="accent2">
              <a:lumMod val="75000"/>
            </a:schemeClr>
          </a:solidFill>
        </p:grpSpPr>
        <p:sp>
          <p:nvSpPr>
            <p:cNvPr id="4" name="Hexagon 3">
              <a:extLst>
                <a:ext uri="{FF2B5EF4-FFF2-40B4-BE49-F238E27FC236}">
                  <a16:creationId xmlns:a16="http://schemas.microsoft.com/office/drawing/2014/main" xmlns="" id="{097F3B7F-5B18-4035-86B2-45CCE77BAAE6}"/>
                </a:ext>
              </a:extLst>
            </p:cNvPr>
            <p:cNvSpPr/>
            <p:nvPr/>
          </p:nvSpPr>
          <p:spPr>
            <a:xfrm>
              <a:off x="333967" y="974016"/>
              <a:ext cx="1800000" cy="1440000"/>
            </a:xfrm>
            <a:prstGeom prst="hexagon">
              <a:avLst/>
            </a:prstGeom>
            <a:grpFill/>
            <a:ln w="12700" cmpd="sng">
              <a:solidFill>
                <a:schemeClr val="accent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dirty="0"/>
            </a:p>
          </p:txBody>
        </p:sp>
        <p:sp>
          <p:nvSpPr>
            <p:cNvPr id="6" name="TextBox 5">
              <a:extLst>
                <a:ext uri="{FF2B5EF4-FFF2-40B4-BE49-F238E27FC236}">
                  <a16:creationId xmlns:a16="http://schemas.microsoft.com/office/drawing/2014/main" xmlns="" id="{6DFE5D73-8D9B-4880-9036-17D5BDD023E0}"/>
                </a:ext>
              </a:extLst>
            </p:cNvPr>
            <p:cNvSpPr txBox="1"/>
            <p:nvPr/>
          </p:nvSpPr>
          <p:spPr>
            <a:xfrm>
              <a:off x="523319" y="1473205"/>
              <a:ext cx="1430071" cy="369332"/>
            </a:xfrm>
            <a:prstGeom prst="rect">
              <a:avLst/>
            </a:prstGeom>
            <a:grpFill/>
            <a:ln>
              <a:noFill/>
            </a:ln>
          </p:spPr>
          <p:txBody>
            <a:bodyPr wrap="none" rtlCol="0">
              <a:spAutoFit/>
            </a:bodyPr>
            <a:lstStyle/>
            <a:p>
              <a:r>
                <a:rPr lang="en-TT" b="1" dirty="0">
                  <a:solidFill>
                    <a:schemeClr val="bg2"/>
                  </a:solidFill>
                  <a:latin typeface="Calibri" panose="020F0502020204030204" pitchFamily="34" charset="0"/>
                  <a:cs typeface="Calibri" panose="020F0502020204030204" pitchFamily="34" charset="0"/>
                </a:rPr>
                <a:t>Coordination</a:t>
              </a:r>
            </a:p>
          </p:txBody>
        </p:sp>
      </p:grpSp>
      <p:grpSp>
        <p:nvGrpSpPr>
          <p:cNvPr id="11" name="Group 10">
            <a:extLst>
              <a:ext uri="{FF2B5EF4-FFF2-40B4-BE49-F238E27FC236}">
                <a16:creationId xmlns:a16="http://schemas.microsoft.com/office/drawing/2014/main" xmlns="" id="{B400C00D-0225-40AB-ADF3-4B10AD103A13}"/>
              </a:ext>
            </a:extLst>
          </p:cNvPr>
          <p:cNvGrpSpPr/>
          <p:nvPr/>
        </p:nvGrpSpPr>
        <p:grpSpPr>
          <a:xfrm>
            <a:off x="326973" y="2412253"/>
            <a:ext cx="1800000" cy="1440000"/>
            <a:chOff x="326973" y="2412253"/>
            <a:chExt cx="1800000" cy="1440000"/>
          </a:xfrm>
          <a:solidFill>
            <a:schemeClr val="accent2">
              <a:lumMod val="75000"/>
            </a:schemeClr>
          </a:solidFill>
        </p:grpSpPr>
        <p:sp>
          <p:nvSpPr>
            <p:cNvPr id="28" name="Hexagon 27">
              <a:extLst>
                <a:ext uri="{FF2B5EF4-FFF2-40B4-BE49-F238E27FC236}">
                  <a16:creationId xmlns:a16="http://schemas.microsoft.com/office/drawing/2014/main" xmlns="" id="{A43FC316-D892-4AB9-A5F6-C77FE178884E}"/>
                </a:ext>
              </a:extLst>
            </p:cNvPr>
            <p:cNvSpPr/>
            <p:nvPr/>
          </p:nvSpPr>
          <p:spPr>
            <a:xfrm>
              <a:off x="326973" y="2412253"/>
              <a:ext cx="1800000" cy="1440000"/>
            </a:xfrm>
            <a:prstGeom prst="hexagon">
              <a:avLst/>
            </a:prstGeom>
            <a:grpFill/>
            <a:ln w="12700" cmpd="sng">
              <a:solidFill>
                <a:schemeClr val="accent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dirty="0"/>
            </a:p>
          </p:txBody>
        </p:sp>
        <p:sp>
          <p:nvSpPr>
            <p:cNvPr id="29" name="TextBox 28">
              <a:extLst>
                <a:ext uri="{FF2B5EF4-FFF2-40B4-BE49-F238E27FC236}">
                  <a16:creationId xmlns:a16="http://schemas.microsoft.com/office/drawing/2014/main" xmlns="" id="{69394620-0E77-4DC7-97DE-061C5BECF98A}"/>
                </a:ext>
              </a:extLst>
            </p:cNvPr>
            <p:cNvSpPr txBox="1"/>
            <p:nvPr/>
          </p:nvSpPr>
          <p:spPr>
            <a:xfrm>
              <a:off x="530313" y="2804990"/>
              <a:ext cx="1400314" cy="646331"/>
            </a:xfrm>
            <a:prstGeom prst="rect">
              <a:avLst/>
            </a:prstGeom>
            <a:grpFill/>
            <a:ln>
              <a:noFill/>
            </a:ln>
          </p:spPr>
          <p:txBody>
            <a:bodyPr wrap="square" rtlCol="0">
              <a:spAutoFit/>
            </a:bodyPr>
            <a:lstStyle/>
            <a:p>
              <a:pPr algn="ctr"/>
              <a:r>
                <a:rPr lang="en-TT" b="1" dirty="0">
                  <a:solidFill>
                    <a:schemeClr val="bg2"/>
                  </a:solidFill>
                  <a:latin typeface="Calibri" panose="020F0502020204030204" pitchFamily="34" charset="0"/>
                  <a:cs typeface="Calibri" panose="020F0502020204030204" pitchFamily="34" charset="0"/>
                </a:rPr>
                <a:t>Resources and capacity</a:t>
              </a:r>
            </a:p>
          </p:txBody>
        </p:sp>
      </p:grpSp>
      <p:grpSp>
        <p:nvGrpSpPr>
          <p:cNvPr id="35" name="Group 34">
            <a:extLst>
              <a:ext uri="{FF2B5EF4-FFF2-40B4-BE49-F238E27FC236}">
                <a16:creationId xmlns:a16="http://schemas.microsoft.com/office/drawing/2014/main" xmlns="" id="{6B356D9D-3088-4142-B802-8B4799C5E963}"/>
              </a:ext>
            </a:extLst>
          </p:cNvPr>
          <p:cNvGrpSpPr/>
          <p:nvPr/>
        </p:nvGrpSpPr>
        <p:grpSpPr>
          <a:xfrm>
            <a:off x="1419055" y="3857726"/>
            <a:ext cx="1800000" cy="1440000"/>
            <a:chOff x="309583" y="3857726"/>
            <a:chExt cx="1800000" cy="1440000"/>
          </a:xfrm>
          <a:solidFill>
            <a:schemeClr val="accent2">
              <a:lumMod val="75000"/>
            </a:schemeClr>
          </a:solidFill>
        </p:grpSpPr>
        <p:sp>
          <p:nvSpPr>
            <p:cNvPr id="26" name="Hexagon 25">
              <a:extLst>
                <a:ext uri="{FF2B5EF4-FFF2-40B4-BE49-F238E27FC236}">
                  <a16:creationId xmlns:a16="http://schemas.microsoft.com/office/drawing/2014/main" xmlns="" id="{1B13F422-F835-43E4-B913-79C8E02C3B06}"/>
                </a:ext>
              </a:extLst>
            </p:cNvPr>
            <p:cNvSpPr/>
            <p:nvPr/>
          </p:nvSpPr>
          <p:spPr>
            <a:xfrm>
              <a:off x="309583" y="3857726"/>
              <a:ext cx="1800000" cy="1440000"/>
            </a:xfrm>
            <a:prstGeom prst="hexagon">
              <a:avLst/>
            </a:prstGeom>
            <a:grpFill/>
            <a:ln w="12700" cmpd="sng">
              <a:solidFill>
                <a:schemeClr val="accent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dirty="0"/>
            </a:p>
          </p:txBody>
        </p:sp>
        <p:sp>
          <p:nvSpPr>
            <p:cNvPr id="30" name="TextBox 29">
              <a:extLst>
                <a:ext uri="{FF2B5EF4-FFF2-40B4-BE49-F238E27FC236}">
                  <a16:creationId xmlns:a16="http://schemas.microsoft.com/office/drawing/2014/main" xmlns="" id="{869D8B99-B003-4D60-A0E3-AE09CC26DB2C}"/>
                </a:ext>
              </a:extLst>
            </p:cNvPr>
            <p:cNvSpPr txBox="1"/>
            <p:nvPr/>
          </p:nvSpPr>
          <p:spPr>
            <a:xfrm>
              <a:off x="504163" y="4119963"/>
              <a:ext cx="1400314" cy="923330"/>
            </a:xfrm>
            <a:prstGeom prst="rect">
              <a:avLst/>
            </a:prstGeom>
            <a:noFill/>
          </p:spPr>
          <p:txBody>
            <a:bodyPr wrap="square" rtlCol="0">
              <a:spAutoFit/>
            </a:bodyPr>
            <a:lstStyle/>
            <a:p>
              <a:pPr algn="ctr"/>
              <a:r>
                <a:rPr lang="en-TT" b="1" dirty="0">
                  <a:solidFill>
                    <a:schemeClr val="bg2"/>
                  </a:solidFill>
                  <a:latin typeface="Calibri" panose="020F0502020204030204" pitchFamily="34" charset="0"/>
                  <a:cs typeface="Calibri" panose="020F0502020204030204" pitchFamily="34" charset="0"/>
                </a:rPr>
                <a:t>Information availability and access</a:t>
              </a:r>
            </a:p>
          </p:txBody>
        </p:sp>
      </p:grpSp>
      <p:grpSp>
        <p:nvGrpSpPr>
          <p:cNvPr id="36" name="Group 35">
            <a:extLst>
              <a:ext uri="{FF2B5EF4-FFF2-40B4-BE49-F238E27FC236}">
                <a16:creationId xmlns:a16="http://schemas.microsoft.com/office/drawing/2014/main" xmlns="" id="{848E42F1-1D1B-4B60-A747-D6D428778D30}"/>
              </a:ext>
            </a:extLst>
          </p:cNvPr>
          <p:cNvGrpSpPr/>
          <p:nvPr/>
        </p:nvGrpSpPr>
        <p:grpSpPr>
          <a:xfrm>
            <a:off x="326973" y="5301757"/>
            <a:ext cx="1800000" cy="1440000"/>
            <a:chOff x="326973" y="5301757"/>
            <a:chExt cx="1800000" cy="1440000"/>
          </a:xfrm>
          <a:solidFill>
            <a:schemeClr val="accent2">
              <a:lumMod val="75000"/>
            </a:schemeClr>
          </a:solidFill>
        </p:grpSpPr>
        <p:sp>
          <p:nvSpPr>
            <p:cNvPr id="27" name="Hexagon 26">
              <a:extLst>
                <a:ext uri="{FF2B5EF4-FFF2-40B4-BE49-F238E27FC236}">
                  <a16:creationId xmlns:a16="http://schemas.microsoft.com/office/drawing/2014/main" xmlns="" id="{990563CE-667A-41E8-9B38-752DCA673A7E}"/>
                </a:ext>
              </a:extLst>
            </p:cNvPr>
            <p:cNvSpPr/>
            <p:nvPr/>
          </p:nvSpPr>
          <p:spPr>
            <a:xfrm>
              <a:off x="326973" y="5301757"/>
              <a:ext cx="1800000" cy="1440000"/>
            </a:xfrm>
            <a:prstGeom prst="hexagon">
              <a:avLst/>
            </a:prstGeom>
            <a:grpFill/>
            <a:ln w="12700" cmpd="sng">
              <a:solidFill>
                <a:schemeClr val="accent2">
                  <a:lumMod val="50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dirty="0"/>
            </a:p>
          </p:txBody>
        </p:sp>
        <p:sp>
          <p:nvSpPr>
            <p:cNvPr id="31" name="TextBox 30">
              <a:extLst>
                <a:ext uri="{FF2B5EF4-FFF2-40B4-BE49-F238E27FC236}">
                  <a16:creationId xmlns:a16="http://schemas.microsoft.com/office/drawing/2014/main" xmlns="" id="{0D58A9E8-82CD-4046-9800-542D85D6B129}"/>
                </a:ext>
              </a:extLst>
            </p:cNvPr>
            <p:cNvSpPr txBox="1"/>
            <p:nvPr/>
          </p:nvSpPr>
          <p:spPr>
            <a:xfrm>
              <a:off x="503991" y="5438043"/>
              <a:ext cx="1400314" cy="1138773"/>
            </a:xfrm>
            <a:prstGeom prst="rect">
              <a:avLst/>
            </a:prstGeom>
            <a:noFill/>
          </p:spPr>
          <p:txBody>
            <a:bodyPr wrap="square" rtlCol="0">
              <a:spAutoFit/>
            </a:bodyPr>
            <a:lstStyle/>
            <a:p>
              <a:pPr algn="ctr"/>
              <a:r>
                <a:rPr lang="en-TT" sz="1700" b="1" dirty="0">
                  <a:solidFill>
                    <a:schemeClr val="bg2"/>
                  </a:solidFill>
                  <a:latin typeface="Calibri" panose="020F0502020204030204" pitchFamily="34" charset="0"/>
                  <a:cs typeface="Calibri" panose="020F0502020204030204" pitchFamily="34" charset="0"/>
                </a:rPr>
                <a:t>Integration into planning and budgeting</a:t>
              </a:r>
            </a:p>
          </p:txBody>
        </p:sp>
      </p:grpSp>
    </p:spTree>
    <p:extLst>
      <p:ext uri="{BB962C8B-B14F-4D97-AF65-F5344CB8AC3E}">
        <p14:creationId xmlns:p14="http://schemas.microsoft.com/office/powerpoint/2010/main" val="2504334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1321" y="6262092"/>
            <a:ext cx="587013" cy="595907"/>
          </a:xfrm>
          <a:prstGeom prst="rect">
            <a:avLst/>
          </a:prstGeom>
        </p:spPr>
      </p:pic>
      <p:sp>
        <p:nvSpPr>
          <p:cNvPr id="16" name="Freeform: Shape 15">
            <a:extLst>
              <a:ext uri="{FF2B5EF4-FFF2-40B4-BE49-F238E27FC236}">
                <a16:creationId xmlns:a16="http://schemas.microsoft.com/office/drawing/2014/main" xmlns="" id="{D37DFCA5-21EE-420B-A5E0-BC9258FBF1A8}"/>
              </a:ext>
            </a:extLst>
          </p:cNvPr>
          <p:cNvSpPr/>
          <p:nvPr/>
        </p:nvSpPr>
        <p:spPr>
          <a:xfrm>
            <a:off x="3398553" y="2267374"/>
            <a:ext cx="2392970" cy="2392970"/>
          </a:xfrm>
          <a:custGeom>
            <a:avLst/>
            <a:gdLst>
              <a:gd name="connsiteX0" fmla="*/ 0 w 2392970"/>
              <a:gd name="connsiteY0" fmla="*/ 1196485 h 2392970"/>
              <a:gd name="connsiteX1" fmla="*/ 1196485 w 2392970"/>
              <a:gd name="connsiteY1" fmla="*/ 0 h 2392970"/>
              <a:gd name="connsiteX2" fmla="*/ 2392970 w 2392970"/>
              <a:gd name="connsiteY2" fmla="*/ 1196485 h 2392970"/>
              <a:gd name="connsiteX3" fmla="*/ 1196485 w 2392970"/>
              <a:gd name="connsiteY3" fmla="*/ 2392970 h 2392970"/>
              <a:gd name="connsiteX4" fmla="*/ 0 w 2392970"/>
              <a:gd name="connsiteY4" fmla="*/ 1196485 h 2392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2970" h="2392970">
                <a:moveTo>
                  <a:pt x="0" y="1196485"/>
                </a:moveTo>
                <a:cubicBezTo>
                  <a:pt x="0" y="535685"/>
                  <a:pt x="535685" y="0"/>
                  <a:pt x="1196485" y="0"/>
                </a:cubicBezTo>
                <a:cubicBezTo>
                  <a:pt x="1857285" y="0"/>
                  <a:pt x="2392970" y="535685"/>
                  <a:pt x="2392970" y="1196485"/>
                </a:cubicBezTo>
                <a:cubicBezTo>
                  <a:pt x="2392970" y="1857285"/>
                  <a:pt x="1857285" y="2392970"/>
                  <a:pt x="1196485" y="2392970"/>
                </a:cubicBezTo>
                <a:cubicBezTo>
                  <a:pt x="535685" y="2392970"/>
                  <a:pt x="0" y="1857285"/>
                  <a:pt x="0" y="1196485"/>
                </a:cubicBezTo>
                <a:close/>
              </a:path>
            </a:pathLst>
          </a:custGeom>
          <a:solidFill>
            <a:schemeClr val="accent3">
              <a:lumMod val="75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3">
              <a:alpha val="50000"/>
              <a:hueOff val="0"/>
              <a:satOff val="0"/>
              <a:lumOff val="0"/>
              <a:alphaOff val="0"/>
            </a:schemeClr>
          </a:fillRef>
          <a:effectRef idx="0">
            <a:scrgbClr r="0" g="0" b="0"/>
          </a:effectRef>
          <a:fontRef idx="minor">
            <a:schemeClr val="tx1"/>
          </a:fontRef>
        </p:style>
        <p:txBody>
          <a:bodyPr spcFirstLastPara="0" vert="horz" wrap="square" lIns="319063" tIns="418770" rIns="319063" bIns="897364" numCol="1" spcCol="1270" anchor="ctr" anchorCtr="0">
            <a:noAutofit/>
          </a:bodyPr>
          <a:lstStyle/>
          <a:p>
            <a:pPr marL="0" lvl="0" indent="0" algn="ctr" defTabSz="800100">
              <a:lnSpc>
                <a:spcPct val="90000"/>
              </a:lnSpc>
              <a:spcBef>
                <a:spcPct val="0"/>
              </a:spcBef>
              <a:spcAft>
                <a:spcPct val="35000"/>
              </a:spcAft>
              <a:buNone/>
            </a:pPr>
            <a:r>
              <a:rPr lang="en-US" sz="2000" b="1" kern="1200" dirty="0">
                <a:latin typeface="Calibri" panose="020F0502020204030204" pitchFamily="34" charset="0"/>
                <a:cs typeface="Calibri" panose="020F0502020204030204" pitchFamily="34" charset="0"/>
              </a:rPr>
              <a:t>Climate </a:t>
            </a:r>
            <a:br>
              <a:rPr lang="en-US" sz="2000" b="1" kern="1200" dirty="0">
                <a:latin typeface="Calibri" panose="020F0502020204030204" pitchFamily="34" charset="0"/>
                <a:cs typeface="Calibri" panose="020F0502020204030204" pitchFamily="34" charset="0"/>
              </a:rPr>
            </a:br>
            <a:r>
              <a:rPr lang="en-US" sz="2000" b="1" kern="1200" dirty="0">
                <a:latin typeface="Calibri" panose="020F0502020204030204" pitchFamily="34" charset="0"/>
                <a:cs typeface="Calibri" panose="020F0502020204030204" pitchFamily="34" charset="0"/>
              </a:rPr>
              <a:t>Policy</a:t>
            </a:r>
          </a:p>
        </p:txBody>
      </p:sp>
      <p:sp>
        <p:nvSpPr>
          <p:cNvPr id="18" name="Freeform: Shape 17">
            <a:extLst>
              <a:ext uri="{FF2B5EF4-FFF2-40B4-BE49-F238E27FC236}">
                <a16:creationId xmlns:a16="http://schemas.microsoft.com/office/drawing/2014/main" xmlns="" id="{9789DEC1-9332-4609-B78E-F1D3526E4064}"/>
              </a:ext>
            </a:extLst>
          </p:cNvPr>
          <p:cNvSpPr/>
          <p:nvPr/>
        </p:nvSpPr>
        <p:spPr>
          <a:xfrm>
            <a:off x="4262016" y="3761856"/>
            <a:ext cx="2392970" cy="2392970"/>
          </a:xfrm>
          <a:custGeom>
            <a:avLst/>
            <a:gdLst>
              <a:gd name="connsiteX0" fmla="*/ 0 w 2392970"/>
              <a:gd name="connsiteY0" fmla="*/ 1196485 h 2392970"/>
              <a:gd name="connsiteX1" fmla="*/ 1196485 w 2392970"/>
              <a:gd name="connsiteY1" fmla="*/ 0 h 2392970"/>
              <a:gd name="connsiteX2" fmla="*/ 2392970 w 2392970"/>
              <a:gd name="connsiteY2" fmla="*/ 1196485 h 2392970"/>
              <a:gd name="connsiteX3" fmla="*/ 1196485 w 2392970"/>
              <a:gd name="connsiteY3" fmla="*/ 2392970 h 2392970"/>
              <a:gd name="connsiteX4" fmla="*/ 0 w 2392970"/>
              <a:gd name="connsiteY4" fmla="*/ 1196485 h 2392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2970" h="2392970">
                <a:moveTo>
                  <a:pt x="0" y="1196485"/>
                </a:moveTo>
                <a:cubicBezTo>
                  <a:pt x="0" y="535685"/>
                  <a:pt x="535685" y="0"/>
                  <a:pt x="1196485" y="0"/>
                </a:cubicBezTo>
                <a:cubicBezTo>
                  <a:pt x="1857285" y="0"/>
                  <a:pt x="2392970" y="535685"/>
                  <a:pt x="2392970" y="1196485"/>
                </a:cubicBezTo>
                <a:cubicBezTo>
                  <a:pt x="2392970" y="1857285"/>
                  <a:pt x="1857285" y="2392970"/>
                  <a:pt x="1196485" y="2392970"/>
                </a:cubicBezTo>
                <a:cubicBezTo>
                  <a:pt x="535685" y="2392970"/>
                  <a:pt x="0" y="1857285"/>
                  <a:pt x="0" y="1196485"/>
                </a:cubicBezTo>
                <a:close/>
              </a:path>
            </a:pathLst>
          </a:custGeom>
          <a:solidFill>
            <a:schemeClr val="accent6">
              <a:lumMod val="20000"/>
              <a:lumOff val="8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3">
              <a:alpha val="50000"/>
              <a:hueOff val="-2928085"/>
              <a:satOff val="24774"/>
              <a:lumOff val="1765"/>
              <a:alphaOff val="0"/>
            </a:schemeClr>
          </a:fillRef>
          <a:effectRef idx="0">
            <a:scrgbClr r="0" g="0" b="0"/>
          </a:effectRef>
          <a:fontRef idx="minor">
            <a:schemeClr val="tx1"/>
          </a:fontRef>
        </p:style>
        <p:txBody>
          <a:bodyPr spcFirstLastPara="0" vert="horz" wrap="square" lIns="731850" tIns="618184" rIns="225338" bIns="458653" numCol="1" spcCol="1270" anchor="ctr" anchorCtr="0">
            <a:noAutofit/>
          </a:bodyPr>
          <a:lstStyle/>
          <a:p>
            <a:pPr marL="0" lvl="0" indent="0" algn="ctr" defTabSz="800100">
              <a:lnSpc>
                <a:spcPct val="90000"/>
              </a:lnSpc>
              <a:spcBef>
                <a:spcPct val="0"/>
              </a:spcBef>
              <a:spcAft>
                <a:spcPct val="35000"/>
              </a:spcAft>
              <a:buNone/>
            </a:pPr>
            <a:r>
              <a:rPr lang="en-US" sz="2000" b="1" kern="1200" dirty="0">
                <a:latin typeface="Calibri" panose="020F0502020204030204" pitchFamily="34" charset="0"/>
                <a:cs typeface="Calibri" panose="020F0502020204030204" pitchFamily="34" charset="0"/>
              </a:rPr>
              <a:t>Community Engagement</a:t>
            </a:r>
          </a:p>
        </p:txBody>
      </p:sp>
      <p:sp>
        <p:nvSpPr>
          <p:cNvPr id="19" name="Freeform: Shape 18">
            <a:extLst>
              <a:ext uri="{FF2B5EF4-FFF2-40B4-BE49-F238E27FC236}">
                <a16:creationId xmlns:a16="http://schemas.microsoft.com/office/drawing/2014/main" xmlns="" id="{C0B22A0A-244F-4E23-96BB-B9094F495199}"/>
              </a:ext>
            </a:extLst>
          </p:cNvPr>
          <p:cNvSpPr/>
          <p:nvPr/>
        </p:nvSpPr>
        <p:spPr>
          <a:xfrm>
            <a:off x="2535089" y="3761856"/>
            <a:ext cx="2392970" cy="2392970"/>
          </a:xfrm>
          <a:custGeom>
            <a:avLst/>
            <a:gdLst>
              <a:gd name="connsiteX0" fmla="*/ 0 w 2392970"/>
              <a:gd name="connsiteY0" fmla="*/ 1196485 h 2392970"/>
              <a:gd name="connsiteX1" fmla="*/ 1196485 w 2392970"/>
              <a:gd name="connsiteY1" fmla="*/ 0 h 2392970"/>
              <a:gd name="connsiteX2" fmla="*/ 2392970 w 2392970"/>
              <a:gd name="connsiteY2" fmla="*/ 1196485 h 2392970"/>
              <a:gd name="connsiteX3" fmla="*/ 1196485 w 2392970"/>
              <a:gd name="connsiteY3" fmla="*/ 2392970 h 2392970"/>
              <a:gd name="connsiteX4" fmla="*/ 0 w 2392970"/>
              <a:gd name="connsiteY4" fmla="*/ 1196485 h 2392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2970" h="2392970">
                <a:moveTo>
                  <a:pt x="0" y="1196485"/>
                </a:moveTo>
                <a:cubicBezTo>
                  <a:pt x="0" y="535685"/>
                  <a:pt x="535685" y="0"/>
                  <a:pt x="1196485" y="0"/>
                </a:cubicBezTo>
                <a:cubicBezTo>
                  <a:pt x="1857285" y="0"/>
                  <a:pt x="2392970" y="535685"/>
                  <a:pt x="2392970" y="1196485"/>
                </a:cubicBezTo>
                <a:cubicBezTo>
                  <a:pt x="2392970" y="1857285"/>
                  <a:pt x="1857285" y="2392970"/>
                  <a:pt x="1196485" y="2392970"/>
                </a:cubicBezTo>
                <a:cubicBezTo>
                  <a:pt x="535685" y="2392970"/>
                  <a:pt x="0" y="1857285"/>
                  <a:pt x="0" y="1196485"/>
                </a:cubicBezTo>
                <a:close/>
              </a:path>
            </a:pathLst>
          </a:custGeom>
          <a:solidFill>
            <a:schemeClr val="accent4">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3">
              <a:alpha val="50000"/>
              <a:hueOff val="-5856169"/>
              <a:satOff val="49548"/>
              <a:lumOff val="3530"/>
              <a:alphaOff val="0"/>
            </a:schemeClr>
          </a:fillRef>
          <a:effectRef idx="0">
            <a:scrgbClr r="0" g="0" b="0"/>
          </a:effectRef>
          <a:fontRef idx="minor">
            <a:schemeClr val="tx1"/>
          </a:fontRef>
        </p:style>
        <p:txBody>
          <a:bodyPr spcFirstLastPara="0" vert="horz" wrap="square" lIns="225338" tIns="618184" rIns="731850" bIns="458653" numCol="1" spcCol="1270" anchor="ctr" anchorCtr="0">
            <a:noAutofit/>
          </a:bodyPr>
          <a:lstStyle/>
          <a:p>
            <a:pPr marL="0" lvl="0" indent="0" algn="ctr" defTabSz="800100">
              <a:lnSpc>
                <a:spcPct val="90000"/>
              </a:lnSpc>
              <a:spcBef>
                <a:spcPct val="0"/>
              </a:spcBef>
              <a:spcAft>
                <a:spcPct val="35000"/>
              </a:spcAft>
              <a:buNone/>
            </a:pPr>
            <a:r>
              <a:rPr lang="en-US" sz="2000" b="1" kern="1200" dirty="0">
                <a:latin typeface="Calibri" panose="020F0502020204030204" pitchFamily="34" charset="0"/>
                <a:cs typeface="Calibri" panose="020F0502020204030204" pitchFamily="34" charset="0"/>
              </a:rPr>
              <a:t>Climate Technology</a:t>
            </a:r>
          </a:p>
        </p:txBody>
      </p:sp>
      <p:sp>
        <p:nvSpPr>
          <p:cNvPr id="6" name="Rectangle 5">
            <a:extLst>
              <a:ext uri="{FF2B5EF4-FFF2-40B4-BE49-F238E27FC236}">
                <a16:creationId xmlns:a16="http://schemas.microsoft.com/office/drawing/2014/main" xmlns="" id="{B0C7FE44-B2B3-40B6-936A-E81592D64F89}"/>
              </a:ext>
            </a:extLst>
          </p:cNvPr>
          <p:cNvSpPr/>
          <p:nvPr/>
        </p:nvSpPr>
        <p:spPr>
          <a:xfrm>
            <a:off x="2388974" y="1127298"/>
            <a:ext cx="4414819" cy="7924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alibri" panose="020F0502020204030204" pitchFamily="34" charset="0"/>
                <a:cs typeface="Calibri" panose="020F0502020204030204" pitchFamily="34" charset="0"/>
              </a:rPr>
              <a:t>Activities established to strengthening institutional and technical capacities for NAP and NAMA development</a:t>
            </a:r>
            <a:endParaRPr lang="en-US" sz="1600" dirty="0">
              <a:solidFill>
                <a:schemeClr val="tx1"/>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xmlns="" id="{930AC088-004D-45A0-99A2-A8A40D71420A}"/>
              </a:ext>
            </a:extLst>
          </p:cNvPr>
          <p:cNvSpPr/>
          <p:nvPr/>
        </p:nvSpPr>
        <p:spPr>
          <a:xfrm>
            <a:off x="127858" y="3481129"/>
            <a:ext cx="1884263" cy="24807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600" dirty="0">
                <a:solidFill>
                  <a:schemeClr val="tx1"/>
                </a:solidFill>
                <a:latin typeface="Calibri" panose="020F0502020204030204" pitchFamily="34" charset="0"/>
                <a:cs typeface="Calibri" panose="020F0502020204030204" pitchFamily="34" charset="0"/>
              </a:rPr>
              <a:t>Actions towards support  of the </a:t>
            </a:r>
            <a:r>
              <a:rPr lang="en-GB" sz="1600" b="1" i="1" dirty="0">
                <a:solidFill>
                  <a:schemeClr val="tx1"/>
                </a:solidFill>
                <a:latin typeface="Calibri" panose="020F0502020204030204" pitchFamily="34" charset="0"/>
                <a:cs typeface="Calibri" panose="020F0502020204030204" pitchFamily="34" charset="0"/>
              </a:rPr>
              <a:t>incubation of climate technology</a:t>
            </a:r>
            <a:r>
              <a:rPr lang="en-GB" sz="1600" dirty="0">
                <a:solidFill>
                  <a:schemeClr val="tx1"/>
                </a:solidFill>
                <a:latin typeface="Calibri" panose="020F0502020204030204" pitchFamily="34" charset="0"/>
                <a:cs typeface="Calibri" panose="020F0502020204030204" pitchFamily="34" charset="0"/>
              </a:rPr>
              <a:t> as practical measures to enhance climate resilience.  </a:t>
            </a:r>
            <a:endParaRPr lang="en-US" sz="1600" dirty="0">
              <a:solidFill>
                <a:schemeClr val="tx1"/>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xmlns="" id="{FCF8FDE7-D8FA-42D4-892C-C179BE26C4A0}"/>
              </a:ext>
            </a:extLst>
          </p:cNvPr>
          <p:cNvSpPr/>
          <p:nvPr/>
        </p:nvSpPr>
        <p:spPr>
          <a:xfrm>
            <a:off x="7129187" y="3542089"/>
            <a:ext cx="1743689" cy="24725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alibri" panose="020F0502020204030204" pitchFamily="34" charset="0"/>
                <a:cs typeface="Calibri" panose="020F0502020204030204" pitchFamily="34" charset="0"/>
              </a:rPr>
              <a:t>Active community engagement for, identification and selection of community level adaptation and mitigation measures</a:t>
            </a:r>
            <a:endParaRPr lang="en-US" sz="1600" dirty="0">
              <a:solidFill>
                <a:schemeClr val="tx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xmlns="" id="{AB49B0DA-6183-4F82-AB38-29B67C299244}"/>
              </a:ext>
            </a:extLst>
          </p:cNvPr>
          <p:cNvSpPr/>
          <p:nvPr/>
        </p:nvSpPr>
        <p:spPr>
          <a:xfrm>
            <a:off x="0" y="-7620"/>
            <a:ext cx="9144000" cy="803584"/>
          </a:xfrm>
          <a:prstGeom prst="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T" sz="3600" b="1" dirty="0">
                <a:solidFill>
                  <a:schemeClr val="bg2"/>
                </a:solidFill>
                <a:effectLst>
                  <a:outerShdw blurRad="38100" dist="38100" dir="2700000" algn="tl">
                    <a:srgbClr val="000000">
                      <a:alpha val="43137"/>
                    </a:srgbClr>
                  </a:outerShdw>
                </a:effectLst>
                <a:latin typeface="Century Gothic" panose="020B0502020202020204" pitchFamily="34" charset="0"/>
              </a:rPr>
              <a:t>How does the JCCCP address…</a:t>
            </a:r>
          </a:p>
        </p:txBody>
      </p:sp>
      <p:cxnSp>
        <p:nvCxnSpPr>
          <p:cNvPr id="21" name="Straight Connector 20">
            <a:extLst>
              <a:ext uri="{FF2B5EF4-FFF2-40B4-BE49-F238E27FC236}">
                <a16:creationId xmlns:a16="http://schemas.microsoft.com/office/drawing/2014/main" xmlns="" id="{6E3A4A52-450B-4348-A221-AD372B38685F}"/>
              </a:ext>
            </a:extLst>
          </p:cNvPr>
          <p:cNvCxnSpPr>
            <a:stCxn id="7" idx="3"/>
            <a:endCxn id="19" idx="0"/>
          </p:cNvCxnSpPr>
          <p:nvPr/>
        </p:nvCxnSpPr>
        <p:spPr>
          <a:xfrm>
            <a:off x="2012121" y="4721509"/>
            <a:ext cx="522968" cy="236832"/>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B1F31FB7-AA14-438C-BB62-1E52CF8C6F24}"/>
              </a:ext>
            </a:extLst>
          </p:cNvPr>
          <p:cNvCxnSpPr>
            <a:cxnSpLocks/>
            <a:stCxn id="6" idx="2"/>
            <a:endCxn id="16" idx="1"/>
          </p:cNvCxnSpPr>
          <p:nvPr/>
        </p:nvCxnSpPr>
        <p:spPr>
          <a:xfrm flipH="1">
            <a:off x="4595038" y="1919714"/>
            <a:ext cx="1346" cy="34766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E513849C-A2B2-4A76-9AC1-3B58EFFF08F4}"/>
              </a:ext>
            </a:extLst>
          </p:cNvPr>
          <p:cNvCxnSpPr>
            <a:stCxn id="8" idx="1"/>
            <a:endCxn id="18" idx="2"/>
          </p:cNvCxnSpPr>
          <p:nvPr/>
        </p:nvCxnSpPr>
        <p:spPr>
          <a:xfrm flipH="1">
            <a:off x="6654986" y="4778388"/>
            <a:ext cx="474201" cy="179953"/>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2917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1321" y="6262092"/>
            <a:ext cx="587013" cy="595907"/>
          </a:xfrm>
          <a:prstGeom prst="rect">
            <a:avLst/>
          </a:prstGeom>
        </p:spPr>
      </p:pic>
      <p:pic>
        <p:nvPicPr>
          <p:cNvPr id="5" name="Picture 4" descr="Untitled-1.png">
            <a:extLst>
              <a:ext uri="{FF2B5EF4-FFF2-40B4-BE49-F238E27FC236}">
                <a16:creationId xmlns:a16="http://schemas.microsoft.com/office/drawing/2014/main" xmlns="" id="{7EBA33B1-3BA9-48B5-BD2F-0B79A2620C6F}"/>
              </a:ext>
            </a:extLst>
          </p:cNvPr>
          <p:cNvPicPr>
            <a:picLocks noChangeAspect="1"/>
          </p:cNvPicPr>
          <p:nvPr/>
        </p:nvPicPr>
        <p:blipFill>
          <a:blip r:embed="rId4"/>
          <a:stretch>
            <a:fillRect/>
          </a:stretch>
        </p:blipFill>
        <p:spPr>
          <a:xfrm>
            <a:off x="685800" y="1492620"/>
            <a:ext cx="7873947" cy="3505200"/>
          </a:xfrm>
          <a:prstGeom prst="rect">
            <a:avLst/>
          </a:prstGeom>
        </p:spPr>
      </p:pic>
      <p:sp>
        <p:nvSpPr>
          <p:cNvPr id="7" name="Rectangle 6">
            <a:extLst>
              <a:ext uri="{FF2B5EF4-FFF2-40B4-BE49-F238E27FC236}">
                <a16:creationId xmlns:a16="http://schemas.microsoft.com/office/drawing/2014/main" xmlns="" id="{18080BA2-674E-4BE2-BE07-3A7C96897F35}"/>
              </a:ext>
            </a:extLst>
          </p:cNvPr>
          <p:cNvSpPr/>
          <p:nvPr/>
        </p:nvSpPr>
        <p:spPr>
          <a:xfrm>
            <a:off x="0" y="-22860"/>
            <a:ext cx="9144000" cy="818824"/>
          </a:xfrm>
          <a:prstGeom prst="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T" sz="3600" b="1" dirty="0">
                <a:solidFill>
                  <a:schemeClr val="bg2"/>
                </a:solidFill>
                <a:effectLst>
                  <a:outerShdw blurRad="38100" dist="38100" dir="2700000" algn="tl">
                    <a:srgbClr val="000000">
                      <a:alpha val="43137"/>
                    </a:srgbClr>
                  </a:outerShdw>
                </a:effectLst>
                <a:latin typeface="Century Gothic" panose="020B0502020202020204" pitchFamily="34" charset="0"/>
              </a:rPr>
              <a:t>Project Approach</a:t>
            </a:r>
          </a:p>
        </p:txBody>
      </p:sp>
    </p:spTree>
    <p:extLst>
      <p:ext uri="{BB962C8B-B14F-4D97-AF65-F5344CB8AC3E}">
        <p14:creationId xmlns:p14="http://schemas.microsoft.com/office/powerpoint/2010/main" val="2037210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1321" y="6262092"/>
            <a:ext cx="587013" cy="595907"/>
          </a:xfrm>
          <a:prstGeom prst="rect">
            <a:avLst/>
          </a:prstGeom>
        </p:spPr>
      </p:pic>
      <p:sp>
        <p:nvSpPr>
          <p:cNvPr id="4" name="Freeform: Shape 3">
            <a:extLst>
              <a:ext uri="{FF2B5EF4-FFF2-40B4-BE49-F238E27FC236}">
                <a16:creationId xmlns:a16="http://schemas.microsoft.com/office/drawing/2014/main" xmlns="" id="{512E0986-7A9D-443B-AE8E-9C916FCA991F}"/>
              </a:ext>
            </a:extLst>
          </p:cNvPr>
          <p:cNvSpPr/>
          <p:nvPr/>
        </p:nvSpPr>
        <p:spPr>
          <a:xfrm>
            <a:off x="3014620" y="1063436"/>
            <a:ext cx="5531972" cy="662511"/>
          </a:xfrm>
          <a:custGeom>
            <a:avLst/>
            <a:gdLst>
              <a:gd name="connsiteX0" fmla="*/ 110421 w 662511"/>
              <a:gd name="connsiteY0" fmla="*/ 0 h 5336899"/>
              <a:gd name="connsiteX1" fmla="*/ 552090 w 662511"/>
              <a:gd name="connsiteY1" fmla="*/ 0 h 5336899"/>
              <a:gd name="connsiteX2" fmla="*/ 662511 w 662511"/>
              <a:gd name="connsiteY2" fmla="*/ 110421 h 5336899"/>
              <a:gd name="connsiteX3" fmla="*/ 662511 w 662511"/>
              <a:gd name="connsiteY3" fmla="*/ 5336899 h 5336899"/>
              <a:gd name="connsiteX4" fmla="*/ 662511 w 662511"/>
              <a:gd name="connsiteY4" fmla="*/ 5336899 h 5336899"/>
              <a:gd name="connsiteX5" fmla="*/ 0 w 662511"/>
              <a:gd name="connsiteY5" fmla="*/ 5336899 h 5336899"/>
              <a:gd name="connsiteX6" fmla="*/ 0 w 662511"/>
              <a:gd name="connsiteY6" fmla="*/ 5336899 h 5336899"/>
              <a:gd name="connsiteX7" fmla="*/ 0 w 662511"/>
              <a:gd name="connsiteY7" fmla="*/ 110421 h 5336899"/>
              <a:gd name="connsiteX8" fmla="*/ 110421 w 662511"/>
              <a:gd name="connsiteY8" fmla="*/ 0 h 533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511" h="5336899">
                <a:moveTo>
                  <a:pt x="662511" y="889506"/>
                </a:moveTo>
                <a:lnTo>
                  <a:pt x="662511" y="4447393"/>
                </a:lnTo>
                <a:cubicBezTo>
                  <a:pt x="662511" y="4938653"/>
                  <a:pt x="656374" y="5336895"/>
                  <a:pt x="648804" y="5336895"/>
                </a:cubicBezTo>
                <a:lnTo>
                  <a:pt x="0" y="5336895"/>
                </a:lnTo>
                <a:lnTo>
                  <a:pt x="0" y="5336895"/>
                </a:lnTo>
                <a:lnTo>
                  <a:pt x="0" y="4"/>
                </a:lnTo>
                <a:lnTo>
                  <a:pt x="0" y="4"/>
                </a:lnTo>
                <a:lnTo>
                  <a:pt x="648804" y="4"/>
                </a:lnTo>
                <a:cubicBezTo>
                  <a:pt x="656374" y="4"/>
                  <a:pt x="662511" y="398246"/>
                  <a:pt x="662511" y="889506"/>
                </a:cubicBezTo>
                <a:close/>
              </a:path>
            </a:pathLst>
          </a:custGeom>
          <a:solidFill>
            <a:schemeClr val="accent5">
              <a:alpha val="90000"/>
            </a:schemeClr>
          </a:solidFill>
          <a:ln>
            <a:noFill/>
          </a:ln>
          <a:effectLst/>
          <a:scene3d>
            <a:camera prst="orthographicFront"/>
            <a:lightRig rig="chilly" dir="t"/>
          </a:scene3d>
          <a:sp3d extrusionH="1700" prstMaterial="dkEdge">
            <a:bevelB w="0" h="0" prst="convex"/>
          </a:sp3d>
        </p:spPr>
        <p:style>
          <a:lnRef idx="1">
            <a:schemeClr val="accent1">
              <a:alpha val="90000"/>
              <a:tint val="40000"/>
              <a:hueOff val="0"/>
              <a:satOff val="0"/>
              <a:lumOff val="0"/>
              <a:alphaOff val="0"/>
            </a:schemeClr>
          </a:lnRef>
          <a:fillRef idx="1">
            <a:scrgbClr r="0" g="0" b="0"/>
          </a:fillRef>
          <a:effectRef idx="0">
            <a:scrgbClr r="0" g="0" b="0"/>
          </a:effectRef>
          <a:fontRef idx="minor">
            <a:schemeClr val="dk1">
              <a:hueOff val="0"/>
              <a:satOff val="0"/>
              <a:lumOff val="0"/>
              <a:alphaOff val="0"/>
            </a:schemeClr>
          </a:fontRef>
        </p:style>
        <p:txBody>
          <a:bodyPr spcFirstLastPara="0" vert="horz" wrap="square" lIns="247651" tIns="156165" rIns="279990" bIns="156167" numCol="1" spcCol="1270" anchor="ctr" anchorCtr="0">
            <a:noAutofit/>
          </a:bodyPr>
          <a:lstStyle/>
          <a:p>
            <a:pPr marL="0" lvl="1" algn="l" defTabSz="711200">
              <a:lnSpc>
                <a:spcPct val="90000"/>
              </a:lnSpc>
              <a:spcBef>
                <a:spcPct val="0"/>
              </a:spcBef>
              <a:spcAft>
                <a:spcPct val="15000"/>
              </a:spcAft>
            </a:pPr>
            <a:r>
              <a:rPr lang="en-US" sz="1600" kern="1200" dirty="0">
                <a:solidFill>
                  <a:schemeClr val="tx2"/>
                </a:solidFill>
                <a:latin typeface="Calibri" panose="020F0502020204030204" pitchFamily="34" charset="0"/>
                <a:cs typeface="Calibri" panose="020F0502020204030204" pitchFamily="34" charset="0"/>
              </a:rPr>
              <a:t>Integrated National Adaptation Plan for the Agriculture and Water Sectors </a:t>
            </a:r>
          </a:p>
        </p:txBody>
      </p:sp>
      <p:sp>
        <p:nvSpPr>
          <p:cNvPr id="5" name="Freeform: Shape 4">
            <a:extLst>
              <a:ext uri="{FF2B5EF4-FFF2-40B4-BE49-F238E27FC236}">
                <a16:creationId xmlns:a16="http://schemas.microsoft.com/office/drawing/2014/main" xmlns="" id="{95018D04-1ABB-46D9-A76C-4FD3050823FF}"/>
              </a:ext>
            </a:extLst>
          </p:cNvPr>
          <p:cNvSpPr/>
          <p:nvPr/>
        </p:nvSpPr>
        <p:spPr>
          <a:xfrm>
            <a:off x="707820" y="1022028"/>
            <a:ext cx="2401402" cy="745326"/>
          </a:xfrm>
          <a:custGeom>
            <a:avLst/>
            <a:gdLst>
              <a:gd name="connsiteX0" fmla="*/ 0 w 3002006"/>
              <a:gd name="connsiteY0" fmla="*/ 138026 h 828138"/>
              <a:gd name="connsiteX1" fmla="*/ 138026 w 3002006"/>
              <a:gd name="connsiteY1" fmla="*/ 0 h 828138"/>
              <a:gd name="connsiteX2" fmla="*/ 2863980 w 3002006"/>
              <a:gd name="connsiteY2" fmla="*/ 0 h 828138"/>
              <a:gd name="connsiteX3" fmla="*/ 3002006 w 3002006"/>
              <a:gd name="connsiteY3" fmla="*/ 138026 h 828138"/>
              <a:gd name="connsiteX4" fmla="*/ 3002006 w 3002006"/>
              <a:gd name="connsiteY4" fmla="*/ 690112 h 828138"/>
              <a:gd name="connsiteX5" fmla="*/ 2863980 w 3002006"/>
              <a:gd name="connsiteY5" fmla="*/ 828138 h 828138"/>
              <a:gd name="connsiteX6" fmla="*/ 138026 w 3002006"/>
              <a:gd name="connsiteY6" fmla="*/ 828138 h 828138"/>
              <a:gd name="connsiteX7" fmla="*/ 0 w 3002006"/>
              <a:gd name="connsiteY7" fmla="*/ 690112 h 828138"/>
              <a:gd name="connsiteX8" fmla="*/ 0 w 3002006"/>
              <a:gd name="connsiteY8" fmla="*/ 138026 h 82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006" h="828138">
                <a:moveTo>
                  <a:pt x="0" y="138026"/>
                </a:moveTo>
                <a:cubicBezTo>
                  <a:pt x="0" y="61796"/>
                  <a:pt x="61796" y="0"/>
                  <a:pt x="138026" y="0"/>
                </a:cubicBezTo>
                <a:lnTo>
                  <a:pt x="2863980" y="0"/>
                </a:lnTo>
                <a:cubicBezTo>
                  <a:pt x="2940210" y="0"/>
                  <a:pt x="3002006" y="61796"/>
                  <a:pt x="3002006" y="138026"/>
                </a:cubicBezTo>
                <a:lnTo>
                  <a:pt x="3002006" y="690112"/>
                </a:lnTo>
                <a:cubicBezTo>
                  <a:pt x="3002006" y="766342"/>
                  <a:pt x="2940210" y="828138"/>
                  <a:pt x="2863980" y="828138"/>
                </a:cubicBezTo>
                <a:lnTo>
                  <a:pt x="138026" y="828138"/>
                </a:lnTo>
                <a:cubicBezTo>
                  <a:pt x="61796" y="828138"/>
                  <a:pt x="0" y="766342"/>
                  <a:pt x="0" y="690112"/>
                </a:cubicBezTo>
                <a:lnTo>
                  <a:pt x="0" y="138026"/>
                </a:lnTo>
                <a:close/>
              </a:path>
            </a:pathLst>
          </a:custGeom>
          <a:solidFill>
            <a:schemeClr val="accent2">
              <a:lumMod val="75000"/>
            </a:schemeClr>
          </a:solidFill>
          <a:ln w="12700">
            <a:solidFill>
              <a:schemeClr val="accent2">
                <a:lumMod val="50000"/>
              </a:schemeClr>
            </a:solidFill>
          </a:ln>
          <a:effectLst>
            <a:outerShdw blurRad="50800" dist="38100" dir="10800000" algn="r" rotWithShape="0">
              <a:prstClr val="black">
                <a:alpha val="40000"/>
              </a:prstClr>
            </a:outerShdw>
          </a:effectLst>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1866" tIns="86146" rIns="131866" bIns="86146" numCol="1" spcCol="1270" anchor="ctr" anchorCtr="0">
            <a:noAutofit/>
          </a:bodyPr>
          <a:lstStyle/>
          <a:p>
            <a:pPr marL="0" lvl="0" indent="0" algn="ctr" defTabSz="1066800">
              <a:lnSpc>
                <a:spcPct val="90000"/>
              </a:lnSpc>
              <a:spcBef>
                <a:spcPct val="0"/>
              </a:spcBef>
              <a:spcAft>
                <a:spcPct val="35000"/>
              </a:spcAft>
              <a:buNone/>
            </a:pPr>
            <a:r>
              <a:rPr lang="en-US" sz="2000" b="1" kern="1200" dirty="0">
                <a:solidFill>
                  <a:schemeClr val="bg2"/>
                </a:solidFill>
                <a:latin typeface="Calibri" panose="020F0502020204030204" pitchFamily="34" charset="0"/>
                <a:cs typeface="Calibri" panose="020F0502020204030204" pitchFamily="34" charset="0"/>
              </a:rPr>
              <a:t>Belize </a:t>
            </a:r>
          </a:p>
        </p:txBody>
      </p:sp>
      <p:sp>
        <p:nvSpPr>
          <p:cNvPr id="7" name="Freeform: Shape 6">
            <a:extLst>
              <a:ext uri="{FF2B5EF4-FFF2-40B4-BE49-F238E27FC236}">
                <a16:creationId xmlns:a16="http://schemas.microsoft.com/office/drawing/2014/main" xmlns="" id="{27FB4F08-7C83-43B7-8CE7-9F0E7D69C6AA}"/>
              </a:ext>
            </a:extLst>
          </p:cNvPr>
          <p:cNvSpPr/>
          <p:nvPr/>
        </p:nvSpPr>
        <p:spPr>
          <a:xfrm>
            <a:off x="3011686" y="1947704"/>
            <a:ext cx="5533200" cy="662400"/>
          </a:xfrm>
          <a:custGeom>
            <a:avLst/>
            <a:gdLst>
              <a:gd name="connsiteX0" fmla="*/ 143065 w 858375"/>
              <a:gd name="connsiteY0" fmla="*/ 0 h 5331688"/>
              <a:gd name="connsiteX1" fmla="*/ 715310 w 858375"/>
              <a:gd name="connsiteY1" fmla="*/ 0 h 5331688"/>
              <a:gd name="connsiteX2" fmla="*/ 858375 w 858375"/>
              <a:gd name="connsiteY2" fmla="*/ 143065 h 5331688"/>
              <a:gd name="connsiteX3" fmla="*/ 858375 w 858375"/>
              <a:gd name="connsiteY3" fmla="*/ 5331688 h 5331688"/>
              <a:gd name="connsiteX4" fmla="*/ 858375 w 858375"/>
              <a:gd name="connsiteY4" fmla="*/ 5331688 h 5331688"/>
              <a:gd name="connsiteX5" fmla="*/ 0 w 858375"/>
              <a:gd name="connsiteY5" fmla="*/ 5331688 h 5331688"/>
              <a:gd name="connsiteX6" fmla="*/ 0 w 858375"/>
              <a:gd name="connsiteY6" fmla="*/ 5331688 h 5331688"/>
              <a:gd name="connsiteX7" fmla="*/ 0 w 858375"/>
              <a:gd name="connsiteY7" fmla="*/ 143065 h 5331688"/>
              <a:gd name="connsiteX8" fmla="*/ 143065 w 858375"/>
              <a:gd name="connsiteY8" fmla="*/ 0 h 53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375" h="5331688">
                <a:moveTo>
                  <a:pt x="858375" y="888632"/>
                </a:moveTo>
                <a:lnTo>
                  <a:pt x="858375" y="4443056"/>
                </a:lnTo>
                <a:cubicBezTo>
                  <a:pt x="858375" y="4933834"/>
                  <a:pt x="848063" y="5331685"/>
                  <a:pt x="835342" y="5331685"/>
                </a:cubicBezTo>
                <a:lnTo>
                  <a:pt x="0" y="5331685"/>
                </a:lnTo>
                <a:lnTo>
                  <a:pt x="0" y="5331685"/>
                </a:lnTo>
                <a:lnTo>
                  <a:pt x="0" y="3"/>
                </a:lnTo>
                <a:lnTo>
                  <a:pt x="0" y="3"/>
                </a:lnTo>
                <a:lnTo>
                  <a:pt x="835342" y="3"/>
                </a:lnTo>
                <a:cubicBezTo>
                  <a:pt x="848063" y="3"/>
                  <a:pt x="858375" y="397854"/>
                  <a:pt x="858375" y="888632"/>
                </a:cubicBezTo>
                <a:close/>
              </a:path>
            </a:pathLst>
          </a:custGeom>
          <a:solidFill>
            <a:schemeClr val="accent5">
              <a:alpha val="90000"/>
            </a:schemeClr>
          </a:solidFill>
          <a:ln>
            <a:noFill/>
          </a:ln>
          <a:effectLst/>
          <a:scene3d>
            <a:camera prst="orthographicFront"/>
            <a:lightRig rig="chilly" dir="t"/>
          </a:scene3d>
          <a:sp3d extrusionH="1700" prstMaterial="dkEdge">
            <a:bevelB w="0" h="0" prst="convex"/>
          </a:sp3d>
        </p:spPr>
        <p:style>
          <a:lnRef idx="1">
            <a:schemeClr val="accent1">
              <a:alpha val="90000"/>
              <a:tint val="40000"/>
              <a:hueOff val="0"/>
              <a:satOff val="0"/>
              <a:lumOff val="0"/>
              <a:alphaOff val="0"/>
            </a:schemeClr>
          </a:lnRef>
          <a:fillRef idx="1">
            <a:scrgbClr r="0" g="0" b="0"/>
          </a:fillRef>
          <a:effectRef idx="0">
            <a:scrgbClr r="0" g="0" b="0"/>
          </a:effectRef>
          <a:fontRef idx="minor">
            <a:schemeClr val="dk1">
              <a:hueOff val="0"/>
              <a:satOff val="0"/>
              <a:lumOff val="0"/>
              <a:alphaOff val="0"/>
            </a:schemeClr>
          </a:fontRef>
        </p:style>
        <p:txBody>
          <a:bodyPr spcFirstLastPara="0" vert="horz" wrap="square" lIns="247651" tIns="165727" rIns="289552" bIns="165728" numCol="1" spcCol="1270" anchor="ctr" anchorCtr="0">
            <a:noAutofit/>
          </a:bodyPr>
          <a:lstStyle/>
          <a:p>
            <a:pPr marL="0" lvl="1" algn="l" defTabSz="711200">
              <a:lnSpc>
                <a:spcPct val="90000"/>
              </a:lnSpc>
              <a:spcBef>
                <a:spcPct val="0"/>
              </a:spcBef>
              <a:spcAft>
                <a:spcPct val="15000"/>
              </a:spcAft>
            </a:pPr>
            <a:r>
              <a:rPr lang="en-US" sz="1600" kern="1200" dirty="0">
                <a:solidFill>
                  <a:schemeClr val="tx2"/>
                </a:solidFill>
                <a:latin typeface="Calibri" panose="020F0502020204030204" pitchFamily="34" charset="0"/>
                <a:cs typeface="Calibri" panose="020F0502020204030204" pitchFamily="34" charset="0"/>
              </a:rPr>
              <a:t>Overarching National Adaptation Plan which builds on the  draft Climate Resilience Strategy and Action Plan (CRSAP)</a:t>
            </a:r>
          </a:p>
        </p:txBody>
      </p:sp>
      <p:sp>
        <p:nvSpPr>
          <p:cNvPr id="9" name="Freeform: Shape 8">
            <a:extLst>
              <a:ext uri="{FF2B5EF4-FFF2-40B4-BE49-F238E27FC236}">
                <a16:creationId xmlns:a16="http://schemas.microsoft.com/office/drawing/2014/main" xmlns="" id="{70517FB5-C629-41ED-BA58-74C2E53E77CD}"/>
              </a:ext>
            </a:extLst>
          </p:cNvPr>
          <p:cNvSpPr/>
          <p:nvPr/>
        </p:nvSpPr>
        <p:spPr>
          <a:xfrm>
            <a:off x="707820" y="1891700"/>
            <a:ext cx="2399057" cy="745200"/>
          </a:xfrm>
          <a:custGeom>
            <a:avLst/>
            <a:gdLst>
              <a:gd name="connsiteX0" fmla="*/ 0 w 2999074"/>
              <a:gd name="connsiteY0" fmla="*/ 138026 h 828138"/>
              <a:gd name="connsiteX1" fmla="*/ 138026 w 2999074"/>
              <a:gd name="connsiteY1" fmla="*/ 0 h 828138"/>
              <a:gd name="connsiteX2" fmla="*/ 2861048 w 2999074"/>
              <a:gd name="connsiteY2" fmla="*/ 0 h 828138"/>
              <a:gd name="connsiteX3" fmla="*/ 2999074 w 2999074"/>
              <a:gd name="connsiteY3" fmla="*/ 138026 h 828138"/>
              <a:gd name="connsiteX4" fmla="*/ 2999074 w 2999074"/>
              <a:gd name="connsiteY4" fmla="*/ 690112 h 828138"/>
              <a:gd name="connsiteX5" fmla="*/ 2861048 w 2999074"/>
              <a:gd name="connsiteY5" fmla="*/ 828138 h 828138"/>
              <a:gd name="connsiteX6" fmla="*/ 138026 w 2999074"/>
              <a:gd name="connsiteY6" fmla="*/ 828138 h 828138"/>
              <a:gd name="connsiteX7" fmla="*/ 0 w 2999074"/>
              <a:gd name="connsiteY7" fmla="*/ 690112 h 828138"/>
              <a:gd name="connsiteX8" fmla="*/ 0 w 2999074"/>
              <a:gd name="connsiteY8" fmla="*/ 138026 h 82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9074" h="828138">
                <a:moveTo>
                  <a:pt x="0" y="138026"/>
                </a:moveTo>
                <a:cubicBezTo>
                  <a:pt x="0" y="61796"/>
                  <a:pt x="61796" y="0"/>
                  <a:pt x="138026" y="0"/>
                </a:cubicBezTo>
                <a:lnTo>
                  <a:pt x="2861048" y="0"/>
                </a:lnTo>
                <a:cubicBezTo>
                  <a:pt x="2937278" y="0"/>
                  <a:pt x="2999074" y="61796"/>
                  <a:pt x="2999074" y="138026"/>
                </a:cubicBezTo>
                <a:lnTo>
                  <a:pt x="2999074" y="690112"/>
                </a:lnTo>
                <a:cubicBezTo>
                  <a:pt x="2999074" y="766342"/>
                  <a:pt x="2937278" y="828138"/>
                  <a:pt x="2861048" y="828138"/>
                </a:cubicBezTo>
                <a:lnTo>
                  <a:pt x="138026" y="828138"/>
                </a:lnTo>
                <a:cubicBezTo>
                  <a:pt x="61796" y="828138"/>
                  <a:pt x="0" y="766342"/>
                  <a:pt x="0" y="690112"/>
                </a:cubicBezTo>
                <a:lnTo>
                  <a:pt x="0" y="138026"/>
                </a:lnTo>
                <a:close/>
              </a:path>
            </a:pathLst>
          </a:custGeom>
          <a:solidFill>
            <a:schemeClr val="accent2">
              <a:lumMod val="75000"/>
            </a:schemeClr>
          </a:solidFill>
          <a:ln w="12700">
            <a:solidFill>
              <a:schemeClr val="accent2">
                <a:lumMod val="50000"/>
              </a:schemeClr>
            </a:solidFill>
          </a:ln>
          <a:effectLst>
            <a:outerShdw blurRad="50800" dist="38100" dir="10800000" algn="r" rotWithShape="0">
              <a:prstClr val="black">
                <a:alpha val="40000"/>
              </a:prstClr>
            </a:outerShdw>
          </a:effectLst>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1866" tIns="86146" rIns="131866" bIns="86146" numCol="1" spcCol="1270" anchor="ctr" anchorCtr="0">
            <a:noAutofit/>
          </a:bodyPr>
          <a:lstStyle/>
          <a:p>
            <a:pPr marL="0" lvl="0" indent="0" algn="ctr" defTabSz="1066800">
              <a:lnSpc>
                <a:spcPct val="90000"/>
              </a:lnSpc>
              <a:spcBef>
                <a:spcPct val="0"/>
              </a:spcBef>
              <a:spcAft>
                <a:spcPct val="35000"/>
              </a:spcAft>
              <a:buNone/>
            </a:pPr>
            <a:r>
              <a:rPr lang="en-US" sz="2000" b="1" kern="1200" dirty="0">
                <a:solidFill>
                  <a:schemeClr val="bg2"/>
                </a:solidFill>
                <a:latin typeface="Calibri" panose="020F0502020204030204" pitchFamily="34" charset="0"/>
                <a:cs typeface="Calibri" panose="020F0502020204030204" pitchFamily="34" charset="0"/>
              </a:rPr>
              <a:t>Guyana</a:t>
            </a:r>
          </a:p>
        </p:txBody>
      </p:sp>
      <p:sp>
        <p:nvSpPr>
          <p:cNvPr id="10" name="Freeform: Shape 9">
            <a:extLst>
              <a:ext uri="{FF2B5EF4-FFF2-40B4-BE49-F238E27FC236}">
                <a16:creationId xmlns:a16="http://schemas.microsoft.com/office/drawing/2014/main" xmlns="" id="{99004A9A-05AC-451C-8B64-E9DA5C60A75B}"/>
              </a:ext>
            </a:extLst>
          </p:cNvPr>
          <p:cNvSpPr/>
          <p:nvPr/>
        </p:nvSpPr>
        <p:spPr>
          <a:xfrm>
            <a:off x="3014619" y="2796188"/>
            <a:ext cx="5533200" cy="662511"/>
          </a:xfrm>
          <a:custGeom>
            <a:avLst/>
            <a:gdLst>
              <a:gd name="connsiteX0" fmla="*/ 110421 w 662511"/>
              <a:gd name="connsiteY0" fmla="*/ 0 h 5336899"/>
              <a:gd name="connsiteX1" fmla="*/ 552090 w 662511"/>
              <a:gd name="connsiteY1" fmla="*/ 0 h 5336899"/>
              <a:gd name="connsiteX2" fmla="*/ 662511 w 662511"/>
              <a:gd name="connsiteY2" fmla="*/ 110421 h 5336899"/>
              <a:gd name="connsiteX3" fmla="*/ 662511 w 662511"/>
              <a:gd name="connsiteY3" fmla="*/ 5336899 h 5336899"/>
              <a:gd name="connsiteX4" fmla="*/ 662511 w 662511"/>
              <a:gd name="connsiteY4" fmla="*/ 5336899 h 5336899"/>
              <a:gd name="connsiteX5" fmla="*/ 0 w 662511"/>
              <a:gd name="connsiteY5" fmla="*/ 5336899 h 5336899"/>
              <a:gd name="connsiteX6" fmla="*/ 0 w 662511"/>
              <a:gd name="connsiteY6" fmla="*/ 5336899 h 5336899"/>
              <a:gd name="connsiteX7" fmla="*/ 0 w 662511"/>
              <a:gd name="connsiteY7" fmla="*/ 110421 h 5336899"/>
              <a:gd name="connsiteX8" fmla="*/ 110421 w 662511"/>
              <a:gd name="connsiteY8" fmla="*/ 0 h 533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511" h="5336899">
                <a:moveTo>
                  <a:pt x="662511" y="889506"/>
                </a:moveTo>
                <a:lnTo>
                  <a:pt x="662511" y="4447393"/>
                </a:lnTo>
                <a:cubicBezTo>
                  <a:pt x="662511" y="4938653"/>
                  <a:pt x="656374" y="5336895"/>
                  <a:pt x="648804" y="5336895"/>
                </a:cubicBezTo>
                <a:lnTo>
                  <a:pt x="0" y="5336895"/>
                </a:lnTo>
                <a:lnTo>
                  <a:pt x="0" y="5336895"/>
                </a:lnTo>
                <a:lnTo>
                  <a:pt x="0" y="4"/>
                </a:lnTo>
                <a:lnTo>
                  <a:pt x="0" y="4"/>
                </a:lnTo>
                <a:lnTo>
                  <a:pt x="648804" y="4"/>
                </a:lnTo>
                <a:cubicBezTo>
                  <a:pt x="656374" y="4"/>
                  <a:pt x="662511" y="398246"/>
                  <a:pt x="662511" y="889506"/>
                </a:cubicBezTo>
                <a:close/>
              </a:path>
            </a:pathLst>
          </a:custGeom>
          <a:solidFill>
            <a:schemeClr val="accent5">
              <a:alpha val="90000"/>
            </a:schemeClr>
          </a:solidFill>
          <a:ln>
            <a:noFill/>
          </a:ln>
          <a:effectLst/>
          <a:scene3d>
            <a:camera prst="orthographicFront"/>
            <a:lightRig rig="chilly" dir="t"/>
          </a:scene3d>
          <a:sp3d extrusionH="1700" prstMaterial="dkEdge">
            <a:bevelB w="0" h="0" prst="convex"/>
          </a:sp3d>
        </p:spPr>
        <p:style>
          <a:lnRef idx="1">
            <a:schemeClr val="accent1">
              <a:alpha val="90000"/>
              <a:tint val="40000"/>
              <a:hueOff val="0"/>
              <a:satOff val="0"/>
              <a:lumOff val="0"/>
              <a:alphaOff val="0"/>
            </a:schemeClr>
          </a:lnRef>
          <a:fillRef idx="1">
            <a:scrgbClr r="0" g="0" b="0"/>
          </a:fillRef>
          <a:effectRef idx="0">
            <a:scrgbClr r="0" g="0" b="0"/>
          </a:effectRef>
          <a:fontRef idx="minor">
            <a:schemeClr val="dk1">
              <a:hueOff val="0"/>
              <a:satOff val="0"/>
              <a:lumOff val="0"/>
              <a:alphaOff val="0"/>
            </a:schemeClr>
          </a:fontRef>
        </p:style>
        <p:txBody>
          <a:bodyPr spcFirstLastPara="0" vert="horz" wrap="square" lIns="247651" tIns="156165" rIns="279990" bIns="156167" numCol="1" spcCol="1270" anchor="ctr" anchorCtr="0">
            <a:noAutofit/>
          </a:bodyPr>
          <a:lstStyle/>
          <a:p>
            <a:pPr marL="0" lvl="1" algn="l" defTabSz="711200">
              <a:lnSpc>
                <a:spcPct val="90000"/>
              </a:lnSpc>
              <a:spcBef>
                <a:spcPct val="0"/>
              </a:spcBef>
              <a:spcAft>
                <a:spcPct val="15000"/>
              </a:spcAft>
            </a:pPr>
            <a:r>
              <a:rPr lang="en-US" sz="1600" kern="1200" dirty="0">
                <a:solidFill>
                  <a:schemeClr val="tx2"/>
                </a:solidFill>
                <a:latin typeface="Calibri" panose="020F0502020204030204" pitchFamily="34" charset="0"/>
                <a:cs typeface="Calibri" panose="020F0502020204030204" pitchFamily="34" charset="0"/>
              </a:rPr>
              <a:t>Nap Coordination Support to support ongoing adaptation work and mobilization the national focal point network</a:t>
            </a:r>
          </a:p>
        </p:txBody>
      </p:sp>
      <p:sp>
        <p:nvSpPr>
          <p:cNvPr id="11" name="Freeform: Shape 10">
            <a:extLst>
              <a:ext uri="{FF2B5EF4-FFF2-40B4-BE49-F238E27FC236}">
                <a16:creationId xmlns:a16="http://schemas.microsoft.com/office/drawing/2014/main" xmlns="" id="{AAC22809-089A-4FEB-A77A-1DDB7AB1E6A6}"/>
              </a:ext>
            </a:extLst>
          </p:cNvPr>
          <p:cNvSpPr/>
          <p:nvPr/>
        </p:nvSpPr>
        <p:spPr>
          <a:xfrm>
            <a:off x="705475" y="2751162"/>
            <a:ext cx="2401402" cy="745200"/>
          </a:xfrm>
          <a:custGeom>
            <a:avLst/>
            <a:gdLst>
              <a:gd name="connsiteX0" fmla="*/ 0 w 3002006"/>
              <a:gd name="connsiteY0" fmla="*/ 138026 h 828138"/>
              <a:gd name="connsiteX1" fmla="*/ 138026 w 3002006"/>
              <a:gd name="connsiteY1" fmla="*/ 0 h 828138"/>
              <a:gd name="connsiteX2" fmla="*/ 2863980 w 3002006"/>
              <a:gd name="connsiteY2" fmla="*/ 0 h 828138"/>
              <a:gd name="connsiteX3" fmla="*/ 3002006 w 3002006"/>
              <a:gd name="connsiteY3" fmla="*/ 138026 h 828138"/>
              <a:gd name="connsiteX4" fmla="*/ 3002006 w 3002006"/>
              <a:gd name="connsiteY4" fmla="*/ 690112 h 828138"/>
              <a:gd name="connsiteX5" fmla="*/ 2863980 w 3002006"/>
              <a:gd name="connsiteY5" fmla="*/ 828138 h 828138"/>
              <a:gd name="connsiteX6" fmla="*/ 138026 w 3002006"/>
              <a:gd name="connsiteY6" fmla="*/ 828138 h 828138"/>
              <a:gd name="connsiteX7" fmla="*/ 0 w 3002006"/>
              <a:gd name="connsiteY7" fmla="*/ 690112 h 828138"/>
              <a:gd name="connsiteX8" fmla="*/ 0 w 3002006"/>
              <a:gd name="connsiteY8" fmla="*/ 138026 h 82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006" h="828138">
                <a:moveTo>
                  <a:pt x="0" y="138026"/>
                </a:moveTo>
                <a:cubicBezTo>
                  <a:pt x="0" y="61796"/>
                  <a:pt x="61796" y="0"/>
                  <a:pt x="138026" y="0"/>
                </a:cubicBezTo>
                <a:lnTo>
                  <a:pt x="2863980" y="0"/>
                </a:lnTo>
                <a:cubicBezTo>
                  <a:pt x="2940210" y="0"/>
                  <a:pt x="3002006" y="61796"/>
                  <a:pt x="3002006" y="138026"/>
                </a:cubicBezTo>
                <a:lnTo>
                  <a:pt x="3002006" y="690112"/>
                </a:lnTo>
                <a:cubicBezTo>
                  <a:pt x="3002006" y="766342"/>
                  <a:pt x="2940210" y="828138"/>
                  <a:pt x="2863980" y="828138"/>
                </a:cubicBezTo>
                <a:lnTo>
                  <a:pt x="138026" y="828138"/>
                </a:lnTo>
                <a:cubicBezTo>
                  <a:pt x="61796" y="828138"/>
                  <a:pt x="0" y="766342"/>
                  <a:pt x="0" y="690112"/>
                </a:cubicBezTo>
                <a:lnTo>
                  <a:pt x="0" y="138026"/>
                </a:lnTo>
                <a:close/>
              </a:path>
            </a:pathLst>
          </a:custGeom>
          <a:solidFill>
            <a:schemeClr val="accent2">
              <a:lumMod val="75000"/>
            </a:schemeClr>
          </a:solidFill>
          <a:ln w="12700">
            <a:solidFill>
              <a:schemeClr val="accent2">
                <a:lumMod val="50000"/>
              </a:schemeClr>
            </a:solidFill>
          </a:ln>
          <a:effectLst>
            <a:outerShdw blurRad="50800" dist="38100" dir="10800000" algn="r" rotWithShape="0">
              <a:prstClr val="black">
                <a:alpha val="40000"/>
              </a:prstClr>
            </a:outerShdw>
          </a:effectLst>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1866" tIns="86146" rIns="131866" bIns="86146" numCol="1" spcCol="1270" anchor="ctr" anchorCtr="0">
            <a:noAutofit/>
          </a:bodyPr>
          <a:lstStyle/>
          <a:p>
            <a:pPr marL="0" lvl="0" indent="0" algn="ctr" defTabSz="1066800">
              <a:lnSpc>
                <a:spcPct val="90000"/>
              </a:lnSpc>
              <a:spcBef>
                <a:spcPct val="0"/>
              </a:spcBef>
              <a:spcAft>
                <a:spcPct val="35000"/>
              </a:spcAft>
              <a:buNone/>
            </a:pPr>
            <a:r>
              <a:rPr lang="en-US" sz="2000" b="1" kern="1200" dirty="0">
                <a:solidFill>
                  <a:schemeClr val="bg2"/>
                </a:solidFill>
                <a:latin typeface="Calibri" panose="020F0502020204030204" pitchFamily="34" charset="0"/>
                <a:cs typeface="Calibri" panose="020F0502020204030204" pitchFamily="34" charset="0"/>
              </a:rPr>
              <a:t>Jamaica </a:t>
            </a:r>
          </a:p>
        </p:txBody>
      </p:sp>
      <p:sp>
        <p:nvSpPr>
          <p:cNvPr id="12" name="Freeform: Shape 11">
            <a:extLst>
              <a:ext uri="{FF2B5EF4-FFF2-40B4-BE49-F238E27FC236}">
                <a16:creationId xmlns:a16="http://schemas.microsoft.com/office/drawing/2014/main" xmlns="" id="{57F53C0E-5482-4F08-A36A-59C3762FA057}"/>
              </a:ext>
            </a:extLst>
          </p:cNvPr>
          <p:cNvSpPr/>
          <p:nvPr/>
        </p:nvSpPr>
        <p:spPr>
          <a:xfrm>
            <a:off x="3014619" y="3653541"/>
            <a:ext cx="5533200" cy="662511"/>
          </a:xfrm>
          <a:custGeom>
            <a:avLst/>
            <a:gdLst>
              <a:gd name="connsiteX0" fmla="*/ 110421 w 662511"/>
              <a:gd name="connsiteY0" fmla="*/ 0 h 5336899"/>
              <a:gd name="connsiteX1" fmla="*/ 552090 w 662511"/>
              <a:gd name="connsiteY1" fmla="*/ 0 h 5336899"/>
              <a:gd name="connsiteX2" fmla="*/ 662511 w 662511"/>
              <a:gd name="connsiteY2" fmla="*/ 110421 h 5336899"/>
              <a:gd name="connsiteX3" fmla="*/ 662511 w 662511"/>
              <a:gd name="connsiteY3" fmla="*/ 5336899 h 5336899"/>
              <a:gd name="connsiteX4" fmla="*/ 662511 w 662511"/>
              <a:gd name="connsiteY4" fmla="*/ 5336899 h 5336899"/>
              <a:gd name="connsiteX5" fmla="*/ 0 w 662511"/>
              <a:gd name="connsiteY5" fmla="*/ 5336899 h 5336899"/>
              <a:gd name="connsiteX6" fmla="*/ 0 w 662511"/>
              <a:gd name="connsiteY6" fmla="*/ 5336899 h 5336899"/>
              <a:gd name="connsiteX7" fmla="*/ 0 w 662511"/>
              <a:gd name="connsiteY7" fmla="*/ 110421 h 5336899"/>
              <a:gd name="connsiteX8" fmla="*/ 110421 w 662511"/>
              <a:gd name="connsiteY8" fmla="*/ 0 h 533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511" h="5336899">
                <a:moveTo>
                  <a:pt x="662511" y="889506"/>
                </a:moveTo>
                <a:lnTo>
                  <a:pt x="662511" y="4447393"/>
                </a:lnTo>
                <a:cubicBezTo>
                  <a:pt x="662511" y="4938653"/>
                  <a:pt x="656374" y="5336895"/>
                  <a:pt x="648804" y="5336895"/>
                </a:cubicBezTo>
                <a:lnTo>
                  <a:pt x="0" y="5336895"/>
                </a:lnTo>
                <a:lnTo>
                  <a:pt x="0" y="5336895"/>
                </a:lnTo>
                <a:lnTo>
                  <a:pt x="0" y="4"/>
                </a:lnTo>
                <a:lnTo>
                  <a:pt x="0" y="4"/>
                </a:lnTo>
                <a:lnTo>
                  <a:pt x="648804" y="4"/>
                </a:lnTo>
                <a:cubicBezTo>
                  <a:pt x="656374" y="4"/>
                  <a:pt x="662511" y="398246"/>
                  <a:pt x="662511" y="889506"/>
                </a:cubicBezTo>
                <a:close/>
              </a:path>
            </a:pathLst>
          </a:custGeom>
          <a:solidFill>
            <a:schemeClr val="accent5">
              <a:alpha val="90000"/>
            </a:schemeClr>
          </a:solidFill>
          <a:ln>
            <a:noFill/>
          </a:ln>
          <a:effectLst/>
          <a:scene3d>
            <a:camera prst="orthographicFront"/>
            <a:lightRig rig="chilly" dir="t"/>
          </a:scene3d>
          <a:sp3d extrusionH="1700" prstMaterial="dkEdge">
            <a:bevelB w="0" h="0" prst="convex"/>
          </a:sp3d>
        </p:spPr>
        <p:style>
          <a:lnRef idx="1">
            <a:schemeClr val="accent1">
              <a:alpha val="90000"/>
              <a:tint val="40000"/>
              <a:hueOff val="0"/>
              <a:satOff val="0"/>
              <a:lumOff val="0"/>
              <a:alphaOff val="0"/>
            </a:schemeClr>
          </a:lnRef>
          <a:fillRef idx="1">
            <a:scrgbClr r="0" g="0" b="0"/>
          </a:fillRef>
          <a:effectRef idx="0">
            <a:scrgbClr r="0" g="0" b="0"/>
          </a:effectRef>
          <a:fontRef idx="minor">
            <a:schemeClr val="dk1">
              <a:hueOff val="0"/>
              <a:satOff val="0"/>
              <a:lumOff val="0"/>
              <a:alphaOff val="0"/>
            </a:schemeClr>
          </a:fontRef>
        </p:style>
        <p:txBody>
          <a:bodyPr spcFirstLastPara="0" vert="horz" wrap="square" lIns="247651" tIns="156166" rIns="279990" bIns="156166" numCol="1" spcCol="1270" anchor="ctr" anchorCtr="0">
            <a:noAutofit/>
          </a:bodyPr>
          <a:lstStyle/>
          <a:p>
            <a:pPr marL="0" lvl="1" algn="l" defTabSz="711200">
              <a:lnSpc>
                <a:spcPct val="90000"/>
              </a:lnSpc>
              <a:spcBef>
                <a:spcPct val="0"/>
              </a:spcBef>
              <a:spcAft>
                <a:spcPct val="15000"/>
              </a:spcAft>
            </a:pPr>
            <a:r>
              <a:rPr lang="en-US" sz="1600" kern="1200" dirty="0">
                <a:solidFill>
                  <a:schemeClr val="tx2"/>
                </a:solidFill>
                <a:latin typeface="Calibri" panose="020F0502020204030204" pitchFamily="34" charset="0"/>
                <a:cs typeface="Calibri" panose="020F0502020204030204" pitchFamily="34" charset="0"/>
              </a:rPr>
              <a:t>National Adaptation Plan with sector action plan and investment strategy for one priority sector</a:t>
            </a:r>
          </a:p>
        </p:txBody>
      </p:sp>
      <p:sp>
        <p:nvSpPr>
          <p:cNvPr id="13" name="Freeform: Shape 12">
            <a:extLst>
              <a:ext uri="{FF2B5EF4-FFF2-40B4-BE49-F238E27FC236}">
                <a16:creationId xmlns:a16="http://schemas.microsoft.com/office/drawing/2014/main" xmlns="" id="{4AD7A175-870A-4474-97A2-4097452659E5}"/>
              </a:ext>
            </a:extLst>
          </p:cNvPr>
          <p:cNvSpPr/>
          <p:nvPr/>
        </p:nvSpPr>
        <p:spPr>
          <a:xfrm>
            <a:off x="705475" y="3607431"/>
            <a:ext cx="2401402" cy="745200"/>
          </a:xfrm>
          <a:custGeom>
            <a:avLst/>
            <a:gdLst>
              <a:gd name="connsiteX0" fmla="*/ 0 w 3002006"/>
              <a:gd name="connsiteY0" fmla="*/ 138026 h 828138"/>
              <a:gd name="connsiteX1" fmla="*/ 138026 w 3002006"/>
              <a:gd name="connsiteY1" fmla="*/ 0 h 828138"/>
              <a:gd name="connsiteX2" fmla="*/ 2863980 w 3002006"/>
              <a:gd name="connsiteY2" fmla="*/ 0 h 828138"/>
              <a:gd name="connsiteX3" fmla="*/ 3002006 w 3002006"/>
              <a:gd name="connsiteY3" fmla="*/ 138026 h 828138"/>
              <a:gd name="connsiteX4" fmla="*/ 3002006 w 3002006"/>
              <a:gd name="connsiteY4" fmla="*/ 690112 h 828138"/>
              <a:gd name="connsiteX5" fmla="*/ 2863980 w 3002006"/>
              <a:gd name="connsiteY5" fmla="*/ 828138 h 828138"/>
              <a:gd name="connsiteX6" fmla="*/ 138026 w 3002006"/>
              <a:gd name="connsiteY6" fmla="*/ 828138 h 828138"/>
              <a:gd name="connsiteX7" fmla="*/ 0 w 3002006"/>
              <a:gd name="connsiteY7" fmla="*/ 690112 h 828138"/>
              <a:gd name="connsiteX8" fmla="*/ 0 w 3002006"/>
              <a:gd name="connsiteY8" fmla="*/ 138026 h 82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006" h="828138">
                <a:moveTo>
                  <a:pt x="0" y="138026"/>
                </a:moveTo>
                <a:cubicBezTo>
                  <a:pt x="0" y="61796"/>
                  <a:pt x="61796" y="0"/>
                  <a:pt x="138026" y="0"/>
                </a:cubicBezTo>
                <a:lnTo>
                  <a:pt x="2863980" y="0"/>
                </a:lnTo>
                <a:cubicBezTo>
                  <a:pt x="2940210" y="0"/>
                  <a:pt x="3002006" y="61796"/>
                  <a:pt x="3002006" y="138026"/>
                </a:cubicBezTo>
                <a:lnTo>
                  <a:pt x="3002006" y="690112"/>
                </a:lnTo>
                <a:cubicBezTo>
                  <a:pt x="3002006" y="766342"/>
                  <a:pt x="2940210" y="828138"/>
                  <a:pt x="2863980" y="828138"/>
                </a:cubicBezTo>
                <a:lnTo>
                  <a:pt x="138026" y="828138"/>
                </a:lnTo>
                <a:cubicBezTo>
                  <a:pt x="61796" y="828138"/>
                  <a:pt x="0" y="766342"/>
                  <a:pt x="0" y="690112"/>
                </a:cubicBezTo>
                <a:lnTo>
                  <a:pt x="0" y="138026"/>
                </a:lnTo>
                <a:close/>
              </a:path>
            </a:pathLst>
          </a:custGeom>
          <a:solidFill>
            <a:schemeClr val="accent2">
              <a:lumMod val="75000"/>
            </a:schemeClr>
          </a:solidFill>
          <a:ln w="12700">
            <a:solidFill>
              <a:schemeClr val="accent2">
                <a:lumMod val="50000"/>
              </a:schemeClr>
            </a:solidFill>
          </a:ln>
          <a:effectLst>
            <a:outerShdw blurRad="50800" dist="38100" dir="10800000" algn="r" rotWithShape="0">
              <a:prstClr val="black">
                <a:alpha val="40000"/>
              </a:prstClr>
            </a:outerShdw>
          </a:effectLst>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1866" tIns="86146" rIns="131866" bIns="86146" numCol="1" spcCol="1270" anchor="ctr" anchorCtr="0">
            <a:noAutofit/>
          </a:bodyPr>
          <a:lstStyle/>
          <a:p>
            <a:pPr marL="0" lvl="0" indent="0" algn="ctr" defTabSz="1066800">
              <a:lnSpc>
                <a:spcPct val="90000"/>
              </a:lnSpc>
              <a:spcBef>
                <a:spcPct val="0"/>
              </a:spcBef>
              <a:spcAft>
                <a:spcPct val="35000"/>
              </a:spcAft>
              <a:buNone/>
            </a:pPr>
            <a:r>
              <a:rPr lang="en-US" sz="2000" b="1" kern="1200" dirty="0">
                <a:solidFill>
                  <a:schemeClr val="bg2"/>
                </a:solidFill>
                <a:latin typeface="Calibri" panose="020F0502020204030204" pitchFamily="34" charset="0"/>
                <a:cs typeface="Calibri" panose="020F0502020204030204" pitchFamily="34" charset="0"/>
              </a:rPr>
              <a:t>St. Vincent and the Grenadines</a:t>
            </a:r>
          </a:p>
        </p:txBody>
      </p:sp>
      <p:sp>
        <p:nvSpPr>
          <p:cNvPr id="14" name="Freeform: Shape 13">
            <a:extLst>
              <a:ext uri="{FF2B5EF4-FFF2-40B4-BE49-F238E27FC236}">
                <a16:creationId xmlns:a16="http://schemas.microsoft.com/office/drawing/2014/main" xmlns="" id="{B1311E35-37FC-4616-B42B-20CF19E75130}"/>
              </a:ext>
            </a:extLst>
          </p:cNvPr>
          <p:cNvSpPr/>
          <p:nvPr/>
        </p:nvSpPr>
        <p:spPr>
          <a:xfrm>
            <a:off x="3014619" y="4535279"/>
            <a:ext cx="5533200" cy="662511"/>
          </a:xfrm>
          <a:custGeom>
            <a:avLst/>
            <a:gdLst>
              <a:gd name="connsiteX0" fmla="*/ 110421 w 662511"/>
              <a:gd name="connsiteY0" fmla="*/ 0 h 5336899"/>
              <a:gd name="connsiteX1" fmla="*/ 552090 w 662511"/>
              <a:gd name="connsiteY1" fmla="*/ 0 h 5336899"/>
              <a:gd name="connsiteX2" fmla="*/ 662511 w 662511"/>
              <a:gd name="connsiteY2" fmla="*/ 110421 h 5336899"/>
              <a:gd name="connsiteX3" fmla="*/ 662511 w 662511"/>
              <a:gd name="connsiteY3" fmla="*/ 5336899 h 5336899"/>
              <a:gd name="connsiteX4" fmla="*/ 662511 w 662511"/>
              <a:gd name="connsiteY4" fmla="*/ 5336899 h 5336899"/>
              <a:gd name="connsiteX5" fmla="*/ 0 w 662511"/>
              <a:gd name="connsiteY5" fmla="*/ 5336899 h 5336899"/>
              <a:gd name="connsiteX6" fmla="*/ 0 w 662511"/>
              <a:gd name="connsiteY6" fmla="*/ 5336899 h 5336899"/>
              <a:gd name="connsiteX7" fmla="*/ 0 w 662511"/>
              <a:gd name="connsiteY7" fmla="*/ 110421 h 5336899"/>
              <a:gd name="connsiteX8" fmla="*/ 110421 w 662511"/>
              <a:gd name="connsiteY8" fmla="*/ 0 h 533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511" h="5336899">
                <a:moveTo>
                  <a:pt x="662511" y="889506"/>
                </a:moveTo>
                <a:lnTo>
                  <a:pt x="662511" y="4447393"/>
                </a:lnTo>
                <a:cubicBezTo>
                  <a:pt x="662511" y="4938653"/>
                  <a:pt x="656374" y="5336895"/>
                  <a:pt x="648804" y="5336895"/>
                </a:cubicBezTo>
                <a:lnTo>
                  <a:pt x="0" y="5336895"/>
                </a:lnTo>
                <a:lnTo>
                  <a:pt x="0" y="5336895"/>
                </a:lnTo>
                <a:lnTo>
                  <a:pt x="0" y="4"/>
                </a:lnTo>
                <a:lnTo>
                  <a:pt x="0" y="4"/>
                </a:lnTo>
                <a:lnTo>
                  <a:pt x="648804" y="4"/>
                </a:lnTo>
                <a:cubicBezTo>
                  <a:pt x="656374" y="4"/>
                  <a:pt x="662511" y="398246"/>
                  <a:pt x="662511" y="889506"/>
                </a:cubicBezTo>
                <a:close/>
              </a:path>
            </a:pathLst>
          </a:custGeom>
          <a:solidFill>
            <a:schemeClr val="accent5">
              <a:alpha val="90000"/>
            </a:schemeClr>
          </a:solidFill>
          <a:ln>
            <a:noFill/>
          </a:ln>
          <a:effectLst/>
          <a:scene3d>
            <a:camera prst="orthographicFront"/>
            <a:lightRig rig="chilly" dir="t"/>
          </a:scene3d>
          <a:sp3d extrusionH="1700" prstMaterial="dkEdge">
            <a:bevelB w="0" h="0" prst="convex"/>
          </a:sp3d>
        </p:spPr>
        <p:style>
          <a:lnRef idx="1">
            <a:schemeClr val="accent1">
              <a:alpha val="90000"/>
              <a:tint val="40000"/>
              <a:hueOff val="0"/>
              <a:satOff val="0"/>
              <a:lumOff val="0"/>
              <a:alphaOff val="0"/>
            </a:schemeClr>
          </a:lnRef>
          <a:fillRef idx="1">
            <a:scrgbClr r="0" g="0" b="0"/>
          </a:fillRef>
          <a:effectRef idx="0">
            <a:scrgbClr r="0" g="0" b="0"/>
          </a:effectRef>
          <a:fontRef idx="minor">
            <a:schemeClr val="dk1">
              <a:hueOff val="0"/>
              <a:satOff val="0"/>
              <a:lumOff val="0"/>
              <a:alphaOff val="0"/>
            </a:schemeClr>
          </a:fontRef>
        </p:style>
        <p:txBody>
          <a:bodyPr spcFirstLastPara="0" vert="horz" wrap="square" lIns="247651" tIns="156166" rIns="279990" bIns="156166" numCol="1" spcCol="1270" anchor="ctr" anchorCtr="0">
            <a:noAutofit/>
          </a:bodyPr>
          <a:lstStyle/>
          <a:p>
            <a:pPr marL="0" lvl="1" algn="l" defTabSz="711200">
              <a:lnSpc>
                <a:spcPct val="90000"/>
              </a:lnSpc>
              <a:spcBef>
                <a:spcPct val="0"/>
              </a:spcBef>
              <a:spcAft>
                <a:spcPct val="15000"/>
              </a:spcAft>
            </a:pPr>
            <a:r>
              <a:rPr lang="en-US" sz="1600" kern="1200" dirty="0">
                <a:solidFill>
                  <a:schemeClr val="tx2"/>
                </a:solidFill>
                <a:latin typeface="Calibri" panose="020F0502020204030204" pitchFamily="34" charset="0"/>
                <a:cs typeface="Calibri" panose="020F0502020204030204" pitchFamily="34" charset="0"/>
              </a:rPr>
              <a:t>National Adaptation Plan with sector action plan and investment strategy for one priority sector</a:t>
            </a:r>
          </a:p>
        </p:txBody>
      </p:sp>
      <p:sp>
        <p:nvSpPr>
          <p:cNvPr id="15" name="Freeform: Shape 14">
            <a:extLst>
              <a:ext uri="{FF2B5EF4-FFF2-40B4-BE49-F238E27FC236}">
                <a16:creationId xmlns:a16="http://schemas.microsoft.com/office/drawing/2014/main" xmlns="" id="{BC98DD2C-1234-4A28-8037-4E279C8052D7}"/>
              </a:ext>
            </a:extLst>
          </p:cNvPr>
          <p:cNvSpPr/>
          <p:nvPr/>
        </p:nvSpPr>
        <p:spPr>
          <a:xfrm>
            <a:off x="705475" y="4510894"/>
            <a:ext cx="2401402" cy="745200"/>
          </a:xfrm>
          <a:custGeom>
            <a:avLst/>
            <a:gdLst>
              <a:gd name="connsiteX0" fmla="*/ 0 w 3002006"/>
              <a:gd name="connsiteY0" fmla="*/ 138026 h 828138"/>
              <a:gd name="connsiteX1" fmla="*/ 138026 w 3002006"/>
              <a:gd name="connsiteY1" fmla="*/ 0 h 828138"/>
              <a:gd name="connsiteX2" fmla="*/ 2863980 w 3002006"/>
              <a:gd name="connsiteY2" fmla="*/ 0 h 828138"/>
              <a:gd name="connsiteX3" fmla="*/ 3002006 w 3002006"/>
              <a:gd name="connsiteY3" fmla="*/ 138026 h 828138"/>
              <a:gd name="connsiteX4" fmla="*/ 3002006 w 3002006"/>
              <a:gd name="connsiteY4" fmla="*/ 690112 h 828138"/>
              <a:gd name="connsiteX5" fmla="*/ 2863980 w 3002006"/>
              <a:gd name="connsiteY5" fmla="*/ 828138 h 828138"/>
              <a:gd name="connsiteX6" fmla="*/ 138026 w 3002006"/>
              <a:gd name="connsiteY6" fmla="*/ 828138 h 828138"/>
              <a:gd name="connsiteX7" fmla="*/ 0 w 3002006"/>
              <a:gd name="connsiteY7" fmla="*/ 690112 h 828138"/>
              <a:gd name="connsiteX8" fmla="*/ 0 w 3002006"/>
              <a:gd name="connsiteY8" fmla="*/ 138026 h 82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006" h="828138">
                <a:moveTo>
                  <a:pt x="0" y="138026"/>
                </a:moveTo>
                <a:cubicBezTo>
                  <a:pt x="0" y="61796"/>
                  <a:pt x="61796" y="0"/>
                  <a:pt x="138026" y="0"/>
                </a:cubicBezTo>
                <a:lnTo>
                  <a:pt x="2863980" y="0"/>
                </a:lnTo>
                <a:cubicBezTo>
                  <a:pt x="2940210" y="0"/>
                  <a:pt x="3002006" y="61796"/>
                  <a:pt x="3002006" y="138026"/>
                </a:cubicBezTo>
                <a:lnTo>
                  <a:pt x="3002006" y="690112"/>
                </a:lnTo>
                <a:cubicBezTo>
                  <a:pt x="3002006" y="766342"/>
                  <a:pt x="2940210" y="828138"/>
                  <a:pt x="2863980" y="828138"/>
                </a:cubicBezTo>
                <a:lnTo>
                  <a:pt x="138026" y="828138"/>
                </a:lnTo>
                <a:cubicBezTo>
                  <a:pt x="61796" y="828138"/>
                  <a:pt x="0" y="766342"/>
                  <a:pt x="0" y="690112"/>
                </a:cubicBezTo>
                <a:lnTo>
                  <a:pt x="0" y="138026"/>
                </a:lnTo>
                <a:close/>
              </a:path>
            </a:pathLst>
          </a:custGeom>
          <a:solidFill>
            <a:schemeClr val="accent2">
              <a:lumMod val="75000"/>
            </a:schemeClr>
          </a:solidFill>
          <a:ln w="12700">
            <a:solidFill>
              <a:schemeClr val="accent2">
                <a:lumMod val="50000"/>
              </a:schemeClr>
            </a:solidFill>
          </a:ln>
          <a:effectLst>
            <a:outerShdw blurRad="50800" dist="38100" dir="10800000" algn="r" rotWithShape="0">
              <a:prstClr val="black">
                <a:alpha val="40000"/>
              </a:prstClr>
            </a:outerShdw>
          </a:effectLst>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1866" tIns="86146" rIns="131866" bIns="86146" numCol="1" spcCol="1270" anchor="ctr" anchorCtr="0">
            <a:noAutofit/>
          </a:bodyPr>
          <a:lstStyle/>
          <a:p>
            <a:pPr marL="0" lvl="0" indent="0" algn="ctr" defTabSz="1066800">
              <a:lnSpc>
                <a:spcPct val="90000"/>
              </a:lnSpc>
              <a:spcBef>
                <a:spcPct val="0"/>
              </a:spcBef>
              <a:spcAft>
                <a:spcPct val="35000"/>
              </a:spcAft>
              <a:buNone/>
            </a:pPr>
            <a:r>
              <a:rPr lang="en-US" sz="2000" b="1" kern="1200" dirty="0">
                <a:solidFill>
                  <a:schemeClr val="bg2"/>
                </a:solidFill>
                <a:latin typeface="Calibri" panose="020F0502020204030204" pitchFamily="34" charset="0"/>
                <a:cs typeface="Calibri" panose="020F0502020204030204" pitchFamily="34" charset="0"/>
              </a:rPr>
              <a:t>St. Lucia </a:t>
            </a:r>
          </a:p>
        </p:txBody>
      </p:sp>
      <p:sp>
        <p:nvSpPr>
          <p:cNvPr id="16" name="Freeform: Shape 15">
            <a:extLst>
              <a:ext uri="{FF2B5EF4-FFF2-40B4-BE49-F238E27FC236}">
                <a16:creationId xmlns:a16="http://schemas.microsoft.com/office/drawing/2014/main" xmlns="" id="{E4598981-F92D-4B45-B028-7501DEDF2943}"/>
              </a:ext>
            </a:extLst>
          </p:cNvPr>
          <p:cNvSpPr/>
          <p:nvPr/>
        </p:nvSpPr>
        <p:spPr>
          <a:xfrm>
            <a:off x="3014619" y="5380438"/>
            <a:ext cx="5533200" cy="720000"/>
          </a:xfrm>
          <a:custGeom>
            <a:avLst/>
            <a:gdLst>
              <a:gd name="connsiteX0" fmla="*/ 110421 w 662511"/>
              <a:gd name="connsiteY0" fmla="*/ 0 h 5336899"/>
              <a:gd name="connsiteX1" fmla="*/ 552090 w 662511"/>
              <a:gd name="connsiteY1" fmla="*/ 0 h 5336899"/>
              <a:gd name="connsiteX2" fmla="*/ 662511 w 662511"/>
              <a:gd name="connsiteY2" fmla="*/ 110421 h 5336899"/>
              <a:gd name="connsiteX3" fmla="*/ 662511 w 662511"/>
              <a:gd name="connsiteY3" fmla="*/ 5336899 h 5336899"/>
              <a:gd name="connsiteX4" fmla="*/ 662511 w 662511"/>
              <a:gd name="connsiteY4" fmla="*/ 5336899 h 5336899"/>
              <a:gd name="connsiteX5" fmla="*/ 0 w 662511"/>
              <a:gd name="connsiteY5" fmla="*/ 5336899 h 5336899"/>
              <a:gd name="connsiteX6" fmla="*/ 0 w 662511"/>
              <a:gd name="connsiteY6" fmla="*/ 5336899 h 5336899"/>
              <a:gd name="connsiteX7" fmla="*/ 0 w 662511"/>
              <a:gd name="connsiteY7" fmla="*/ 110421 h 5336899"/>
              <a:gd name="connsiteX8" fmla="*/ 110421 w 662511"/>
              <a:gd name="connsiteY8" fmla="*/ 0 h 533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511" h="5336899">
                <a:moveTo>
                  <a:pt x="662511" y="889506"/>
                </a:moveTo>
                <a:lnTo>
                  <a:pt x="662511" y="4447393"/>
                </a:lnTo>
                <a:cubicBezTo>
                  <a:pt x="662511" y="4938653"/>
                  <a:pt x="656374" y="5336895"/>
                  <a:pt x="648804" y="5336895"/>
                </a:cubicBezTo>
                <a:lnTo>
                  <a:pt x="0" y="5336895"/>
                </a:lnTo>
                <a:lnTo>
                  <a:pt x="0" y="5336895"/>
                </a:lnTo>
                <a:lnTo>
                  <a:pt x="0" y="4"/>
                </a:lnTo>
                <a:lnTo>
                  <a:pt x="0" y="4"/>
                </a:lnTo>
                <a:lnTo>
                  <a:pt x="648804" y="4"/>
                </a:lnTo>
                <a:cubicBezTo>
                  <a:pt x="656374" y="4"/>
                  <a:pt x="662511" y="398246"/>
                  <a:pt x="662511" y="889506"/>
                </a:cubicBezTo>
                <a:close/>
              </a:path>
            </a:pathLst>
          </a:custGeom>
          <a:solidFill>
            <a:schemeClr val="accent5">
              <a:alpha val="90000"/>
            </a:schemeClr>
          </a:solidFill>
          <a:ln>
            <a:noFill/>
          </a:ln>
          <a:effectLst/>
          <a:scene3d>
            <a:camera prst="orthographicFront"/>
            <a:lightRig rig="chilly" dir="t"/>
          </a:scene3d>
          <a:sp3d extrusionH="1700" prstMaterial="dkEdge">
            <a:bevelB w="0" h="0" prst="convex"/>
          </a:sp3d>
        </p:spPr>
        <p:style>
          <a:lnRef idx="1">
            <a:schemeClr val="accent1">
              <a:alpha val="90000"/>
              <a:tint val="40000"/>
              <a:hueOff val="0"/>
              <a:satOff val="0"/>
              <a:lumOff val="0"/>
              <a:alphaOff val="0"/>
            </a:schemeClr>
          </a:lnRef>
          <a:fillRef idx="1">
            <a:scrgbClr r="0" g="0" b="0"/>
          </a:fillRef>
          <a:effectRef idx="0">
            <a:scrgbClr r="0" g="0" b="0"/>
          </a:effectRef>
          <a:fontRef idx="minor">
            <a:schemeClr val="dk1">
              <a:hueOff val="0"/>
              <a:satOff val="0"/>
              <a:lumOff val="0"/>
              <a:alphaOff val="0"/>
            </a:schemeClr>
          </a:fontRef>
        </p:style>
        <p:txBody>
          <a:bodyPr spcFirstLastPara="0" vert="horz" wrap="square" lIns="247651" tIns="156166" rIns="279990" bIns="156166" numCol="1" spcCol="1270" anchor="ctr" anchorCtr="0">
            <a:noAutofit/>
          </a:bodyPr>
          <a:lstStyle/>
          <a:p>
            <a:pPr marL="0" lvl="1" algn="l" defTabSz="711200">
              <a:lnSpc>
                <a:spcPct val="90000"/>
              </a:lnSpc>
              <a:spcBef>
                <a:spcPct val="0"/>
              </a:spcBef>
              <a:spcAft>
                <a:spcPct val="15000"/>
              </a:spcAft>
            </a:pPr>
            <a:r>
              <a:rPr lang="en-US" sz="1600" kern="1200" dirty="0">
                <a:solidFill>
                  <a:schemeClr val="tx2"/>
                </a:solidFill>
                <a:latin typeface="Calibri" panose="020F0502020204030204" pitchFamily="34" charset="0"/>
                <a:cs typeface="Calibri" panose="020F0502020204030204" pitchFamily="34" charset="0"/>
              </a:rPr>
              <a:t>Overarching National Adaptation Plan which builds on the  draft  National Climate Change Policy Strategy and Action Plan (NCCPSAP)</a:t>
            </a:r>
          </a:p>
        </p:txBody>
      </p:sp>
      <p:sp>
        <p:nvSpPr>
          <p:cNvPr id="17" name="Freeform: Shape 16">
            <a:extLst>
              <a:ext uri="{FF2B5EF4-FFF2-40B4-BE49-F238E27FC236}">
                <a16:creationId xmlns:a16="http://schemas.microsoft.com/office/drawing/2014/main" xmlns="" id="{CC53EDFD-58D5-46C6-BA55-D5782540E1AE}"/>
              </a:ext>
            </a:extLst>
          </p:cNvPr>
          <p:cNvSpPr/>
          <p:nvPr/>
        </p:nvSpPr>
        <p:spPr>
          <a:xfrm>
            <a:off x="710754" y="5380438"/>
            <a:ext cx="2401402" cy="745200"/>
          </a:xfrm>
          <a:custGeom>
            <a:avLst/>
            <a:gdLst>
              <a:gd name="connsiteX0" fmla="*/ 0 w 3002006"/>
              <a:gd name="connsiteY0" fmla="*/ 138026 h 828138"/>
              <a:gd name="connsiteX1" fmla="*/ 138026 w 3002006"/>
              <a:gd name="connsiteY1" fmla="*/ 0 h 828138"/>
              <a:gd name="connsiteX2" fmla="*/ 2863980 w 3002006"/>
              <a:gd name="connsiteY2" fmla="*/ 0 h 828138"/>
              <a:gd name="connsiteX3" fmla="*/ 3002006 w 3002006"/>
              <a:gd name="connsiteY3" fmla="*/ 138026 h 828138"/>
              <a:gd name="connsiteX4" fmla="*/ 3002006 w 3002006"/>
              <a:gd name="connsiteY4" fmla="*/ 690112 h 828138"/>
              <a:gd name="connsiteX5" fmla="*/ 2863980 w 3002006"/>
              <a:gd name="connsiteY5" fmla="*/ 828138 h 828138"/>
              <a:gd name="connsiteX6" fmla="*/ 138026 w 3002006"/>
              <a:gd name="connsiteY6" fmla="*/ 828138 h 828138"/>
              <a:gd name="connsiteX7" fmla="*/ 0 w 3002006"/>
              <a:gd name="connsiteY7" fmla="*/ 690112 h 828138"/>
              <a:gd name="connsiteX8" fmla="*/ 0 w 3002006"/>
              <a:gd name="connsiteY8" fmla="*/ 138026 h 82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006" h="828138">
                <a:moveTo>
                  <a:pt x="0" y="138026"/>
                </a:moveTo>
                <a:cubicBezTo>
                  <a:pt x="0" y="61796"/>
                  <a:pt x="61796" y="0"/>
                  <a:pt x="138026" y="0"/>
                </a:cubicBezTo>
                <a:lnTo>
                  <a:pt x="2863980" y="0"/>
                </a:lnTo>
                <a:cubicBezTo>
                  <a:pt x="2940210" y="0"/>
                  <a:pt x="3002006" y="61796"/>
                  <a:pt x="3002006" y="138026"/>
                </a:cubicBezTo>
                <a:lnTo>
                  <a:pt x="3002006" y="690112"/>
                </a:lnTo>
                <a:cubicBezTo>
                  <a:pt x="3002006" y="766342"/>
                  <a:pt x="2940210" y="828138"/>
                  <a:pt x="2863980" y="828138"/>
                </a:cubicBezTo>
                <a:lnTo>
                  <a:pt x="138026" y="828138"/>
                </a:lnTo>
                <a:cubicBezTo>
                  <a:pt x="61796" y="828138"/>
                  <a:pt x="0" y="766342"/>
                  <a:pt x="0" y="690112"/>
                </a:cubicBezTo>
                <a:lnTo>
                  <a:pt x="0" y="138026"/>
                </a:lnTo>
                <a:close/>
              </a:path>
            </a:pathLst>
          </a:custGeom>
          <a:solidFill>
            <a:schemeClr val="accent2">
              <a:lumMod val="75000"/>
            </a:schemeClr>
          </a:solidFill>
          <a:ln w="12700">
            <a:solidFill>
              <a:schemeClr val="accent2">
                <a:lumMod val="50000"/>
              </a:schemeClr>
            </a:solidFill>
          </a:ln>
          <a:effectLst>
            <a:outerShdw blurRad="50800" dist="38100" dir="10800000" algn="r" rotWithShape="0">
              <a:prstClr val="black">
                <a:alpha val="40000"/>
              </a:prstClr>
            </a:outerShdw>
          </a:effectLst>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1866" tIns="86146" rIns="131866" bIns="86146" numCol="1" spcCol="1270" anchor="ctr" anchorCtr="0">
            <a:noAutofit/>
          </a:bodyPr>
          <a:lstStyle/>
          <a:p>
            <a:pPr marL="0" lvl="0" indent="0" algn="ctr" defTabSz="1066800">
              <a:lnSpc>
                <a:spcPct val="90000"/>
              </a:lnSpc>
              <a:spcBef>
                <a:spcPct val="0"/>
              </a:spcBef>
              <a:spcAft>
                <a:spcPct val="35000"/>
              </a:spcAft>
              <a:buNone/>
            </a:pPr>
            <a:r>
              <a:rPr lang="en-US" sz="2000" b="1" kern="1200" dirty="0">
                <a:solidFill>
                  <a:schemeClr val="bg2"/>
                </a:solidFill>
                <a:latin typeface="Calibri" panose="020F0502020204030204" pitchFamily="34" charset="0"/>
                <a:cs typeface="Calibri" panose="020F0502020204030204" pitchFamily="34" charset="0"/>
              </a:rPr>
              <a:t>Suriname </a:t>
            </a:r>
          </a:p>
        </p:txBody>
      </p:sp>
      <p:sp>
        <p:nvSpPr>
          <p:cNvPr id="6" name="Rectangle 5">
            <a:extLst>
              <a:ext uri="{FF2B5EF4-FFF2-40B4-BE49-F238E27FC236}">
                <a16:creationId xmlns:a16="http://schemas.microsoft.com/office/drawing/2014/main" xmlns="" id="{F28B2B90-A820-40FE-B0A6-08C81053F394}"/>
              </a:ext>
            </a:extLst>
          </p:cNvPr>
          <p:cNvSpPr/>
          <p:nvPr/>
        </p:nvSpPr>
        <p:spPr>
          <a:xfrm>
            <a:off x="0" y="0"/>
            <a:ext cx="9144000" cy="792000"/>
          </a:xfrm>
          <a:prstGeom prst="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T" sz="2400" b="1" i="1" dirty="0">
                <a:solidFill>
                  <a:schemeClr val="bg2"/>
                </a:solidFill>
                <a:effectLst>
                  <a:outerShdw blurRad="38100" dist="38100" dir="2700000" algn="tl">
                    <a:srgbClr val="000000">
                      <a:alpha val="43137"/>
                    </a:srgbClr>
                  </a:outerShdw>
                </a:effectLst>
                <a:latin typeface="Century Gothic" panose="020B0502020202020204" pitchFamily="34" charset="0"/>
              </a:rPr>
              <a:t>        Outcome 1: National Adaptation Plans (NAPs)</a:t>
            </a:r>
          </a:p>
        </p:txBody>
      </p:sp>
      <p:pic>
        <p:nvPicPr>
          <p:cNvPr id="28" name="Picture 27" descr="Untitled-1.png">
            <a:extLst>
              <a:ext uri="{FF2B5EF4-FFF2-40B4-BE49-F238E27FC236}">
                <a16:creationId xmlns:a16="http://schemas.microsoft.com/office/drawing/2014/main" xmlns="" id="{E6A84BB0-C107-4A1D-8FF3-E4036857F698}"/>
              </a:ext>
            </a:extLst>
          </p:cNvPr>
          <p:cNvPicPr>
            <a:picLocks noChangeAspect="1"/>
          </p:cNvPicPr>
          <p:nvPr/>
        </p:nvPicPr>
        <p:blipFill rotWithShape="1">
          <a:blip r:embed="rId4"/>
          <a:srcRect l="10311" r="78882" b="82576"/>
          <a:stretch/>
        </p:blipFill>
        <p:spPr>
          <a:xfrm>
            <a:off x="343555" y="109285"/>
            <a:ext cx="799226" cy="5734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2629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1321" y="6262092"/>
            <a:ext cx="587013" cy="595907"/>
          </a:xfrm>
          <a:prstGeom prst="rect">
            <a:avLst/>
          </a:prstGeom>
        </p:spPr>
      </p:pic>
      <p:grpSp>
        <p:nvGrpSpPr>
          <p:cNvPr id="5" name="Group 4">
            <a:extLst>
              <a:ext uri="{FF2B5EF4-FFF2-40B4-BE49-F238E27FC236}">
                <a16:creationId xmlns:a16="http://schemas.microsoft.com/office/drawing/2014/main" xmlns="" id="{BF5ACC1F-AE77-438D-9711-FD6683516622}"/>
              </a:ext>
            </a:extLst>
          </p:cNvPr>
          <p:cNvGrpSpPr/>
          <p:nvPr/>
        </p:nvGrpSpPr>
        <p:grpSpPr>
          <a:xfrm>
            <a:off x="581686" y="1158123"/>
            <a:ext cx="8209226" cy="3494841"/>
            <a:chOff x="581686" y="1158123"/>
            <a:chExt cx="8209226" cy="3494841"/>
          </a:xfrm>
        </p:grpSpPr>
        <p:sp>
          <p:nvSpPr>
            <p:cNvPr id="6" name="Freeform: Shape 5">
              <a:extLst>
                <a:ext uri="{FF2B5EF4-FFF2-40B4-BE49-F238E27FC236}">
                  <a16:creationId xmlns:a16="http://schemas.microsoft.com/office/drawing/2014/main" xmlns="" id="{535492CC-6F64-44FB-BC24-4BA324C830A9}"/>
                </a:ext>
              </a:extLst>
            </p:cNvPr>
            <p:cNvSpPr/>
            <p:nvPr/>
          </p:nvSpPr>
          <p:spPr>
            <a:xfrm>
              <a:off x="581686" y="1158123"/>
              <a:ext cx="2502812" cy="974930"/>
            </a:xfrm>
            <a:custGeom>
              <a:avLst/>
              <a:gdLst>
                <a:gd name="connsiteX0" fmla="*/ 0 w 2502812"/>
                <a:gd name="connsiteY0" fmla="*/ 0 h 974930"/>
                <a:gd name="connsiteX1" fmla="*/ 2502812 w 2502812"/>
                <a:gd name="connsiteY1" fmla="*/ 0 h 974930"/>
                <a:gd name="connsiteX2" fmla="*/ 2502812 w 2502812"/>
                <a:gd name="connsiteY2" fmla="*/ 974930 h 974930"/>
                <a:gd name="connsiteX3" fmla="*/ 0 w 2502812"/>
                <a:gd name="connsiteY3" fmla="*/ 974930 h 974930"/>
                <a:gd name="connsiteX4" fmla="*/ 0 w 2502812"/>
                <a:gd name="connsiteY4" fmla="*/ 0 h 97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2812" h="974930">
                  <a:moveTo>
                    <a:pt x="0" y="0"/>
                  </a:moveTo>
                  <a:lnTo>
                    <a:pt x="2502812" y="0"/>
                  </a:lnTo>
                  <a:lnTo>
                    <a:pt x="2502812" y="974930"/>
                  </a:lnTo>
                  <a:lnTo>
                    <a:pt x="0" y="974930"/>
                  </a:lnTo>
                  <a:lnTo>
                    <a:pt x="0" y="0"/>
                  </a:lnTo>
                  <a:close/>
                </a:path>
              </a:pathLst>
            </a:custGeom>
            <a:solidFill>
              <a:schemeClr val="accent2">
                <a:lumMod val="75000"/>
              </a:schemeClr>
            </a:solidFill>
            <a:ln>
              <a:noFill/>
            </a:ln>
            <a:effectLst>
              <a:outerShdw blurRad="50800" dist="38100" dir="16200000" rotWithShape="0">
                <a:prstClr val="black">
                  <a:alpha val="40000"/>
                </a:prstClr>
              </a:outerShdw>
            </a:effectLst>
          </p:spPr>
          <p:style>
            <a:lnRef idx="1">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chemeClr val="bg2"/>
                  </a:solidFill>
                  <a:latin typeface="Calibri" panose="020F0502020204030204" pitchFamily="34" charset="0"/>
                  <a:cs typeface="Calibri" panose="020F0502020204030204" pitchFamily="34" charset="0"/>
                </a:rPr>
                <a:t>Energy Sector </a:t>
              </a:r>
            </a:p>
          </p:txBody>
        </p:sp>
        <p:sp>
          <p:nvSpPr>
            <p:cNvPr id="13" name="Freeform: Shape 12">
              <a:extLst>
                <a:ext uri="{FF2B5EF4-FFF2-40B4-BE49-F238E27FC236}">
                  <a16:creationId xmlns:a16="http://schemas.microsoft.com/office/drawing/2014/main" xmlns="" id="{0601ACDF-E708-427D-B703-160718CBD136}"/>
                </a:ext>
              </a:extLst>
            </p:cNvPr>
            <p:cNvSpPr/>
            <p:nvPr/>
          </p:nvSpPr>
          <p:spPr>
            <a:xfrm>
              <a:off x="581686" y="2133054"/>
              <a:ext cx="2502812" cy="2519910"/>
            </a:xfrm>
            <a:custGeom>
              <a:avLst/>
              <a:gdLst>
                <a:gd name="connsiteX0" fmla="*/ 0 w 2502812"/>
                <a:gd name="connsiteY0" fmla="*/ 0 h 2519910"/>
                <a:gd name="connsiteX1" fmla="*/ 2502812 w 2502812"/>
                <a:gd name="connsiteY1" fmla="*/ 0 h 2519910"/>
                <a:gd name="connsiteX2" fmla="*/ 2502812 w 2502812"/>
                <a:gd name="connsiteY2" fmla="*/ 2519910 h 2519910"/>
                <a:gd name="connsiteX3" fmla="*/ 0 w 2502812"/>
                <a:gd name="connsiteY3" fmla="*/ 2519910 h 2519910"/>
                <a:gd name="connsiteX4" fmla="*/ 0 w 2502812"/>
                <a:gd name="connsiteY4" fmla="*/ 0 h 251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2812" h="2519910">
                  <a:moveTo>
                    <a:pt x="0" y="0"/>
                  </a:moveTo>
                  <a:lnTo>
                    <a:pt x="2502812" y="0"/>
                  </a:lnTo>
                  <a:lnTo>
                    <a:pt x="2502812" y="2519910"/>
                  </a:lnTo>
                  <a:lnTo>
                    <a:pt x="0" y="2519910"/>
                  </a:lnTo>
                  <a:lnTo>
                    <a:pt x="0" y="0"/>
                  </a:lnTo>
                  <a:close/>
                </a:path>
              </a:pathLst>
            </a:custGeom>
            <a:solidFill>
              <a:schemeClr val="accent5">
                <a:alpha val="90000"/>
              </a:schemeClr>
            </a:solidFill>
            <a:ln>
              <a:noFill/>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400" kern="1200" dirty="0">
                  <a:solidFill>
                    <a:schemeClr val="tx2"/>
                  </a:solidFill>
                  <a:latin typeface="Calibri" panose="020F0502020204030204" pitchFamily="34" charset="0"/>
                  <a:cs typeface="Calibri" panose="020F0502020204030204" pitchFamily="34" charset="0"/>
                </a:rPr>
                <a:t>Dominica </a:t>
              </a:r>
            </a:p>
            <a:p>
              <a:pPr marL="228600" lvl="1" indent="-228600" algn="l" defTabSz="1200150">
                <a:lnSpc>
                  <a:spcPct val="90000"/>
                </a:lnSpc>
                <a:spcBef>
                  <a:spcPct val="0"/>
                </a:spcBef>
                <a:spcAft>
                  <a:spcPct val="15000"/>
                </a:spcAft>
                <a:buChar char="•"/>
              </a:pPr>
              <a:r>
                <a:rPr lang="en-US" sz="2400" kern="1200" dirty="0">
                  <a:solidFill>
                    <a:schemeClr val="tx2"/>
                  </a:solidFill>
                  <a:latin typeface="Calibri" panose="020F0502020204030204" pitchFamily="34" charset="0"/>
                  <a:cs typeface="Calibri" panose="020F0502020204030204" pitchFamily="34" charset="0"/>
                </a:rPr>
                <a:t>Grenada </a:t>
              </a:r>
            </a:p>
            <a:p>
              <a:pPr marL="228600" lvl="1" indent="-228600" algn="l" defTabSz="1200150">
                <a:lnSpc>
                  <a:spcPct val="90000"/>
                </a:lnSpc>
                <a:spcBef>
                  <a:spcPct val="0"/>
                </a:spcBef>
                <a:spcAft>
                  <a:spcPct val="15000"/>
                </a:spcAft>
                <a:buChar char="•"/>
              </a:pPr>
              <a:r>
                <a:rPr lang="en-US" sz="2400" b="1" kern="1200" dirty="0">
                  <a:solidFill>
                    <a:srgbClr val="C00000"/>
                  </a:solidFill>
                  <a:latin typeface="Calibri" panose="020F0502020204030204" pitchFamily="34" charset="0"/>
                  <a:cs typeface="Calibri" panose="020F0502020204030204" pitchFamily="34" charset="0"/>
                </a:rPr>
                <a:t>Guyana </a:t>
              </a:r>
            </a:p>
            <a:p>
              <a:pPr marL="228600" lvl="1" indent="-228600" algn="l" defTabSz="1200150">
                <a:lnSpc>
                  <a:spcPct val="90000"/>
                </a:lnSpc>
                <a:spcBef>
                  <a:spcPct val="0"/>
                </a:spcBef>
                <a:spcAft>
                  <a:spcPct val="15000"/>
                </a:spcAft>
                <a:buChar char="•"/>
              </a:pPr>
              <a:r>
                <a:rPr lang="en-US" sz="2400" b="1" kern="1200" dirty="0">
                  <a:solidFill>
                    <a:srgbClr val="C00000"/>
                  </a:solidFill>
                  <a:latin typeface="Calibri" panose="020F0502020204030204" pitchFamily="34" charset="0"/>
                  <a:cs typeface="Calibri" panose="020F0502020204030204" pitchFamily="34" charset="0"/>
                </a:rPr>
                <a:t>Suriname </a:t>
              </a:r>
            </a:p>
            <a:p>
              <a:pPr marL="228600" lvl="1" indent="-228600" algn="l" defTabSz="1200150">
                <a:lnSpc>
                  <a:spcPct val="90000"/>
                </a:lnSpc>
                <a:spcBef>
                  <a:spcPct val="0"/>
                </a:spcBef>
                <a:spcAft>
                  <a:spcPct val="15000"/>
                </a:spcAft>
                <a:buChar char="•"/>
              </a:pPr>
              <a:r>
                <a:rPr lang="en-US" sz="2400" b="1" kern="1200" dirty="0">
                  <a:solidFill>
                    <a:srgbClr val="C00000"/>
                  </a:solidFill>
                  <a:latin typeface="Calibri" panose="020F0502020204030204" pitchFamily="34" charset="0"/>
                  <a:cs typeface="Calibri" panose="020F0502020204030204" pitchFamily="34" charset="0"/>
                </a:rPr>
                <a:t>St. Lucia</a:t>
              </a:r>
              <a:r>
                <a:rPr lang="en-US" sz="2400" kern="1200" dirty="0">
                  <a:solidFill>
                    <a:srgbClr val="C00000"/>
                  </a:solidFill>
                  <a:latin typeface="Calibri" panose="020F0502020204030204" pitchFamily="34" charset="0"/>
                  <a:cs typeface="Calibri" panose="020F0502020204030204" pitchFamily="34" charset="0"/>
                </a:rPr>
                <a:t> </a:t>
              </a:r>
            </a:p>
          </p:txBody>
        </p:sp>
        <p:sp>
          <p:nvSpPr>
            <p:cNvPr id="14" name="Freeform: Shape 13">
              <a:extLst>
                <a:ext uri="{FF2B5EF4-FFF2-40B4-BE49-F238E27FC236}">
                  <a16:creationId xmlns:a16="http://schemas.microsoft.com/office/drawing/2014/main" xmlns="" id="{25B7F022-C088-49A9-972C-765FB81AAAE3}"/>
                </a:ext>
              </a:extLst>
            </p:cNvPr>
            <p:cNvSpPr/>
            <p:nvPr/>
          </p:nvSpPr>
          <p:spPr>
            <a:xfrm>
              <a:off x="3434893" y="1158123"/>
              <a:ext cx="2502812" cy="974930"/>
            </a:xfrm>
            <a:custGeom>
              <a:avLst/>
              <a:gdLst>
                <a:gd name="connsiteX0" fmla="*/ 0 w 2502812"/>
                <a:gd name="connsiteY0" fmla="*/ 0 h 974930"/>
                <a:gd name="connsiteX1" fmla="*/ 2502812 w 2502812"/>
                <a:gd name="connsiteY1" fmla="*/ 0 h 974930"/>
                <a:gd name="connsiteX2" fmla="*/ 2502812 w 2502812"/>
                <a:gd name="connsiteY2" fmla="*/ 974930 h 974930"/>
                <a:gd name="connsiteX3" fmla="*/ 0 w 2502812"/>
                <a:gd name="connsiteY3" fmla="*/ 974930 h 974930"/>
                <a:gd name="connsiteX4" fmla="*/ 0 w 2502812"/>
                <a:gd name="connsiteY4" fmla="*/ 0 h 97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2812" h="974930">
                  <a:moveTo>
                    <a:pt x="0" y="0"/>
                  </a:moveTo>
                  <a:lnTo>
                    <a:pt x="2502812" y="0"/>
                  </a:lnTo>
                  <a:lnTo>
                    <a:pt x="2502812" y="974930"/>
                  </a:lnTo>
                  <a:lnTo>
                    <a:pt x="0" y="974930"/>
                  </a:lnTo>
                  <a:lnTo>
                    <a:pt x="0" y="0"/>
                  </a:lnTo>
                  <a:close/>
                </a:path>
              </a:pathLst>
            </a:custGeom>
            <a:solidFill>
              <a:schemeClr val="accent2">
                <a:lumMod val="75000"/>
              </a:schemeClr>
            </a:solidFill>
            <a:ln>
              <a:noFill/>
            </a:ln>
            <a:effectLst>
              <a:outerShdw blurRad="50800" dist="38100" dir="16200000" rotWithShape="0">
                <a:prstClr val="black">
                  <a:alpha val="40000"/>
                </a:prstClr>
              </a:outerShdw>
            </a:effectLst>
          </p:spPr>
          <p:style>
            <a:lnRef idx="1">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chemeClr val="bg2"/>
                  </a:solidFill>
                  <a:latin typeface="Calibri" panose="020F0502020204030204" pitchFamily="34" charset="0"/>
                  <a:cs typeface="Calibri" panose="020F0502020204030204" pitchFamily="34" charset="0"/>
                </a:rPr>
                <a:t>Transport Sector</a:t>
              </a:r>
            </a:p>
          </p:txBody>
        </p:sp>
        <p:sp>
          <p:nvSpPr>
            <p:cNvPr id="15" name="Freeform: Shape 14">
              <a:extLst>
                <a:ext uri="{FF2B5EF4-FFF2-40B4-BE49-F238E27FC236}">
                  <a16:creationId xmlns:a16="http://schemas.microsoft.com/office/drawing/2014/main" xmlns="" id="{7FBB3FE2-787D-4537-BD42-99D921D96ACB}"/>
                </a:ext>
              </a:extLst>
            </p:cNvPr>
            <p:cNvSpPr/>
            <p:nvPr/>
          </p:nvSpPr>
          <p:spPr>
            <a:xfrm>
              <a:off x="3434893" y="2133054"/>
              <a:ext cx="2502812" cy="2519910"/>
            </a:xfrm>
            <a:custGeom>
              <a:avLst/>
              <a:gdLst>
                <a:gd name="connsiteX0" fmla="*/ 0 w 2502812"/>
                <a:gd name="connsiteY0" fmla="*/ 0 h 2519910"/>
                <a:gd name="connsiteX1" fmla="*/ 2502812 w 2502812"/>
                <a:gd name="connsiteY1" fmla="*/ 0 h 2519910"/>
                <a:gd name="connsiteX2" fmla="*/ 2502812 w 2502812"/>
                <a:gd name="connsiteY2" fmla="*/ 2519910 h 2519910"/>
                <a:gd name="connsiteX3" fmla="*/ 0 w 2502812"/>
                <a:gd name="connsiteY3" fmla="*/ 2519910 h 2519910"/>
                <a:gd name="connsiteX4" fmla="*/ 0 w 2502812"/>
                <a:gd name="connsiteY4" fmla="*/ 0 h 251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2812" h="2519910">
                  <a:moveTo>
                    <a:pt x="0" y="0"/>
                  </a:moveTo>
                  <a:lnTo>
                    <a:pt x="2502812" y="0"/>
                  </a:lnTo>
                  <a:lnTo>
                    <a:pt x="2502812" y="2519910"/>
                  </a:lnTo>
                  <a:lnTo>
                    <a:pt x="0" y="2519910"/>
                  </a:lnTo>
                  <a:lnTo>
                    <a:pt x="0" y="0"/>
                  </a:lnTo>
                  <a:close/>
                </a:path>
              </a:pathLst>
            </a:custGeom>
            <a:solidFill>
              <a:schemeClr val="accent5">
                <a:alpha val="90000"/>
              </a:schemeClr>
            </a:solidFill>
            <a:ln>
              <a:noFill/>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400" b="1" kern="1200" dirty="0">
                  <a:solidFill>
                    <a:srgbClr val="C00000"/>
                  </a:solidFill>
                  <a:latin typeface="Calibri" panose="020F0502020204030204" pitchFamily="34" charset="0"/>
                  <a:cs typeface="Calibri" panose="020F0502020204030204" pitchFamily="34" charset="0"/>
                </a:rPr>
                <a:t>Belize </a:t>
              </a:r>
            </a:p>
            <a:p>
              <a:pPr marL="228600" lvl="1" indent="-228600" algn="l" defTabSz="1200150">
                <a:lnSpc>
                  <a:spcPct val="90000"/>
                </a:lnSpc>
                <a:spcBef>
                  <a:spcPct val="0"/>
                </a:spcBef>
                <a:spcAft>
                  <a:spcPct val="15000"/>
                </a:spcAft>
                <a:buChar char="•"/>
              </a:pPr>
              <a:r>
                <a:rPr lang="en-US" sz="2400" b="1" kern="1200" dirty="0">
                  <a:solidFill>
                    <a:srgbClr val="C00000"/>
                  </a:solidFill>
                  <a:latin typeface="Calibri" panose="020F0502020204030204" pitchFamily="34" charset="0"/>
                  <a:cs typeface="Calibri" panose="020F0502020204030204" pitchFamily="34" charset="0"/>
                </a:rPr>
                <a:t>St. Vincent and the Grenadines</a:t>
              </a:r>
            </a:p>
          </p:txBody>
        </p:sp>
        <p:sp>
          <p:nvSpPr>
            <p:cNvPr id="16" name="Freeform: Shape 15">
              <a:extLst>
                <a:ext uri="{FF2B5EF4-FFF2-40B4-BE49-F238E27FC236}">
                  <a16:creationId xmlns:a16="http://schemas.microsoft.com/office/drawing/2014/main" xmlns="" id="{A14FFE16-EEAB-4460-91AA-639D8D4BCD7A}"/>
                </a:ext>
              </a:extLst>
            </p:cNvPr>
            <p:cNvSpPr/>
            <p:nvPr/>
          </p:nvSpPr>
          <p:spPr>
            <a:xfrm>
              <a:off x="6288100" y="1158123"/>
              <a:ext cx="2502812" cy="974930"/>
            </a:xfrm>
            <a:custGeom>
              <a:avLst/>
              <a:gdLst>
                <a:gd name="connsiteX0" fmla="*/ 0 w 2502812"/>
                <a:gd name="connsiteY0" fmla="*/ 0 h 974930"/>
                <a:gd name="connsiteX1" fmla="*/ 2502812 w 2502812"/>
                <a:gd name="connsiteY1" fmla="*/ 0 h 974930"/>
                <a:gd name="connsiteX2" fmla="*/ 2502812 w 2502812"/>
                <a:gd name="connsiteY2" fmla="*/ 974930 h 974930"/>
                <a:gd name="connsiteX3" fmla="*/ 0 w 2502812"/>
                <a:gd name="connsiteY3" fmla="*/ 974930 h 974930"/>
                <a:gd name="connsiteX4" fmla="*/ 0 w 2502812"/>
                <a:gd name="connsiteY4" fmla="*/ 0 h 974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2812" h="974930">
                  <a:moveTo>
                    <a:pt x="0" y="0"/>
                  </a:moveTo>
                  <a:lnTo>
                    <a:pt x="2502812" y="0"/>
                  </a:lnTo>
                  <a:lnTo>
                    <a:pt x="2502812" y="974930"/>
                  </a:lnTo>
                  <a:lnTo>
                    <a:pt x="0" y="974930"/>
                  </a:lnTo>
                  <a:lnTo>
                    <a:pt x="0" y="0"/>
                  </a:lnTo>
                  <a:close/>
                </a:path>
              </a:pathLst>
            </a:custGeom>
            <a:solidFill>
              <a:schemeClr val="accent2">
                <a:lumMod val="75000"/>
              </a:schemeClr>
            </a:solidFill>
            <a:ln>
              <a:noFill/>
            </a:ln>
            <a:effectLst>
              <a:outerShdw blurRad="50800" dist="38100" dir="16200000" rotWithShape="0">
                <a:prstClr val="black">
                  <a:alpha val="40000"/>
                </a:prstClr>
              </a:outerShdw>
            </a:effectLst>
          </p:spPr>
          <p:style>
            <a:lnRef idx="1">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chemeClr val="bg2"/>
                  </a:solidFill>
                  <a:latin typeface="Calibri" panose="020F0502020204030204" pitchFamily="34" charset="0"/>
                  <a:cs typeface="Calibri" panose="020F0502020204030204" pitchFamily="34" charset="0"/>
                </a:rPr>
                <a:t>Water Sector </a:t>
              </a:r>
            </a:p>
          </p:txBody>
        </p:sp>
        <p:sp>
          <p:nvSpPr>
            <p:cNvPr id="17" name="Freeform: Shape 16">
              <a:extLst>
                <a:ext uri="{FF2B5EF4-FFF2-40B4-BE49-F238E27FC236}">
                  <a16:creationId xmlns:a16="http://schemas.microsoft.com/office/drawing/2014/main" xmlns="" id="{B01793CE-147E-40CC-8607-327A7BBAF030}"/>
                </a:ext>
              </a:extLst>
            </p:cNvPr>
            <p:cNvSpPr/>
            <p:nvPr/>
          </p:nvSpPr>
          <p:spPr>
            <a:xfrm>
              <a:off x="6288100" y="2133054"/>
              <a:ext cx="2502812" cy="2519910"/>
            </a:xfrm>
            <a:custGeom>
              <a:avLst/>
              <a:gdLst>
                <a:gd name="connsiteX0" fmla="*/ 0 w 2502812"/>
                <a:gd name="connsiteY0" fmla="*/ 0 h 2519910"/>
                <a:gd name="connsiteX1" fmla="*/ 2502812 w 2502812"/>
                <a:gd name="connsiteY1" fmla="*/ 0 h 2519910"/>
                <a:gd name="connsiteX2" fmla="*/ 2502812 w 2502812"/>
                <a:gd name="connsiteY2" fmla="*/ 2519910 h 2519910"/>
                <a:gd name="connsiteX3" fmla="*/ 0 w 2502812"/>
                <a:gd name="connsiteY3" fmla="*/ 2519910 h 2519910"/>
                <a:gd name="connsiteX4" fmla="*/ 0 w 2502812"/>
                <a:gd name="connsiteY4" fmla="*/ 0 h 251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2812" h="2519910">
                  <a:moveTo>
                    <a:pt x="0" y="0"/>
                  </a:moveTo>
                  <a:lnTo>
                    <a:pt x="2502812" y="0"/>
                  </a:lnTo>
                  <a:lnTo>
                    <a:pt x="2502812" y="2519910"/>
                  </a:lnTo>
                  <a:lnTo>
                    <a:pt x="0" y="2519910"/>
                  </a:lnTo>
                  <a:lnTo>
                    <a:pt x="0" y="0"/>
                  </a:lnTo>
                  <a:close/>
                </a:path>
              </a:pathLst>
            </a:custGeom>
            <a:solidFill>
              <a:schemeClr val="accent5">
                <a:alpha val="90000"/>
              </a:schemeClr>
            </a:solidFill>
            <a:ln>
              <a:noFill/>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400" kern="1200" dirty="0">
                  <a:solidFill>
                    <a:schemeClr val="tx2"/>
                  </a:solidFill>
                  <a:latin typeface="Calibri" panose="020F0502020204030204" pitchFamily="34" charset="0"/>
                  <a:cs typeface="Calibri" panose="020F0502020204030204" pitchFamily="34" charset="0"/>
                </a:rPr>
                <a:t>Jamaica</a:t>
              </a:r>
            </a:p>
          </p:txBody>
        </p:sp>
      </p:grpSp>
      <p:sp>
        <p:nvSpPr>
          <p:cNvPr id="10" name="TextBox 9">
            <a:extLst>
              <a:ext uri="{FF2B5EF4-FFF2-40B4-BE49-F238E27FC236}">
                <a16:creationId xmlns:a16="http://schemas.microsoft.com/office/drawing/2014/main" xmlns="" id="{490BDA71-8F92-479E-B7FD-6A1931B0211A}"/>
              </a:ext>
            </a:extLst>
          </p:cNvPr>
          <p:cNvSpPr txBox="1"/>
          <p:nvPr/>
        </p:nvSpPr>
        <p:spPr>
          <a:xfrm>
            <a:off x="327927" y="4779800"/>
            <a:ext cx="8343633" cy="127727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latin typeface="Calibri" panose="020F0502020204030204" pitchFamily="34" charset="0"/>
              </a:rPr>
              <a:t>Determination of </a:t>
            </a:r>
            <a:r>
              <a:rPr lang="en-US" sz="2400" dirty="0" err="1">
                <a:latin typeface="Calibri" panose="020F0502020204030204" pitchFamily="34" charset="0"/>
              </a:rPr>
              <a:t>Standardised</a:t>
            </a:r>
            <a:r>
              <a:rPr lang="en-US" sz="2400" dirty="0">
                <a:latin typeface="Calibri" panose="020F0502020204030204" pitchFamily="34" charset="0"/>
              </a:rPr>
              <a:t> Baselines for the highlighted countries in collaboration with UNFCCC</a:t>
            </a:r>
          </a:p>
          <a:p>
            <a:pPr marL="285750" indent="-285750">
              <a:spcAft>
                <a:spcPts val="600"/>
              </a:spcAft>
              <a:buFont typeface="Arial" panose="020B0604020202020204" pitchFamily="34" charset="0"/>
              <a:buChar char="•"/>
            </a:pPr>
            <a:r>
              <a:rPr lang="en-US" sz="2400" dirty="0">
                <a:latin typeface="Calibri" panose="020F0502020204030204" pitchFamily="34" charset="0"/>
              </a:rPr>
              <a:t>Model to be utilized determine the SBLs for Transport Sector </a:t>
            </a:r>
          </a:p>
        </p:txBody>
      </p:sp>
      <p:sp>
        <p:nvSpPr>
          <p:cNvPr id="8" name="Rectangle 7">
            <a:extLst>
              <a:ext uri="{FF2B5EF4-FFF2-40B4-BE49-F238E27FC236}">
                <a16:creationId xmlns:a16="http://schemas.microsoft.com/office/drawing/2014/main" xmlns="" id="{F235247E-A67C-49E5-AF6D-AA8136665C36}"/>
              </a:ext>
            </a:extLst>
          </p:cNvPr>
          <p:cNvSpPr/>
          <p:nvPr/>
        </p:nvSpPr>
        <p:spPr>
          <a:xfrm>
            <a:off x="0" y="-17704"/>
            <a:ext cx="9144000" cy="911139"/>
          </a:xfrm>
          <a:prstGeom prst="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T" sz="2400" b="1" i="1" dirty="0">
                <a:solidFill>
                  <a:schemeClr val="bg2"/>
                </a:solidFill>
                <a:effectLst>
                  <a:outerShdw blurRad="38100" dist="38100" dir="2700000" algn="tl">
                    <a:srgbClr val="000000">
                      <a:alpha val="43137"/>
                    </a:srgbClr>
                  </a:outerShdw>
                </a:effectLst>
                <a:latin typeface="Century Gothic" panose="020B0502020202020204" pitchFamily="34" charset="0"/>
              </a:rPr>
              <a:t>Outcome 1: Nationally Appropriate </a:t>
            </a:r>
            <a:br>
              <a:rPr lang="en-TT" sz="2400" b="1" i="1" dirty="0">
                <a:solidFill>
                  <a:schemeClr val="bg2"/>
                </a:solidFill>
                <a:effectLst>
                  <a:outerShdw blurRad="38100" dist="38100" dir="2700000" algn="tl">
                    <a:srgbClr val="000000">
                      <a:alpha val="43137"/>
                    </a:srgbClr>
                  </a:outerShdw>
                </a:effectLst>
                <a:latin typeface="Century Gothic" panose="020B0502020202020204" pitchFamily="34" charset="0"/>
              </a:rPr>
            </a:br>
            <a:r>
              <a:rPr lang="en-TT" sz="2400" b="1" i="1" dirty="0">
                <a:solidFill>
                  <a:schemeClr val="bg2"/>
                </a:solidFill>
                <a:effectLst>
                  <a:outerShdw blurRad="38100" dist="38100" dir="2700000" algn="tl">
                    <a:srgbClr val="000000">
                      <a:alpha val="43137"/>
                    </a:srgbClr>
                  </a:outerShdw>
                </a:effectLst>
                <a:latin typeface="Century Gothic" panose="020B0502020202020204" pitchFamily="34" charset="0"/>
              </a:rPr>
              <a:t>Mitigation Actions (NAMAs)</a:t>
            </a:r>
          </a:p>
        </p:txBody>
      </p:sp>
      <p:pic>
        <p:nvPicPr>
          <p:cNvPr id="12" name="Picture 11" descr="Untitled-1.png">
            <a:extLst>
              <a:ext uri="{FF2B5EF4-FFF2-40B4-BE49-F238E27FC236}">
                <a16:creationId xmlns:a16="http://schemas.microsoft.com/office/drawing/2014/main" xmlns="" id="{64F8AC8A-AF7E-4C2B-818E-31ADD21EB00B}"/>
              </a:ext>
            </a:extLst>
          </p:cNvPr>
          <p:cNvPicPr>
            <a:picLocks noChangeAspect="1"/>
          </p:cNvPicPr>
          <p:nvPr/>
        </p:nvPicPr>
        <p:blipFill rotWithShape="1">
          <a:blip r:embed="rId4"/>
          <a:srcRect l="10311" r="78882" b="82576"/>
          <a:stretch/>
        </p:blipFill>
        <p:spPr>
          <a:xfrm>
            <a:off x="343555" y="149760"/>
            <a:ext cx="799226" cy="5734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027687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1321" y="6262092"/>
            <a:ext cx="587013" cy="595907"/>
          </a:xfrm>
          <a:prstGeom prst="rect">
            <a:avLst/>
          </a:prstGeom>
        </p:spPr>
      </p:pic>
      <p:grpSp>
        <p:nvGrpSpPr>
          <p:cNvPr id="2" name="Group 1">
            <a:extLst>
              <a:ext uri="{FF2B5EF4-FFF2-40B4-BE49-F238E27FC236}">
                <a16:creationId xmlns:a16="http://schemas.microsoft.com/office/drawing/2014/main" xmlns="" id="{7907D92D-9720-489D-A35E-A8E6EA9D9B5F}"/>
              </a:ext>
            </a:extLst>
          </p:cNvPr>
          <p:cNvGrpSpPr/>
          <p:nvPr/>
        </p:nvGrpSpPr>
        <p:grpSpPr>
          <a:xfrm>
            <a:off x="335280" y="976026"/>
            <a:ext cx="8595360" cy="4826678"/>
            <a:chOff x="335280" y="976026"/>
            <a:chExt cx="8595360" cy="4826678"/>
          </a:xfrm>
        </p:grpSpPr>
        <p:sp>
          <p:nvSpPr>
            <p:cNvPr id="6" name="Freeform: Shape 5">
              <a:extLst>
                <a:ext uri="{FF2B5EF4-FFF2-40B4-BE49-F238E27FC236}">
                  <a16:creationId xmlns:a16="http://schemas.microsoft.com/office/drawing/2014/main" xmlns="" id="{557B646B-2FFF-4E06-A08A-111A6F311B85}"/>
                </a:ext>
              </a:extLst>
            </p:cNvPr>
            <p:cNvSpPr/>
            <p:nvPr/>
          </p:nvSpPr>
          <p:spPr>
            <a:xfrm>
              <a:off x="704718" y="4170459"/>
              <a:ext cx="1682600" cy="1611672"/>
            </a:xfrm>
            <a:custGeom>
              <a:avLst/>
              <a:gdLst>
                <a:gd name="connsiteX0" fmla="*/ 169226 w 1682600"/>
                <a:gd name="connsiteY0" fmla="*/ 0 h 1611672"/>
                <a:gd name="connsiteX1" fmla="*/ 1513374 w 1682600"/>
                <a:gd name="connsiteY1" fmla="*/ 0 h 1611672"/>
                <a:gd name="connsiteX2" fmla="*/ 1682600 w 1682600"/>
                <a:gd name="connsiteY2" fmla="*/ 169226 h 1611672"/>
                <a:gd name="connsiteX3" fmla="*/ 1682600 w 1682600"/>
                <a:gd name="connsiteY3" fmla="*/ 1611672 h 1611672"/>
                <a:gd name="connsiteX4" fmla="*/ 1682600 w 1682600"/>
                <a:gd name="connsiteY4" fmla="*/ 1611672 h 1611672"/>
                <a:gd name="connsiteX5" fmla="*/ 0 w 1682600"/>
                <a:gd name="connsiteY5" fmla="*/ 1611672 h 1611672"/>
                <a:gd name="connsiteX6" fmla="*/ 0 w 1682600"/>
                <a:gd name="connsiteY6" fmla="*/ 1611672 h 1611672"/>
                <a:gd name="connsiteX7" fmla="*/ 0 w 1682600"/>
                <a:gd name="connsiteY7" fmla="*/ 169226 h 1611672"/>
                <a:gd name="connsiteX8" fmla="*/ 169226 w 1682600"/>
                <a:gd name="connsiteY8" fmla="*/ 0 h 161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600" h="1611672">
                  <a:moveTo>
                    <a:pt x="1513374" y="1611672"/>
                  </a:moveTo>
                  <a:lnTo>
                    <a:pt x="169226" y="1611672"/>
                  </a:lnTo>
                  <a:cubicBezTo>
                    <a:pt x="75765" y="1611672"/>
                    <a:pt x="0" y="1535907"/>
                    <a:pt x="0" y="1442446"/>
                  </a:cubicBezTo>
                  <a:lnTo>
                    <a:pt x="0" y="0"/>
                  </a:lnTo>
                  <a:lnTo>
                    <a:pt x="0" y="0"/>
                  </a:lnTo>
                  <a:lnTo>
                    <a:pt x="1682600" y="0"/>
                  </a:lnTo>
                  <a:lnTo>
                    <a:pt x="1682600" y="0"/>
                  </a:lnTo>
                  <a:lnTo>
                    <a:pt x="1682600" y="1442446"/>
                  </a:lnTo>
                  <a:cubicBezTo>
                    <a:pt x="1682600" y="1535907"/>
                    <a:pt x="1606835" y="1611672"/>
                    <a:pt x="1513374" y="1611672"/>
                  </a:cubicBezTo>
                  <a:close/>
                </a:path>
              </a:pathLst>
            </a:custGeom>
            <a:solidFill>
              <a:schemeClr val="accent2">
                <a:lumMod val="75000"/>
              </a:schemeClr>
            </a:solidFill>
            <a:ln>
              <a:noFill/>
            </a:ln>
            <a:effectLst>
              <a:outerShdw blurRad="44450" dist="27940" dir="5400000" algn="ctr">
                <a:srgbClr val="000000">
                  <a:alpha val="32000"/>
                </a:srgbClr>
              </a:outerShdw>
            </a:effectLst>
          </p:spPr>
          <p:style>
            <a:lnRef idx="2">
              <a:scrgbClr r="0" g="0" b="0"/>
            </a:lnRef>
            <a:fillRef idx="1">
              <a:scrgbClr r="0" g="0" b="0"/>
            </a:fillRef>
            <a:effectRef idx="0">
              <a:scrgbClr r="0" g="0" b="0"/>
            </a:effectRef>
            <a:fontRef idx="minor">
              <a:schemeClr val="lt1"/>
            </a:fontRef>
          </p:style>
          <p:txBody>
            <a:bodyPr spcFirstLastPara="0" vert="horz" wrap="square" lIns="170468" tIns="120904" rIns="170468" bIns="170468" numCol="1" spcCol="1270" anchor="ctr" anchorCtr="0">
              <a:noAutofit/>
            </a:bodyPr>
            <a:lstStyle/>
            <a:p>
              <a:pPr marL="0" lvl="0" indent="0" algn="ctr" defTabSz="755650">
                <a:lnSpc>
                  <a:spcPct val="90000"/>
                </a:lnSpc>
                <a:spcBef>
                  <a:spcPct val="0"/>
                </a:spcBef>
                <a:spcAft>
                  <a:spcPct val="35000"/>
                </a:spcAft>
                <a:buNone/>
              </a:pPr>
              <a:r>
                <a:rPr lang="en-US" b="1" kern="1200" dirty="0">
                  <a:solidFill>
                    <a:schemeClr val="bg2"/>
                  </a:solidFill>
                  <a:latin typeface="Calibri" panose="020F0502020204030204" pitchFamily="34" charset="0"/>
                  <a:cs typeface="Calibri" panose="020F0502020204030204" pitchFamily="34" charset="0"/>
                </a:rPr>
                <a:t>Water Resource Management </a:t>
              </a:r>
            </a:p>
          </p:txBody>
        </p:sp>
        <p:sp>
          <p:nvSpPr>
            <p:cNvPr id="14" name="Freeform: Shape 13">
              <a:extLst>
                <a:ext uri="{FF2B5EF4-FFF2-40B4-BE49-F238E27FC236}">
                  <a16:creationId xmlns:a16="http://schemas.microsoft.com/office/drawing/2014/main" xmlns="" id="{C7CD147F-8D65-49D5-89A7-7EBE48479859}"/>
                </a:ext>
              </a:extLst>
            </p:cNvPr>
            <p:cNvSpPr/>
            <p:nvPr/>
          </p:nvSpPr>
          <p:spPr>
            <a:xfrm>
              <a:off x="2761496" y="4169705"/>
              <a:ext cx="1682601" cy="1632999"/>
            </a:xfrm>
            <a:custGeom>
              <a:avLst/>
              <a:gdLst>
                <a:gd name="connsiteX0" fmla="*/ 171465 w 1682600"/>
                <a:gd name="connsiteY0" fmla="*/ 0 h 1632998"/>
                <a:gd name="connsiteX1" fmla="*/ 1511135 w 1682600"/>
                <a:gd name="connsiteY1" fmla="*/ 0 h 1632998"/>
                <a:gd name="connsiteX2" fmla="*/ 1682600 w 1682600"/>
                <a:gd name="connsiteY2" fmla="*/ 171465 h 1632998"/>
                <a:gd name="connsiteX3" fmla="*/ 1682600 w 1682600"/>
                <a:gd name="connsiteY3" fmla="*/ 1632998 h 1632998"/>
                <a:gd name="connsiteX4" fmla="*/ 1682600 w 1682600"/>
                <a:gd name="connsiteY4" fmla="*/ 1632998 h 1632998"/>
                <a:gd name="connsiteX5" fmla="*/ 0 w 1682600"/>
                <a:gd name="connsiteY5" fmla="*/ 1632998 h 1632998"/>
                <a:gd name="connsiteX6" fmla="*/ 0 w 1682600"/>
                <a:gd name="connsiteY6" fmla="*/ 1632998 h 1632998"/>
                <a:gd name="connsiteX7" fmla="*/ 0 w 1682600"/>
                <a:gd name="connsiteY7" fmla="*/ 171465 h 1632998"/>
                <a:gd name="connsiteX8" fmla="*/ 171465 w 1682600"/>
                <a:gd name="connsiteY8" fmla="*/ 0 h 163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600" h="1632998">
                  <a:moveTo>
                    <a:pt x="1511135" y="1632998"/>
                  </a:moveTo>
                  <a:lnTo>
                    <a:pt x="171465" y="1632998"/>
                  </a:lnTo>
                  <a:cubicBezTo>
                    <a:pt x="76767" y="1632998"/>
                    <a:pt x="0" y="1556231"/>
                    <a:pt x="0" y="1461533"/>
                  </a:cubicBezTo>
                  <a:lnTo>
                    <a:pt x="0" y="0"/>
                  </a:lnTo>
                  <a:lnTo>
                    <a:pt x="0" y="0"/>
                  </a:lnTo>
                  <a:lnTo>
                    <a:pt x="1682600" y="0"/>
                  </a:lnTo>
                  <a:lnTo>
                    <a:pt x="1682600" y="0"/>
                  </a:lnTo>
                  <a:lnTo>
                    <a:pt x="1682600" y="1461533"/>
                  </a:lnTo>
                  <a:cubicBezTo>
                    <a:pt x="1682600" y="1556231"/>
                    <a:pt x="1605833" y="1632998"/>
                    <a:pt x="1511135" y="1632998"/>
                  </a:cubicBezTo>
                  <a:close/>
                </a:path>
              </a:pathLst>
            </a:custGeom>
            <a:solidFill>
              <a:schemeClr val="accent2">
                <a:lumMod val="75000"/>
              </a:schemeClr>
            </a:solidFill>
            <a:ln>
              <a:noFill/>
            </a:ln>
            <a:effectLst>
              <a:outerShdw blurRad="44450" dist="27940" dir="5400000" algn="ctr">
                <a:srgbClr val="000000">
                  <a:alpha val="32000"/>
                </a:srgbClr>
              </a:outerShdw>
            </a:effectLst>
          </p:spPr>
          <p:style>
            <a:lnRef idx="2">
              <a:scrgbClr r="0" g="0" b="0"/>
            </a:lnRef>
            <a:fillRef idx="1">
              <a:scrgbClr r="0" g="0" b="0"/>
            </a:fillRef>
            <a:effectRef idx="0">
              <a:scrgbClr r="0" g="0" b="0"/>
            </a:effectRef>
            <a:fontRef idx="minor">
              <a:schemeClr val="lt1"/>
            </a:fontRef>
          </p:style>
          <p:txBody>
            <a:bodyPr spcFirstLastPara="0" vert="horz" wrap="square" lIns="171124" tIns="120905" rIns="171125" bIns="171124" numCol="1" spcCol="1270" anchor="ctr" anchorCtr="0">
              <a:noAutofit/>
            </a:bodyPr>
            <a:lstStyle/>
            <a:p>
              <a:pPr marL="0" lvl="0" indent="0" algn="ctr" defTabSz="755650">
                <a:lnSpc>
                  <a:spcPct val="90000"/>
                </a:lnSpc>
                <a:spcBef>
                  <a:spcPct val="0"/>
                </a:spcBef>
                <a:spcAft>
                  <a:spcPct val="35000"/>
                </a:spcAft>
                <a:buNone/>
              </a:pPr>
              <a:r>
                <a:rPr lang="en-US" b="1" kern="1200" dirty="0">
                  <a:solidFill>
                    <a:schemeClr val="bg2"/>
                  </a:solidFill>
                  <a:latin typeface="Calibri" panose="020F0502020204030204" pitchFamily="34" charset="0"/>
                  <a:cs typeface="Calibri" panose="020F0502020204030204" pitchFamily="34" charset="0"/>
                </a:rPr>
                <a:t>Sustainable Agriculture </a:t>
              </a:r>
            </a:p>
          </p:txBody>
        </p:sp>
        <p:sp>
          <p:nvSpPr>
            <p:cNvPr id="16" name="Freeform: Shape 15">
              <a:extLst>
                <a:ext uri="{FF2B5EF4-FFF2-40B4-BE49-F238E27FC236}">
                  <a16:creationId xmlns:a16="http://schemas.microsoft.com/office/drawing/2014/main" xmlns="" id="{05690CB2-3FC5-4C16-B3DE-1B78CDC95BF6}"/>
                </a:ext>
              </a:extLst>
            </p:cNvPr>
            <p:cNvSpPr/>
            <p:nvPr/>
          </p:nvSpPr>
          <p:spPr>
            <a:xfrm>
              <a:off x="4768619" y="4156206"/>
              <a:ext cx="1682601" cy="1630676"/>
            </a:xfrm>
            <a:custGeom>
              <a:avLst/>
              <a:gdLst>
                <a:gd name="connsiteX0" fmla="*/ 171221 w 1682600"/>
                <a:gd name="connsiteY0" fmla="*/ 0 h 1630675"/>
                <a:gd name="connsiteX1" fmla="*/ 1511379 w 1682600"/>
                <a:gd name="connsiteY1" fmla="*/ 0 h 1630675"/>
                <a:gd name="connsiteX2" fmla="*/ 1682600 w 1682600"/>
                <a:gd name="connsiteY2" fmla="*/ 171221 h 1630675"/>
                <a:gd name="connsiteX3" fmla="*/ 1682600 w 1682600"/>
                <a:gd name="connsiteY3" fmla="*/ 1630675 h 1630675"/>
                <a:gd name="connsiteX4" fmla="*/ 1682600 w 1682600"/>
                <a:gd name="connsiteY4" fmla="*/ 1630675 h 1630675"/>
                <a:gd name="connsiteX5" fmla="*/ 0 w 1682600"/>
                <a:gd name="connsiteY5" fmla="*/ 1630675 h 1630675"/>
                <a:gd name="connsiteX6" fmla="*/ 0 w 1682600"/>
                <a:gd name="connsiteY6" fmla="*/ 1630675 h 1630675"/>
                <a:gd name="connsiteX7" fmla="*/ 0 w 1682600"/>
                <a:gd name="connsiteY7" fmla="*/ 171221 h 1630675"/>
                <a:gd name="connsiteX8" fmla="*/ 171221 w 1682600"/>
                <a:gd name="connsiteY8" fmla="*/ 0 h 163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600" h="1630675">
                  <a:moveTo>
                    <a:pt x="1511379" y="1630675"/>
                  </a:moveTo>
                  <a:lnTo>
                    <a:pt x="171221" y="1630675"/>
                  </a:lnTo>
                  <a:cubicBezTo>
                    <a:pt x="76658" y="1630675"/>
                    <a:pt x="0" y="1554017"/>
                    <a:pt x="0" y="1459454"/>
                  </a:cubicBezTo>
                  <a:lnTo>
                    <a:pt x="0" y="0"/>
                  </a:lnTo>
                  <a:lnTo>
                    <a:pt x="0" y="0"/>
                  </a:lnTo>
                  <a:lnTo>
                    <a:pt x="1682600" y="0"/>
                  </a:lnTo>
                  <a:lnTo>
                    <a:pt x="1682600" y="0"/>
                  </a:lnTo>
                  <a:lnTo>
                    <a:pt x="1682600" y="1459454"/>
                  </a:lnTo>
                  <a:cubicBezTo>
                    <a:pt x="1682600" y="1554017"/>
                    <a:pt x="1605942" y="1630675"/>
                    <a:pt x="1511379" y="1630675"/>
                  </a:cubicBezTo>
                  <a:close/>
                </a:path>
              </a:pathLst>
            </a:custGeom>
            <a:solidFill>
              <a:schemeClr val="accent2">
                <a:lumMod val="75000"/>
              </a:schemeClr>
            </a:solidFill>
            <a:ln>
              <a:noFill/>
            </a:ln>
            <a:effectLst>
              <a:outerShdw blurRad="44450" dist="27940" dir="5400000" algn="ctr">
                <a:srgbClr val="000000">
                  <a:alpha val="32000"/>
                </a:srgbClr>
              </a:outerShdw>
            </a:effectLst>
          </p:spPr>
          <p:style>
            <a:lnRef idx="2">
              <a:scrgbClr r="0" g="0" b="0"/>
            </a:lnRef>
            <a:fillRef idx="1">
              <a:scrgbClr r="0" g="0" b="0"/>
            </a:fillRef>
            <a:effectRef idx="0">
              <a:scrgbClr r="0" g="0" b="0"/>
            </a:effectRef>
            <a:fontRef idx="minor">
              <a:schemeClr val="lt1"/>
            </a:fontRef>
          </p:style>
          <p:txBody>
            <a:bodyPr spcFirstLastPara="0" vert="horz" wrap="square" lIns="171053" tIns="120905" rIns="171054" bIns="171053" numCol="1" spcCol="1270" anchor="ctr" anchorCtr="0">
              <a:noAutofit/>
            </a:bodyPr>
            <a:lstStyle/>
            <a:p>
              <a:pPr marL="0" lvl="0" indent="0" algn="ctr" defTabSz="755650">
                <a:lnSpc>
                  <a:spcPct val="90000"/>
                </a:lnSpc>
                <a:spcBef>
                  <a:spcPct val="0"/>
                </a:spcBef>
                <a:spcAft>
                  <a:spcPct val="35000"/>
                </a:spcAft>
                <a:buNone/>
              </a:pPr>
              <a:r>
                <a:rPr kumimoji="0" lang="en-US" b="1" i="0" u="none" strike="noStrike" kern="1200" cap="none" normalizeH="0" baseline="0" dirty="0">
                  <a:ln>
                    <a:noFill/>
                  </a:ln>
                  <a:solidFill>
                    <a:schemeClr val="bg2"/>
                  </a:solidFill>
                  <a:effectLst/>
                  <a:latin typeface="Calibri" panose="020F0502020204030204" pitchFamily="34" charset="0"/>
                  <a:cs typeface="Calibri" panose="020F0502020204030204" pitchFamily="34" charset="0"/>
                </a:rPr>
                <a:t>Community Based Climate Smart Infrastructure</a:t>
              </a:r>
            </a:p>
          </p:txBody>
        </p:sp>
        <p:sp>
          <p:nvSpPr>
            <p:cNvPr id="18" name="Freeform: Shape 17">
              <a:extLst>
                <a:ext uri="{FF2B5EF4-FFF2-40B4-BE49-F238E27FC236}">
                  <a16:creationId xmlns:a16="http://schemas.microsoft.com/office/drawing/2014/main" xmlns="" id="{0AFBA049-B9F9-4CFA-B087-E1FD84B27520}"/>
                </a:ext>
              </a:extLst>
            </p:cNvPr>
            <p:cNvSpPr/>
            <p:nvPr/>
          </p:nvSpPr>
          <p:spPr>
            <a:xfrm>
              <a:off x="6835181" y="4140717"/>
              <a:ext cx="1682601" cy="1631007"/>
            </a:xfrm>
            <a:custGeom>
              <a:avLst/>
              <a:gdLst>
                <a:gd name="connsiteX0" fmla="*/ 171256 w 1682600"/>
                <a:gd name="connsiteY0" fmla="*/ 0 h 1631007"/>
                <a:gd name="connsiteX1" fmla="*/ 1511344 w 1682600"/>
                <a:gd name="connsiteY1" fmla="*/ 0 h 1631007"/>
                <a:gd name="connsiteX2" fmla="*/ 1682600 w 1682600"/>
                <a:gd name="connsiteY2" fmla="*/ 171256 h 1631007"/>
                <a:gd name="connsiteX3" fmla="*/ 1682600 w 1682600"/>
                <a:gd name="connsiteY3" fmla="*/ 1631007 h 1631007"/>
                <a:gd name="connsiteX4" fmla="*/ 1682600 w 1682600"/>
                <a:gd name="connsiteY4" fmla="*/ 1631007 h 1631007"/>
                <a:gd name="connsiteX5" fmla="*/ 0 w 1682600"/>
                <a:gd name="connsiteY5" fmla="*/ 1631007 h 1631007"/>
                <a:gd name="connsiteX6" fmla="*/ 0 w 1682600"/>
                <a:gd name="connsiteY6" fmla="*/ 1631007 h 1631007"/>
                <a:gd name="connsiteX7" fmla="*/ 0 w 1682600"/>
                <a:gd name="connsiteY7" fmla="*/ 171256 h 1631007"/>
                <a:gd name="connsiteX8" fmla="*/ 171256 w 1682600"/>
                <a:gd name="connsiteY8" fmla="*/ 0 h 163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600" h="1631007">
                  <a:moveTo>
                    <a:pt x="1511344" y="1631007"/>
                  </a:moveTo>
                  <a:lnTo>
                    <a:pt x="171256" y="1631007"/>
                  </a:lnTo>
                  <a:cubicBezTo>
                    <a:pt x="76674" y="1631007"/>
                    <a:pt x="0" y="1554333"/>
                    <a:pt x="0" y="1459751"/>
                  </a:cubicBezTo>
                  <a:lnTo>
                    <a:pt x="0" y="0"/>
                  </a:lnTo>
                  <a:lnTo>
                    <a:pt x="0" y="0"/>
                  </a:lnTo>
                  <a:lnTo>
                    <a:pt x="1682600" y="0"/>
                  </a:lnTo>
                  <a:lnTo>
                    <a:pt x="1682600" y="0"/>
                  </a:lnTo>
                  <a:lnTo>
                    <a:pt x="1682600" y="1459751"/>
                  </a:lnTo>
                  <a:cubicBezTo>
                    <a:pt x="1682600" y="1554333"/>
                    <a:pt x="1605926" y="1631007"/>
                    <a:pt x="1511344" y="1631007"/>
                  </a:cubicBez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1063" tIns="120904" rIns="171064" bIns="171063" numCol="1" spcCol="1270" anchor="ctr" anchorCtr="0">
              <a:noAutofit/>
            </a:bodyPr>
            <a:lstStyle/>
            <a:p>
              <a:pPr marL="0" lvl="0" indent="0" algn="ctr" defTabSz="755650">
                <a:lnSpc>
                  <a:spcPct val="90000"/>
                </a:lnSpc>
                <a:spcBef>
                  <a:spcPct val="0"/>
                </a:spcBef>
                <a:spcAft>
                  <a:spcPct val="35000"/>
                </a:spcAft>
                <a:buNone/>
              </a:pPr>
              <a:r>
                <a:rPr lang="en-US" b="1" kern="1200" dirty="0">
                  <a:solidFill>
                    <a:schemeClr val="bg2"/>
                  </a:solidFill>
                  <a:latin typeface="Calibri" panose="020F0502020204030204" pitchFamily="34" charset="0"/>
                  <a:cs typeface="Calibri" panose="020F0502020204030204" pitchFamily="34" charset="0"/>
                </a:rPr>
                <a:t>Renewable Energy and Energy Efficiency </a:t>
              </a:r>
            </a:p>
          </p:txBody>
        </p:sp>
        <p:sp>
          <p:nvSpPr>
            <p:cNvPr id="4" name="Rectangle: Rounded Corners 3">
              <a:extLst>
                <a:ext uri="{FF2B5EF4-FFF2-40B4-BE49-F238E27FC236}">
                  <a16:creationId xmlns:a16="http://schemas.microsoft.com/office/drawing/2014/main" xmlns="" id="{207DB64F-BDE6-42C6-BA95-9F313E329D3C}"/>
                </a:ext>
              </a:extLst>
            </p:cNvPr>
            <p:cNvSpPr/>
            <p:nvPr/>
          </p:nvSpPr>
          <p:spPr>
            <a:xfrm>
              <a:off x="335280" y="976026"/>
              <a:ext cx="8595360" cy="3192770"/>
            </a:xfrm>
            <a:prstGeom prst="roundRect">
              <a:avLst>
                <a:gd name="adj" fmla="val 10000"/>
              </a:avLst>
            </a:prstGeom>
            <a:solidFill>
              <a:schemeClr val="accent5">
                <a:alpha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5" name="Rectangle: Rounded Corners 4">
              <a:extLst>
                <a:ext uri="{FF2B5EF4-FFF2-40B4-BE49-F238E27FC236}">
                  <a16:creationId xmlns:a16="http://schemas.microsoft.com/office/drawing/2014/main" xmlns="" id="{C87B95A5-2D07-4180-A153-FA7B59C01979}"/>
                </a:ext>
              </a:extLst>
            </p:cNvPr>
            <p:cNvSpPr/>
            <p:nvPr/>
          </p:nvSpPr>
          <p:spPr>
            <a:xfrm>
              <a:off x="593751" y="1910060"/>
              <a:ext cx="1904535" cy="1901893"/>
            </a:xfrm>
            <a:prstGeom prst="roundRect">
              <a:avLst>
                <a:gd name="adj" fmla="val 10000"/>
              </a:avLst>
            </a:prstGeom>
            <a:blipFill rotWithShape="1">
              <a:blip r:embed="rId4">
                <a:extLst>
                  <a:ext uri="{28A0092B-C50C-407E-A947-70E740481C1C}">
                    <a14:useLocalDpi xmlns:a14="http://schemas.microsoft.com/office/drawing/2010/main" val="0"/>
                  </a:ext>
                </a:extLst>
              </a:blip>
              <a:srcRect/>
              <a:stretch>
                <a:fillRect t="-6000" b="-6000"/>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12" name="Rectangle: Rounded Corners 11">
              <a:extLst>
                <a:ext uri="{FF2B5EF4-FFF2-40B4-BE49-F238E27FC236}">
                  <a16:creationId xmlns:a16="http://schemas.microsoft.com/office/drawing/2014/main" xmlns="" id="{22E3C32F-1E27-437A-A62A-ED4530FAC092}"/>
                </a:ext>
              </a:extLst>
            </p:cNvPr>
            <p:cNvSpPr/>
            <p:nvPr/>
          </p:nvSpPr>
          <p:spPr>
            <a:xfrm>
              <a:off x="2666546" y="1916587"/>
              <a:ext cx="1872498" cy="1878176"/>
            </a:xfrm>
            <a:prstGeom prst="roundRect">
              <a:avLst>
                <a:gd name="adj" fmla="val 10000"/>
              </a:avLst>
            </a:prstGeom>
            <a:blipFill rotWithShape="1">
              <a:blip r:embed="rId5">
                <a:extLst>
                  <a:ext uri="{28A0092B-C50C-407E-A947-70E740481C1C}">
                    <a14:useLocalDpi xmlns:a14="http://schemas.microsoft.com/office/drawing/2010/main" val="0"/>
                  </a:ext>
                </a:extLst>
              </a:blip>
              <a:srcRect/>
              <a:stretch>
                <a:fillRect t="-16000" b="-16000"/>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15" name="Rectangle: Rounded Corners 14">
              <a:extLst>
                <a:ext uri="{FF2B5EF4-FFF2-40B4-BE49-F238E27FC236}">
                  <a16:creationId xmlns:a16="http://schemas.microsoft.com/office/drawing/2014/main" xmlns="" id="{C520D013-48F4-439A-BB5C-B56DBE3BF5AC}"/>
                </a:ext>
              </a:extLst>
            </p:cNvPr>
            <p:cNvSpPr/>
            <p:nvPr/>
          </p:nvSpPr>
          <p:spPr>
            <a:xfrm>
              <a:off x="4707305" y="1902513"/>
              <a:ext cx="1805228" cy="1907486"/>
            </a:xfrm>
            <a:prstGeom prst="roundRect">
              <a:avLst>
                <a:gd name="adj" fmla="val 10000"/>
              </a:avLst>
            </a:prstGeom>
            <a:blipFill>
              <a:blip r:embed="rId6">
                <a:extLst>
                  <a:ext uri="{28A0092B-C50C-407E-A947-70E740481C1C}">
                    <a14:useLocalDpi xmlns:a14="http://schemas.microsoft.com/office/drawing/2010/main" val="0"/>
                  </a:ext>
                </a:extLst>
              </a:blip>
              <a:srcRect/>
              <a:stretch>
                <a:fillRect t="-35000" b="-35000"/>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17" name="Rectangle: Rounded Corners 16">
              <a:extLst>
                <a:ext uri="{FF2B5EF4-FFF2-40B4-BE49-F238E27FC236}">
                  <a16:creationId xmlns:a16="http://schemas.microsoft.com/office/drawing/2014/main" xmlns="" id="{D2827589-B779-47C3-B628-806CE40FAC24}"/>
                </a:ext>
              </a:extLst>
            </p:cNvPr>
            <p:cNvSpPr/>
            <p:nvPr/>
          </p:nvSpPr>
          <p:spPr>
            <a:xfrm>
              <a:off x="6680794" y="1932826"/>
              <a:ext cx="1991374" cy="1846693"/>
            </a:xfrm>
            <a:prstGeom prst="roundRect">
              <a:avLst>
                <a:gd name="adj" fmla="val 10000"/>
              </a:avLst>
            </a:prstGeom>
            <a:blipFill>
              <a:blip r:embed="rId7">
                <a:extLst>
                  <a:ext uri="{28A0092B-C50C-407E-A947-70E740481C1C}">
                    <a14:useLocalDpi xmlns:a14="http://schemas.microsoft.com/office/drawing/2010/main" val="0"/>
                  </a:ext>
                </a:extLst>
              </a:blip>
              <a:srcRect/>
              <a:stretch>
                <a:fillRect l="-9000" r="-9000"/>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hueOff val="0"/>
                <a:satOff val="0"/>
                <a:lumOff val="0"/>
                <a:alphaOff val="0"/>
              </a:schemeClr>
            </a:fontRef>
          </p:style>
        </p:sp>
      </p:grpSp>
      <p:grpSp>
        <p:nvGrpSpPr>
          <p:cNvPr id="20" name="Group 19">
            <a:extLst>
              <a:ext uri="{FF2B5EF4-FFF2-40B4-BE49-F238E27FC236}">
                <a16:creationId xmlns:a16="http://schemas.microsoft.com/office/drawing/2014/main" xmlns="" id="{D70BA041-2BC3-4939-A56D-2FF6E94492B5}"/>
              </a:ext>
            </a:extLst>
          </p:cNvPr>
          <p:cNvGrpSpPr/>
          <p:nvPr/>
        </p:nvGrpSpPr>
        <p:grpSpPr>
          <a:xfrm>
            <a:off x="0" y="1760"/>
            <a:ext cx="9144000" cy="792000"/>
            <a:chOff x="0" y="1760"/>
            <a:chExt cx="9144000" cy="792000"/>
          </a:xfrm>
        </p:grpSpPr>
        <p:sp>
          <p:nvSpPr>
            <p:cNvPr id="7" name="Rectangle 6">
              <a:extLst>
                <a:ext uri="{FF2B5EF4-FFF2-40B4-BE49-F238E27FC236}">
                  <a16:creationId xmlns:a16="http://schemas.microsoft.com/office/drawing/2014/main" xmlns="" id="{7AA35FDF-DE08-407E-B45D-0D7B8D369FD2}"/>
                </a:ext>
              </a:extLst>
            </p:cNvPr>
            <p:cNvSpPr/>
            <p:nvPr/>
          </p:nvSpPr>
          <p:spPr>
            <a:xfrm>
              <a:off x="0" y="1760"/>
              <a:ext cx="9144000" cy="792000"/>
            </a:xfrm>
            <a:prstGeom prst="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TT" sz="2400" i="1" dirty="0">
                  <a:solidFill>
                    <a:schemeClr val="bg2"/>
                  </a:solidFill>
                  <a:effectLst>
                    <a:outerShdw blurRad="38100" dist="38100" dir="2700000" algn="tl">
                      <a:srgbClr val="000000">
                        <a:alpha val="43137"/>
                      </a:srgbClr>
                    </a:outerShdw>
                  </a:effectLst>
                  <a:latin typeface="Century Gothic" panose="020B0502020202020204" pitchFamily="34" charset="0"/>
                </a:rPr>
                <a:t>       </a:t>
              </a:r>
              <a:r>
                <a:rPr lang="en-TT" sz="2400" b="1" i="1" dirty="0">
                  <a:solidFill>
                    <a:schemeClr val="bg2"/>
                  </a:solidFill>
                  <a:effectLst>
                    <a:outerShdw blurRad="38100" dist="38100" dir="2700000" algn="tl">
                      <a:srgbClr val="000000">
                        <a:alpha val="43137"/>
                      </a:srgbClr>
                    </a:outerShdw>
                  </a:effectLst>
                  <a:latin typeface="Century Gothic" panose="020B0502020202020204" pitchFamily="34" charset="0"/>
                </a:rPr>
                <a:t>Outcome 2: Community Level Interventions</a:t>
              </a:r>
            </a:p>
          </p:txBody>
        </p:sp>
        <p:pic>
          <p:nvPicPr>
            <p:cNvPr id="13" name="Picture 12" descr="Untitled-1.png">
              <a:extLst>
                <a:ext uri="{FF2B5EF4-FFF2-40B4-BE49-F238E27FC236}">
                  <a16:creationId xmlns:a16="http://schemas.microsoft.com/office/drawing/2014/main" xmlns="" id="{23B99587-0932-46E8-9F9B-B5C06A6EE1B1}"/>
                </a:ext>
              </a:extLst>
            </p:cNvPr>
            <p:cNvPicPr>
              <a:picLocks noChangeAspect="1"/>
            </p:cNvPicPr>
            <p:nvPr/>
          </p:nvPicPr>
          <p:blipFill rotWithShape="1">
            <a:blip r:embed="rId8"/>
            <a:srcRect l="34258" r="50064" b="83017"/>
            <a:stretch/>
          </p:blipFill>
          <p:spPr>
            <a:xfrm>
              <a:off x="213171" y="125760"/>
              <a:ext cx="1128138" cy="544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pSp>
      <p:sp>
        <p:nvSpPr>
          <p:cNvPr id="19" name="TextBox 18">
            <a:extLst>
              <a:ext uri="{FF2B5EF4-FFF2-40B4-BE49-F238E27FC236}">
                <a16:creationId xmlns:a16="http://schemas.microsoft.com/office/drawing/2014/main" xmlns="" id="{D3349614-CA56-4812-84FF-DFEDB9FCCE00}"/>
              </a:ext>
            </a:extLst>
          </p:cNvPr>
          <p:cNvSpPr txBox="1"/>
          <p:nvPr/>
        </p:nvSpPr>
        <p:spPr>
          <a:xfrm>
            <a:off x="2610565" y="1197027"/>
            <a:ext cx="3922869" cy="523220"/>
          </a:xfrm>
          <a:prstGeom prst="rect">
            <a:avLst/>
          </a:prstGeom>
          <a:noFill/>
        </p:spPr>
        <p:txBody>
          <a:bodyPr wrap="none" rtlCol="0">
            <a:spAutoFit/>
          </a:bodyPr>
          <a:lstStyle/>
          <a:p>
            <a:r>
              <a:rPr lang="en-TT" sz="2800" dirty="0"/>
              <a:t>Demonstration Projects</a:t>
            </a:r>
          </a:p>
        </p:txBody>
      </p:sp>
    </p:spTree>
    <p:extLst>
      <p:ext uri="{BB962C8B-B14F-4D97-AF65-F5344CB8AC3E}">
        <p14:creationId xmlns:p14="http://schemas.microsoft.com/office/powerpoint/2010/main" val="222594146"/>
      </p:ext>
    </p:extLst>
  </p:cSld>
  <p:clrMapOvr>
    <a:masterClrMapping/>
  </p:clrMapOvr>
</p:sld>
</file>

<file path=ppt/theme/theme1.xml><?xml version="1.0" encoding="utf-8"?>
<a:theme xmlns:a="http://schemas.openxmlformats.org/drawingml/2006/main" name="1-Introduction slide">
  <a:themeElements>
    <a:clrScheme name="GCCA+ 2">
      <a:dk1>
        <a:srgbClr val="38383A"/>
      </a:dk1>
      <a:lt1>
        <a:srgbClr val="EDEDED"/>
      </a:lt1>
      <a:dk2>
        <a:srgbClr val="000000"/>
      </a:dk2>
      <a:lt2>
        <a:srgbClr val="FFFFFF"/>
      </a:lt2>
      <a:accent1>
        <a:srgbClr val="2B5898"/>
      </a:accent1>
      <a:accent2>
        <a:srgbClr val="5BBDB3"/>
      </a:accent2>
      <a:accent3>
        <a:srgbClr val="98CEAE"/>
      </a:accent3>
      <a:accent4>
        <a:srgbClr val="F5DC83"/>
      </a:accent4>
      <a:accent5>
        <a:srgbClr val="EDEDED"/>
      </a:accent5>
      <a:accent6>
        <a:srgbClr val="164193"/>
      </a:accent6>
      <a:hlink>
        <a:srgbClr val="FFE5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Water green slides">
  <a:themeElements>
    <a:clrScheme name="GCCA+ 2">
      <a:dk1>
        <a:srgbClr val="38383A"/>
      </a:dk1>
      <a:lt1>
        <a:srgbClr val="EDEDED"/>
      </a:lt1>
      <a:dk2>
        <a:srgbClr val="000000"/>
      </a:dk2>
      <a:lt2>
        <a:srgbClr val="FFFFFF"/>
      </a:lt2>
      <a:accent1>
        <a:srgbClr val="2B5898"/>
      </a:accent1>
      <a:accent2>
        <a:srgbClr val="5BBDB3"/>
      </a:accent2>
      <a:accent3>
        <a:srgbClr val="98CEAE"/>
      </a:accent3>
      <a:accent4>
        <a:srgbClr val="F5DC83"/>
      </a:accent4>
      <a:accent5>
        <a:srgbClr val="EDEDED"/>
      </a:accent5>
      <a:accent6>
        <a:srgbClr val="164193"/>
      </a:accent6>
      <a:hlink>
        <a:srgbClr val="FFE5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Blue slides">
  <a:themeElements>
    <a:clrScheme name="GCCA+ 2">
      <a:dk1>
        <a:srgbClr val="38383A"/>
      </a:dk1>
      <a:lt1>
        <a:srgbClr val="EDEDED"/>
      </a:lt1>
      <a:dk2>
        <a:srgbClr val="000000"/>
      </a:dk2>
      <a:lt2>
        <a:srgbClr val="FFFFFF"/>
      </a:lt2>
      <a:accent1>
        <a:srgbClr val="2B5898"/>
      </a:accent1>
      <a:accent2>
        <a:srgbClr val="5BBDB3"/>
      </a:accent2>
      <a:accent3>
        <a:srgbClr val="98CEAE"/>
      </a:accent3>
      <a:accent4>
        <a:srgbClr val="F5DC83"/>
      </a:accent4>
      <a:accent5>
        <a:srgbClr val="EDEDED"/>
      </a:accent5>
      <a:accent6>
        <a:srgbClr val="164193"/>
      </a:accent6>
      <a:hlink>
        <a:srgbClr val="FFE5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2-Dark Grey slides">
  <a:themeElements>
    <a:clrScheme name="GCCA+ 2">
      <a:dk1>
        <a:srgbClr val="38383A"/>
      </a:dk1>
      <a:lt1>
        <a:srgbClr val="EDEDED"/>
      </a:lt1>
      <a:dk2>
        <a:srgbClr val="000000"/>
      </a:dk2>
      <a:lt2>
        <a:srgbClr val="FFFFFF"/>
      </a:lt2>
      <a:accent1>
        <a:srgbClr val="2B5898"/>
      </a:accent1>
      <a:accent2>
        <a:srgbClr val="5BBDB3"/>
      </a:accent2>
      <a:accent3>
        <a:srgbClr val="98CEAE"/>
      </a:accent3>
      <a:accent4>
        <a:srgbClr val="F5DC83"/>
      </a:accent4>
      <a:accent5>
        <a:srgbClr val="EDEDED"/>
      </a:accent5>
      <a:accent6>
        <a:srgbClr val="164193"/>
      </a:accent6>
      <a:hlink>
        <a:srgbClr val="FFE5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3-Final slide White">
  <a:themeElements>
    <a:clrScheme name="GCCA+ 2">
      <a:dk1>
        <a:srgbClr val="38383A"/>
      </a:dk1>
      <a:lt1>
        <a:srgbClr val="EDEDED"/>
      </a:lt1>
      <a:dk2>
        <a:srgbClr val="000000"/>
      </a:dk2>
      <a:lt2>
        <a:srgbClr val="FFFFFF"/>
      </a:lt2>
      <a:accent1>
        <a:srgbClr val="2B5898"/>
      </a:accent1>
      <a:accent2>
        <a:srgbClr val="5BBDB3"/>
      </a:accent2>
      <a:accent3>
        <a:srgbClr val="98CEAE"/>
      </a:accent3>
      <a:accent4>
        <a:srgbClr val="F5DC83"/>
      </a:accent4>
      <a:accent5>
        <a:srgbClr val="EDEDED"/>
      </a:accent5>
      <a:accent6>
        <a:srgbClr val="164193"/>
      </a:accent6>
      <a:hlink>
        <a:srgbClr val="FFE5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4-Final slide light grey">
  <a:themeElements>
    <a:clrScheme name="GCCA+ 2">
      <a:dk1>
        <a:srgbClr val="38383A"/>
      </a:dk1>
      <a:lt1>
        <a:srgbClr val="EDEDED"/>
      </a:lt1>
      <a:dk2>
        <a:srgbClr val="000000"/>
      </a:dk2>
      <a:lt2>
        <a:srgbClr val="FFFFFF"/>
      </a:lt2>
      <a:accent1>
        <a:srgbClr val="2B5898"/>
      </a:accent1>
      <a:accent2>
        <a:srgbClr val="5BBDB3"/>
      </a:accent2>
      <a:accent3>
        <a:srgbClr val="98CEAE"/>
      </a:accent3>
      <a:accent4>
        <a:srgbClr val="F5DC83"/>
      </a:accent4>
      <a:accent5>
        <a:srgbClr val="EDEDED"/>
      </a:accent5>
      <a:accent6>
        <a:srgbClr val="164193"/>
      </a:accent6>
      <a:hlink>
        <a:srgbClr val="FFE5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5-Final slide yellow">
  <a:themeElements>
    <a:clrScheme name="GCCA+ 2">
      <a:dk1>
        <a:srgbClr val="38383A"/>
      </a:dk1>
      <a:lt1>
        <a:srgbClr val="EDEDED"/>
      </a:lt1>
      <a:dk2>
        <a:srgbClr val="000000"/>
      </a:dk2>
      <a:lt2>
        <a:srgbClr val="FFFFFF"/>
      </a:lt2>
      <a:accent1>
        <a:srgbClr val="2B5898"/>
      </a:accent1>
      <a:accent2>
        <a:srgbClr val="5BBDB3"/>
      </a:accent2>
      <a:accent3>
        <a:srgbClr val="98CEAE"/>
      </a:accent3>
      <a:accent4>
        <a:srgbClr val="F5DC83"/>
      </a:accent4>
      <a:accent5>
        <a:srgbClr val="EDEDED"/>
      </a:accent5>
      <a:accent6>
        <a:srgbClr val="164193"/>
      </a:accent6>
      <a:hlink>
        <a:srgbClr val="FFE5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6-Final slide Water green">
  <a:themeElements>
    <a:clrScheme name="GCCA+ 2">
      <a:dk1>
        <a:srgbClr val="38383A"/>
      </a:dk1>
      <a:lt1>
        <a:srgbClr val="EDEDED"/>
      </a:lt1>
      <a:dk2>
        <a:srgbClr val="000000"/>
      </a:dk2>
      <a:lt2>
        <a:srgbClr val="FFFFFF"/>
      </a:lt2>
      <a:accent1>
        <a:srgbClr val="2B5898"/>
      </a:accent1>
      <a:accent2>
        <a:srgbClr val="5BBDB3"/>
      </a:accent2>
      <a:accent3>
        <a:srgbClr val="98CEAE"/>
      </a:accent3>
      <a:accent4>
        <a:srgbClr val="F5DC83"/>
      </a:accent4>
      <a:accent5>
        <a:srgbClr val="EDEDED"/>
      </a:accent5>
      <a:accent6>
        <a:srgbClr val="164193"/>
      </a:accent6>
      <a:hlink>
        <a:srgbClr val="FFE5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7-Final slide Blue">
  <a:themeElements>
    <a:clrScheme name="GCCA+ 2">
      <a:dk1>
        <a:srgbClr val="38383A"/>
      </a:dk1>
      <a:lt1>
        <a:srgbClr val="EDEDED"/>
      </a:lt1>
      <a:dk2>
        <a:srgbClr val="000000"/>
      </a:dk2>
      <a:lt2>
        <a:srgbClr val="FFFFFF"/>
      </a:lt2>
      <a:accent1>
        <a:srgbClr val="2B5898"/>
      </a:accent1>
      <a:accent2>
        <a:srgbClr val="5BBDB3"/>
      </a:accent2>
      <a:accent3>
        <a:srgbClr val="98CEAE"/>
      </a:accent3>
      <a:accent4>
        <a:srgbClr val="F5DC83"/>
      </a:accent4>
      <a:accent5>
        <a:srgbClr val="EDEDED"/>
      </a:accent5>
      <a:accent6>
        <a:srgbClr val="164193"/>
      </a:accent6>
      <a:hlink>
        <a:srgbClr val="FFE5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8-Final slide Dark grey">
  <a:themeElements>
    <a:clrScheme name="GCCA+ 2">
      <a:dk1>
        <a:srgbClr val="38383A"/>
      </a:dk1>
      <a:lt1>
        <a:srgbClr val="EDEDED"/>
      </a:lt1>
      <a:dk2>
        <a:srgbClr val="000000"/>
      </a:dk2>
      <a:lt2>
        <a:srgbClr val="FFFFFF"/>
      </a:lt2>
      <a:accent1>
        <a:srgbClr val="2B5898"/>
      </a:accent1>
      <a:accent2>
        <a:srgbClr val="5BBDB3"/>
      </a:accent2>
      <a:accent3>
        <a:srgbClr val="98CEAE"/>
      </a:accent3>
      <a:accent4>
        <a:srgbClr val="F5DC83"/>
      </a:accent4>
      <a:accent5>
        <a:srgbClr val="EDEDED"/>
      </a:accent5>
      <a:accent6>
        <a:srgbClr val="164193"/>
      </a:accent6>
      <a:hlink>
        <a:srgbClr val="FFE5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Introduction slide">
  <a:themeElements>
    <a:clrScheme name="GCCA+ 2">
      <a:dk1>
        <a:srgbClr val="38383A"/>
      </a:dk1>
      <a:lt1>
        <a:srgbClr val="EDEDED"/>
      </a:lt1>
      <a:dk2>
        <a:srgbClr val="000000"/>
      </a:dk2>
      <a:lt2>
        <a:srgbClr val="FFFFFF"/>
      </a:lt2>
      <a:accent1>
        <a:srgbClr val="2B5898"/>
      </a:accent1>
      <a:accent2>
        <a:srgbClr val="5BBDB3"/>
      </a:accent2>
      <a:accent3>
        <a:srgbClr val="98CEAE"/>
      </a:accent3>
      <a:accent4>
        <a:srgbClr val="F5DC83"/>
      </a:accent4>
      <a:accent5>
        <a:srgbClr val="EDEDED"/>
      </a:accent5>
      <a:accent6>
        <a:srgbClr val="164193"/>
      </a:accent6>
      <a:hlink>
        <a:srgbClr val="FFE5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Introduction slide">
  <a:themeElements>
    <a:clrScheme name="GCCA+ 2">
      <a:dk1>
        <a:srgbClr val="38383A"/>
      </a:dk1>
      <a:lt1>
        <a:srgbClr val="EDEDED"/>
      </a:lt1>
      <a:dk2>
        <a:srgbClr val="000000"/>
      </a:dk2>
      <a:lt2>
        <a:srgbClr val="FFFFFF"/>
      </a:lt2>
      <a:accent1>
        <a:srgbClr val="2B5898"/>
      </a:accent1>
      <a:accent2>
        <a:srgbClr val="5BBDB3"/>
      </a:accent2>
      <a:accent3>
        <a:srgbClr val="98CEAE"/>
      </a:accent3>
      <a:accent4>
        <a:srgbClr val="F5DC83"/>
      </a:accent4>
      <a:accent5>
        <a:srgbClr val="EDEDED"/>
      </a:accent5>
      <a:accent6>
        <a:srgbClr val="164193"/>
      </a:accent6>
      <a:hlink>
        <a:srgbClr val="FFE5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Introduction slide 3">
  <a:themeElements>
    <a:clrScheme name="GCCA+ 2">
      <a:dk1>
        <a:srgbClr val="38383A"/>
      </a:dk1>
      <a:lt1>
        <a:srgbClr val="EDEDED"/>
      </a:lt1>
      <a:dk2>
        <a:srgbClr val="000000"/>
      </a:dk2>
      <a:lt2>
        <a:srgbClr val="FFFFFF"/>
      </a:lt2>
      <a:accent1>
        <a:srgbClr val="2B5898"/>
      </a:accent1>
      <a:accent2>
        <a:srgbClr val="5BBDB3"/>
      </a:accent2>
      <a:accent3>
        <a:srgbClr val="98CEAE"/>
      </a:accent3>
      <a:accent4>
        <a:srgbClr val="F5DC83"/>
      </a:accent4>
      <a:accent5>
        <a:srgbClr val="EDEDED"/>
      </a:accent5>
      <a:accent6>
        <a:srgbClr val="164193"/>
      </a:accent6>
      <a:hlink>
        <a:srgbClr val="FFE5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Introduction slide">
  <a:themeElements>
    <a:clrScheme name="GCCA+ 2">
      <a:dk1>
        <a:srgbClr val="38383A"/>
      </a:dk1>
      <a:lt1>
        <a:srgbClr val="EDEDED"/>
      </a:lt1>
      <a:dk2>
        <a:srgbClr val="000000"/>
      </a:dk2>
      <a:lt2>
        <a:srgbClr val="FFFFFF"/>
      </a:lt2>
      <a:accent1>
        <a:srgbClr val="2B5898"/>
      </a:accent1>
      <a:accent2>
        <a:srgbClr val="5BBDB3"/>
      </a:accent2>
      <a:accent3>
        <a:srgbClr val="98CEAE"/>
      </a:accent3>
      <a:accent4>
        <a:srgbClr val="F5DC83"/>
      </a:accent4>
      <a:accent5>
        <a:srgbClr val="EDEDED"/>
      </a:accent5>
      <a:accent6>
        <a:srgbClr val="164193"/>
      </a:accent6>
      <a:hlink>
        <a:srgbClr val="FFE5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Introduction slide">
  <a:themeElements>
    <a:clrScheme name="GCCA+ 2">
      <a:dk1>
        <a:srgbClr val="38383A"/>
      </a:dk1>
      <a:lt1>
        <a:srgbClr val="EDEDED"/>
      </a:lt1>
      <a:dk2>
        <a:srgbClr val="000000"/>
      </a:dk2>
      <a:lt2>
        <a:srgbClr val="FFFFFF"/>
      </a:lt2>
      <a:accent1>
        <a:srgbClr val="2B5898"/>
      </a:accent1>
      <a:accent2>
        <a:srgbClr val="5BBDB3"/>
      </a:accent2>
      <a:accent3>
        <a:srgbClr val="98CEAE"/>
      </a:accent3>
      <a:accent4>
        <a:srgbClr val="F5DC83"/>
      </a:accent4>
      <a:accent5>
        <a:srgbClr val="EDEDED"/>
      </a:accent5>
      <a:accent6>
        <a:srgbClr val="164193"/>
      </a:accent6>
      <a:hlink>
        <a:srgbClr val="FFE5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White slides">
  <a:themeElements>
    <a:clrScheme name="GCCA+ 2">
      <a:dk1>
        <a:srgbClr val="38383A"/>
      </a:dk1>
      <a:lt1>
        <a:srgbClr val="EDEDED"/>
      </a:lt1>
      <a:dk2>
        <a:srgbClr val="000000"/>
      </a:dk2>
      <a:lt2>
        <a:srgbClr val="FFFFFF"/>
      </a:lt2>
      <a:accent1>
        <a:srgbClr val="2B5898"/>
      </a:accent1>
      <a:accent2>
        <a:srgbClr val="5BBDB3"/>
      </a:accent2>
      <a:accent3>
        <a:srgbClr val="98CEAE"/>
      </a:accent3>
      <a:accent4>
        <a:srgbClr val="F5DC83"/>
      </a:accent4>
      <a:accent5>
        <a:srgbClr val="EDEDED"/>
      </a:accent5>
      <a:accent6>
        <a:srgbClr val="164193"/>
      </a:accent6>
      <a:hlink>
        <a:srgbClr val="FFE5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Light Grey slides">
  <a:themeElements>
    <a:clrScheme name="GCCA+ 2">
      <a:dk1>
        <a:srgbClr val="38383A"/>
      </a:dk1>
      <a:lt1>
        <a:srgbClr val="EDEDED"/>
      </a:lt1>
      <a:dk2>
        <a:srgbClr val="000000"/>
      </a:dk2>
      <a:lt2>
        <a:srgbClr val="FFFFFF"/>
      </a:lt2>
      <a:accent1>
        <a:srgbClr val="2B5898"/>
      </a:accent1>
      <a:accent2>
        <a:srgbClr val="5BBDB3"/>
      </a:accent2>
      <a:accent3>
        <a:srgbClr val="98CEAE"/>
      </a:accent3>
      <a:accent4>
        <a:srgbClr val="F5DC83"/>
      </a:accent4>
      <a:accent5>
        <a:srgbClr val="EDEDED"/>
      </a:accent5>
      <a:accent6>
        <a:srgbClr val="164193"/>
      </a:accent6>
      <a:hlink>
        <a:srgbClr val="FFE5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Yellow Slides">
  <a:themeElements>
    <a:clrScheme name="GCCA+ 2">
      <a:dk1>
        <a:srgbClr val="38383A"/>
      </a:dk1>
      <a:lt1>
        <a:srgbClr val="EDEDED"/>
      </a:lt1>
      <a:dk2>
        <a:srgbClr val="000000"/>
      </a:dk2>
      <a:lt2>
        <a:srgbClr val="FFFFFF"/>
      </a:lt2>
      <a:accent1>
        <a:srgbClr val="2B5898"/>
      </a:accent1>
      <a:accent2>
        <a:srgbClr val="5BBDB3"/>
      </a:accent2>
      <a:accent3>
        <a:srgbClr val="98CEAE"/>
      </a:accent3>
      <a:accent4>
        <a:srgbClr val="F5DC83"/>
      </a:accent4>
      <a:accent5>
        <a:srgbClr val="EDEDED"/>
      </a:accent5>
      <a:accent6>
        <a:srgbClr val="164193"/>
      </a:accent6>
      <a:hlink>
        <a:srgbClr val="FFE5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CCA+ 2">
    <a:dk1>
      <a:srgbClr val="38383A"/>
    </a:dk1>
    <a:lt1>
      <a:srgbClr val="EDEDED"/>
    </a:lt1>
    <a:dk2>
      <a:srgbClr val="000000"/>
    </a:dk2>
    <a:lt2>
      <a:srgbClr val="FFFFFF"/>
    </a:lt2>
    <a:accent1>
      <a:srgbClr val="2B5898"/>
    </a:accent1>
    <a:accent2>
      <a:srgbClr val="5BBDB3"/>
    </a:accent2>
    <a:accent3>
      <a:srgbClr val="98CEAE"/>
    </a:accent3>
    <a:accent4>
      <a:srgbClr val="F5DC83"/>
    </a:accent4>
    <a:accent5>
      <a:srgbClr val="EDEDED"/>
    </a:accent5>
    <a:accent6>
      <a:srgbClr val="164193"/>
    </a:accent6>
    <a:hlink>
      <a:srgbClr val="FFE500"/>
    </a:hlink>
    <a:folHlink>
      <a:srgbClr val="000000"/>
    </a:folHlink>
  </a:clrScheme>
</a:themeOverride>
</file>

<file path=docProps/app.xml><?xml version="1.0" encoding="utf-8"?>
<Properties xmlns="http://schemas.openxmlformats.org/officeDocument/2006/extended-properties" xmlns:vt="http://schemas.openxmlformats.org/officeDocument/2006/docPropsVTypes">
  <TotalTime>3560</TotalTime>
  <Words>1367</Words>
  <Application>Microsoft Office PowerPoint</Application>
  <PresentationFormat>On-screen Show (4:3)</PresentationFormat>
  <Paragraphs>203</Paragraphs>
  <Slides>17</Slides>
  <Notes>11</Notes>
  <HiddenSlides>0</HiddenSlides>
  <MMClips>0</MMClips>
  <ScaleCrop>false</ScaleCrop>
  <HeadingPairs>
    <vt:vector size="6" baseType="variant">
      <vt:variant>
        <vt:lpstr>Fonts Used</vt:lpstr>
      </vt:variant>
      <vt:variant>
        <vt:i4>5</vt:i4>
      </vt:variant>
      <vt:variant>
        <vt:lpstr>Theme</vt:lpstr>
      </vt:variant>
      <vt:variant>
        <vt:i4>18</vt:i4>
      </vt:variant>
      <vt:variant>
        <vt:lpstr>Slide Titles</vt:lpstr>
      </vt:variant>
      <vt:variant>
        <vt:i4>17</vt:i4>
      </vt:variant>
    </vt:vector>
  </HeadingPairs>
  <TitlesOfParts>
    <vt:vector size="40" baseType="lpstr">
      <vt:lpstr>Arial</vt:lpstr>
      <vt:lpstr>Calibri</vt:lpstr>
      <vt:lpstr>Century Gothic</vt:lpstr>
      <vt:lpstr>CeraGR-Bold ☞</vt:lpstr>
      <vt:lpstr>Wingdings</vt:lpstr>
      <vt:lpstr>1-Introduction slide</vt:lpstr>
      <vt:lpstr>2-Introduction slide</vt:lpstr>
      <vt:lpstr>3-Introduction slide</vt:lpstr>
      <vt:lpstr>4-Introduction slide 3</vt:lpstr>
      <vt:lpstr>5-Introduction slide</vt:lpstr>
      <vt:lpstr>6-Introduction slide</vt:lpstr>
      <vt:lpstr>7-White slides</vt:lpstr>
      <vt:lpstr>8-Light Grey slides</vt:lpstr>
      <vt:lpstr>9-Yellow Slides</vt:lpstr>
      <vt:lpstr>10-Water green slides</vt:lpstr>
      <vt:lpstr>11-Blue slides</vt:lpstr>
      <vt:lpstr>12-Dark Grey slides</vt:lpstr>
      <vt:lpstr>13-Final slide White</vt:lpstr>
      <vt:lpstr>14-Final slide light grey</vt:lpstr>
      <vt:lpstr>15-Final slide yellow</vt:lpstr>
      <vt:lpstr>16-Final slide Water green</vt:lpstr>
      <vt:lpstr>17-Final slide Blue</vt:lpstr>
      <vt:lpstr>18-Final slide Dark grey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gabriele gargioni</dc:creator>
  <cp:lastModifiedBy>Penny Bowen</cp:lastModifiedBy>
  <cp:revision>141</cp:revision>
  <dcterms:created xsi:type="dcterms:W3CDTF">2017-05-05T13:03:38Z</dcterms:created>
  <dcterms:modified xsi:type="dcterms:W3CDTF">2017-12-18T18:58:48Z</dcterms:modified>
</cp:coreProperties>
</file>