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theme/theme3.xml" ContentType="application/vnd.openxmlformats-officedocument.them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78" r:id="rId3"/>
    <p:sldId id="287" r:id="rId4"/>
    <p:sldId id="277" r:id="rId5"/>
    <p:sldId id="289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9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943" autoAdjust="0"/>
  </p:normalViewPr>
  <p:slideViewPr>
    <p:cSldViewPr snapToGrid="0">
      <p:cViewPr varScale="1">
        <p:scale>
          <a:sx n="68" d="100"/>
          <a:sy n="68" d="100"/>
        </p:scale>
        <p:origin x="123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customXml" Target="../customXml/item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4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F8892D-35A4-4282-A1D9-71F510316366}" type="doc">
      <dgm:prSet loTypeId="urn:microsoft.com/office/officeart/2005/8/layout/orgChart1" loCatId="hierarchy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736E58F-ED5B-415E-AEC7-63774388EF63}">
      <dgm:prSet phldrT="[Text]" custT="1"/>
      <dgm:spPr/>
      <dgm:t>
        <a:bodyPr/>
        <a:lstStyle/>
        <a:p>
          <a:r>
            <a:rPr lang="en-US" sz="4000" dirty="0" smtClean="0"/>
            <a:t>Outcome 2</a:t>
          </a:r>
          <a:endParaRPr lang="en-US" sz="4000" dirty="0"/>
        </a:p>
      </dgm:t>
    </dgm:pt>
    <dgm:pt modelId="{A5E7BF1F-1423-4755-B1A9-3E782E0DA3FA}" type="parTrans" cxnId="{9E30E16E-CDB9-4E19-A902-A504803DF463}">
      <dgm:prSet/>
      <dgm:spPr/>
      <dgm:t>
        <a:bodyPr/>
        <a:lstStyle/>
        <a:p>
          <a:endParaRPr lang="en-US"/>
        </a:p>
      </dgm:t>
    </dgm:pt>
    <dgm:pt modelId="{75067237-AD2F-471D-A33E-D898A96BE17C}" type="sibTrans" cxnId="{9E30E16E-CDB9-4E19-A902-A504803DF463}">
      <dgm:prSet/>
      <dgm:spPr/>
      <dgm:t>
        <a:bodyPr/>
        <a:lstStyle/>
        <a:p>
          <a:endParaRPr lang="en-US"/>
        </a:p>
      </dgm:t>
    </dgm:pt>
    <dgm:pt modelId="{56A0D25E-253F-4E23-B10D-8F5E9B6E993E}">
      <dgm:prSet phldrT="[Text]"/>
      <dgm:spPr/>
      <dgm:t>
        <a:bodyPr/>
        <a:lstStyle/>
        <a:p>
          <a:r>
            <a:rPr lang="en-US" dirty="0" smtClean="0"/>
            <a:t>Output 1</a:t>
          </a:r>
          <a:endParaRPr lang="en-US" dirty="0"/>
        </a:p>
      </dgm:t>
    </dgm:pt>
    <dgm:pt modelId="{9DED3B53-0C5A-4E44-B1FF-18D03C9FDC6A}" type="parTrans" cxnId="{6297325F-6202-4961-A6D1-055CDCC7BA55}">
      <dgm:prSet/>
      <dgm:spPr/>
      <dgm:t>
        <a:bodyPr/>
        <a:lstStyle/>
        <a:p>
          <a:endParaRPr lang="en-US"/>
        </a:p>
      </dgm:t>
    </dgm:pt>
    <dgm:pt modelId="{7ECE99B2-4ACC-492F-9417-63E05F7DBFC6}" type="sibTrans" cxnId="{6297325F-6202-4961-A6D1-055CDCC7BA55}">
      <dgm:prSet/>
      <dgm:spPr/>
      <dgm:t>
        <a:bodyPr/>
        <a:lstStyle/>
        <a:p>
          <a:endParaRPr lang="en-US"/>
        </a:p>
      </dgm:t>
    </dgm:pt>
    <dgm:pt modelId="{9427833A-4083-46B1-8024-7B08584737F8}">
      <dgm:prSet phldrT="[Text]"/>
      <dgm:spPr/>
      <dgm:t>
        <a:bodyPr/>
        <a:lstStyle/>
        <a:p>
          <a:r>
            <a:rPr lang="en-US" dirty="0" smtClean="0"/>
            <a:t>Output 2</a:t>
          </a:r>
          <a:endParaRPr lang="en-US" dirty="0"/>
        </a:p>
      </dgm:t>
    </dgm:pt>
    <dgm:pt modelId="{D5925ED3-8B74-4B99-8CDA-C44DCE463071}" type="parTrans" cxnId="{D1A1F25C-9DA9-4D52-8A9D-67708B6EDBDC}">
      <dgm:prSet/>
      <dgm:spPr/>
      <dgm:t>
        <a:bodyPr/>
        <a:lstStyle/>
        <a:p>
          <a:endParaRPr lang="en-US"/>
        </a:p>
      </dgm:t>
    </dgm:pt>
    <dgm:pt modelId="{D5A296E1-F7F5-4C3C-86EA-32DFB1D8ACD1}" type="sibTrans" cxnId="{D1A1F25C-9DA9-4D52-8A9D-67708B6EDBDC}">
      <dgm:prSet/>
      <dgm:spPr/>
      <dgm:t>
        <a:bodyPr/>
        <a:lstStyle/>
        <a:p>
          <a:endParaRPr lang="en-US"/>
        </a:p>
      </dgm:t>
    </dgm:pt>
    <dgm:pt modelId="{CBA9D9F1-B3E0-48DC-9720-7AA641C4D7C8}">
      <dgm:prSet phldrT="[Text]"/>
      <dgm:spPr/>
      <dgm:t>
        <a:bodyPr/>
        <a:lstStyle/>
        <a:p>
          <a:r>
            <a:rPr lang="en-US" dirty="0" smtClean="0"/>
            <a:t>Output 6</a:t>
          </a:r>
          <a:endParaRPr lang="en-US" dirty="0"/>
        </a:p>
      </dgm:t>
    </dgm:pt>
    <dgm:pt modelId="{AC4BC4A7-2C33-4ED2-85D6-9E3E4F265045}" type="parTrans" cxnId="{936D6C53-9504-4F20-8EA2-01B378506473}">
      <dgm:prSet/>
      <dgm:spPr/>
      <dgm:t>
        <a:bodyPr/>
        <a:lstStyle/>
        <a:p>
          <a:endParaRPr lang="en-US"/>
        </a:p>
      </dgm:t>
    </dgm:pt>
    <dgm:pt modelId="{BCEF6A2B-540E-44D9-8847-E044D3306D7B}" type="sibTrans" cxnId="{936D6C53-9504-4F20-8EA2-01B378506473}">
      <dgm:prSet/>
      <dgm:spPr/>
      <dgm:t>
        <a:bodyPr/>
        <a:lstStyle/>
        <a:p>
          <a:endParaRPr lang="en-US"/>
        </a:p>
      </dgm:t>
    </dgm:pt>
    <dgm:pt modelId="{188FABB5-EF20-45CB-811F-6284B764E658}">
      <dgm:prSet/>
      <dgm:spPr/>
      <dgm:t>
        <a:bodyPr/>
        <a:lstStyle/>
        <a:p>
          <a:r>
            <a:rPr lang="en-US" dirty="0" smtClean="0"/>
            <a:t>Output 3</a:t>
          </a:r>
          <a:endParaRPr lang="en-US" dirty="0"/>
        </a:p>
      </dgm:t>
    </dgm:pt>
    <dgm:pt modelId="{A93CEB57-DEF1-4170-BC56-ED64D9B71A9A}" type="parTrans" cxnId="{0450EB7B-7DCC-4B2B-BC9E-4C043C31405D}">
      <dgm:prSet/>
      <dgm:spPr/>
      <dgm:t>
        <a:bodyPr/>
        <a:lstStyle/>
        <a:p>
          <a:endParaRPr lang="en-US"/>
        </a:p>
      </dgm:t>
    </dgm:pt>
    <dgm:pt modelId="{942FF017-7138-4065-9FF7-7A454EFCD164}" type="sibTrans" cxnId="{0450EB7B-7DCC-4B2B-BC9E-4C043C31405D}">
      <dgm:prSet/>
      <dgm:spPr/>
      <dgm:t>
        <a:bodyPr/>
        <a:lstStyle/>
        <a:p>
          <a:endParaRPr lang="en-US"/>
        </a:p>
      </dgm:t>
    </dgm:pt>
    <dgm:pt modelId="{F1607B72-1C6D-4611-9899-B7B9EFF5B26F}">
      <dgm:prSet/>
      <dgm:spPr/>
      <dgm:t>
        <a:bodyPr/>
        <a:lstStyle/>
        <a:p>
          <a:r>
            <a:rPr lang="en-US" dirty="0" smtClean="0"/>
            <a:t>Output 4</a:t>
          </a:r>
          <a:endParaRPr lang="en-US" dirty="0"/>
        </a:p>
      </dgm:t>
    </dgm:pt>
    <dgm:pt modelId="{3F959829-D87B-417C-8BC8-F62118114C72}" type="parTrans" cxnId="{1EFE1256-93E4-484D-B4CE-EE4D75ECD7D6}">
      <dgm:prSet/>
      <dgm:spPr/>
      <dgm:t>
        <a:bodyPr/>
        <a:lstStyle/>
        <a:p>
          <a:endParaRPr lang="en-US"/>
        </a:p>
      </dgm:t>
    </dgm:pt>
    <dgm:pt modelId="{46A27F5F-39AB-445D-91D0-41E51EB8BD67}" type="sibTrans" cxnId="{1EFE1256-93E4-484D-B4CE-EE4D75ECD7D6}">
      <dgm:prSet/>
      <dgm:spPr/>
      <dgm:t>
        <a:bodyPr/>
        <a:lstStyle/>
        <a:p>
          <a:endParaRPr lang="en-US"/>
        </a:p>
      </dgm:t>
    </dgm:pt>
    <dgm:pt modelId="{036859B5-F117-4B13-8B63-B4B344D95E20}">
      <dgm:prSet/>
      <dgm:spPr/>
      <dgm:t>
        <a:bodyPr/>
        <a:lstStyle/>
        <a:p>
          <a:r>
            <a:rPr lang="en-US" dirty="0" smtClean="0"/>
            <a:t>Output 5</a:t>
          </a:r>
          <a:endParaRPr lang="en-US" dirty="0"/>
        </a:p>
      </dgm:t>
    </dgm:pt>
    <dgm:pt modelId="{32B504F7-7A4D-45BF-B070-788DC9A179AC}" type="parTrans" cxnId="{38F15999-EE0D-4975-A4C9-6F68D2F0CBB5}">
      <dgm:prSet/>
      <dgm:spPr/>
      <dgm:t>
        <a:bodyPr/>
        <a:lstStyle/>
        <a:p>
          <a:endParaRPr lang="en-US"/>
        </a:p>
      </dgm:t>
    </dgm:pt>
    <dgm:pt modelId="{8E855D53-A5AE-49B0-9E42-B3EF5493CE74}" type="sibTrans" cxnId="{38F15999-EE0D-4975-A4C9-6F68D2F0CBB5}">
      <dgm:prSet/>
      <dgm:spPr/>
      <dgm:t>
        <a:bodyPr/>
        <a:lstStyle/>
        <a:p>
          <a:endParaRPr lang="en-US"/>
        </a:p>
      </dgm:t>
    </dgm:pt>
    <dgm:pt modelId="{7870F12B-B43F-4FED-BB0A-E41ABA49C738}" type="pres">
      <dgm:prSet presAssocID="{EDF8892D-35A4-4282-A1D9-71F51031636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A1F69F6-080A-4299-AFAF-2D5836F59B08}" type="pres">
      <dgm:prSet presAssocID="{8736E58F-ED5B-415E-AEC7-63774388EF63}" presName="hierRoot1" presStyleCnt="0">
        <dgm:presLayoutVars>
          <dgm:hierBranch val="init"/>
        </dgm:presLayoutVars>
      </dgm:prSet>
      <dgm:spPr/>
    </dgm:pt>
    <dgm:pt modelId="{D4F9AC48-1993-496C-8643-E4BC0FE2FDC3}" type="pres">
      <dgm:prSet presAssocID="{8736E58F-ED5B-415E-AEC7-63774388EF63}" presName="rootComposite1" presStyleCnt="0"/>
      <dgm:spPr/>
    </dgm:pt>
    <dgm:pt modelId="{85FC968D-92B8-42EB-B399-64A921B6D9C0}" type="pres">
      <dgm:prSet presAssocID="{8736E58F-ED5B-415E-AEC7-63774388EF63}" presName="rootText1" presStyleLbl="node0" presStyleIdx="0" presStyleCnt="1" custScaleX="327703" custScaleY="267378" custLinFactY="-141228" custLinFactNeighborX="-17709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11ED5B-E209-4185-A989-A4854D4D6325}" type="pres">
      <dgm:prSet presAssocID="{8736E58F-ED5B-415E-AEC7-63774388EF6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4B22955-2B6B-493C-BA46-B9A28A3F6023}" type="pres">
      <dgm:prSet presAssocID="{8736E58F-ED5B-415E-AEC7-63774388EF63}" presName="hierChild2" presStyleCnt="0"/>
      <dgm:spPr/>
    </dgm:pt>
    <dgm:pt modelId="{15278D1B-7D6C-4DCC-9DA0-86C57BAB3409}" type="pres">
      <dgm:prSet presAssocID="{9DED3B53-0C5A-4E44-B1FF-18D03C9FDC6A}" presName="Name37" presStyleLbl="parChTrans1D2" presStyleIdx="0" presStyleCnt="6"/>
      <dgm:spPr/>
      <dgm:t>
        <a:bodyPr/>
        <a:lstStyle/>
        <a:p>
          <a:endParaRPr lang="en-US"/>
        </a:p>
      </dgm:t>
    </dgm:pt>
    <dgm:pt modelId="{F50DBF0C-13CF-4CAA-BF93-28A289811A49}" type="pres">
      <dgm:prSet presAssocID="{56A0D25E-253F-4E23-B10D-8F5E9B6E993E}" presName="hierRoot2" presStyleCnt="0">
        <dgm:presLayoutVars>
          <dgm:hierBranch val="init"/>
        </dgm:presLayoutVars>
      </dgm:prSet>
      <dgm:spPr/>
    </dgm:pt>
    <dgm:pt modelId="{90BF9856-D434-4BC6-80D0-4E18F6C9688F}" type="pres">
      <dgm:prSet presAssocID="{56A0D25E-253F-4E23-B10D-8F5E9B6E993E}" presName="rootComposite" presStyleCnt="0"/>
      <dgm:spPr/>
    </dgm:pt>
    <dgm:pt modelId="{BEFACB59-B671-4599-8122-A345CCACACF4}" type="pres">
      <dgm:prSet presAssocID="{56A0D25E-253F-4E23-B10D-8F5E9B6E993E}" presName="rootText" presStyleLbl="node2" presStyleIdx="0" presStyleCnt="6" custScaleX="153093" custScaleY="135667" custLinFactY="-95067" custLinFactNeighborX="48118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D8D586-985E-432B-A872-D75ADC563D61}" type="pres">
      <dgm:prSet presAssocID="{56A0D25E-253F-4E23-B10D-8F5E9B6E993E}" presName="rootConnector" presStyleLbl="node2" presStyleIdx="0" presStyleCnt="6"/>
      <dgm:spPr/>
      <dgm:t>
        <a:bodyPr/>
        <a:lstStyle/>
        <a:p>
          <a:endParaRPr lang="en-US"/>
        </a:p>
      </dgm:t>
    </dgm:pt>
    <dgm:pt modelId="{D6F3787B-511A-41BA-96CD-951F164BD27F}" type="pres">
      <dgm:prSet presAssocID="{56A0D25E-253F-4E23-B10D-8F5E9B6E993E}" presName="hierChild4" presStyleCnt="0"/>
      <dgm:spPr/>
    </dgm:pt>
    <dgm:pt modelId="{87435D3F-6F04-4D01-BDEC-7C34516CDB5B}" type="pres">
      <dgm:prSet presAssocID="{56A0D25E-253F-4E23-B10D-8F5E9B6E993E}" presName="hierChild5" presStyleCnt="0"/>
      <dgm:spPr/>
    </dgm:pt>
    <dgm:pt modelId="{4A25E0F3-C06C-4865-94C1-FCE652E34FDA}" type="pres">
      <dgm:prSet presAssocID="{D5925ED3-8B74-4B99-8CDA-C44DCE463071}" presName="Name37" presStyleLbl="parChTrans1D2" presStyleIdx="1" presStyleCnt="6"/>
      <dgm:spPr/>
      <dgm:t>
        <a:bodyPr/>
        <a:lstStyle/>
        <a:p>
          <a:endParaRPr lang="en-US"/>
        </a:p>
      </dgm:t>
    </dgm:pt>
    <dgm:pt modelId="{F5AA3090-BF26-4451-9B22-E053C9CFB480}" type="pres">
      <dgm:prSet presAssocID="{9427833A-4083-46B1-8024-7B08584737F8}" presName="hierRoot2" presStyleCnt="0">
        <dgm:presLayoutVars>
          <dgm:hierBranch val="init"/>
        </dgm:presLayoutVars>
      </dgm:prSet>
      <dgm:spPr/>
    </dgm:pt>
    <dgm:pt modelId="{C4C411E4-DDC1-440F-B983-C6C980E68244}" type="pres">
      <dgm:prSet presAssocID="{9427833A-4083-46B1-8024-7B08584737F8}" presName="rootComposite" presStyleCnt="0"/>
      <dgm:spPr/>
    </dgm:pt>
    <dgm:pt modelId="{37C8F901-C631-4F9D-9CB2-E09F9875F6F0}" type="pres">
      <dgm:prSet presAssocID="{9427833A-4083-46B1-8024-7B08584737F8}" presName="rootText" presStyleLbl="node2" presStyleIdx="1" presStyleCnt="6" custScaleX="141849" custScaleY="135796" custLinFactNeighborX="-32140" custLinFactNeighborY="511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3A0B5E-8507-442A-B8FD-AA9A97787B18}" type="pres">
      <dgm:prSet presAssocID="{9427833A-4083-46B1-8024-7B08584737F8}" presName="rootConnector" presStyleLbl="node2" presStyleIdx="1" presStyleCnt="6"/>
      <dgm:spPr/>
      <dgm:t>
        <a:bodyPr/>
        <a:lstStyle/>
        <a:p>
          <a:endParaRPr lang="en-US"/>
        </a:p>
      </dgm:t>
    </dgm:pt>
    <dgm:pt modelId="{F3B921F1-A1B8-4BDE-9E29-8FF1A6AAB00C}" type="pres">
      <dgm:prSet presAssocID="{9427833A-4083-46B1-8024-7B08584737F8}" presName="hierChild4" presStyleCnt="0"/>
      <dgm:spPr/>
    </dgm:pt>
    <dgm:pt modelId="{169B65E4-DCA1-46E6-8519-E19D17CAE16C}" type="pres">
      <dgm:prSet presAssocID="{9427833A-4083-46B1-8024-7B08584737F8}" presName="hierChild5" presStyleCnt="0"/>
      <dgm:spPr/>
    </dgm:pt>
    <dgm:pt modelId="{DB202007-055B-407A-BBF2-42E75FD24EC1}" type="pres">
      <dgm:prSet presAssocID="{AC4BC4A7-2C33-4ED2-85D6-9E3E4F265045}" presName="Name37" presStyleLbl="parChTrans1D2" presStyleIdx="2" presStyleCnt="6"/>
      <dgm:spPr/>
      <dgm:t>
        <a:bodyPr/>
        <a:lstStyle/>
        <a:p>
          <a:endParaRPr lang="en-US"/>
        </a:p>
      </dgm:t>
    </dgm:pt>
    <dgm:pt modelId="{A838C47F-D393-4BD4-9F87-AF7858A7207C}" type="pres">
      <dgm:prSet presAssocID="{CBA9D9F1-B3E0-48DC-9720-7AA641C4D7C8}" presName="hierRoot2" presStyleCnt="0">
        <dgm:presLayoutVars>
          <dgm:hierBranch val="init"/>
        </dgm:presLayoutVars>
      </dgm:prSet>
      <dgm:spPr/>
    </dgm:pt>
    <dgm:pt modelId="{50A32D23-38E9-4487-80A1-93825CD3EC7F}" type="pres">
      <dgm:prSet presAssocID="{CBA9D9F1-B3E0-48DC-9720-7AA641C4D7C8}" presName="rootComposite" presStyleCnt="0"/>
      <dgm:spPr/>
    </dgm:pt>
    <dgm:pt modelId="{944D3699-C678-460C-823E-1BD0DE7CCE92}" type="pres">
      <dgm:prSet presAssocID="{CBA9D9F1-B3E0-48DC-9720-7AA641C4D7C8}" presName="rootText" presStyleLbl="node2" presStyleIdx="2" presStyleCnt="6" custScaleX="159477" custScaleY="137308" custLinFactX="187236" custLinFactY="-99491" custLinFactNeighborX="20000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332404-62C6-40EF-96C8-B4CBF3CD537D}" type="pres">
      <dgm:prSet presAssocID="{CBA9D9F1-B3E0-48DC-9720-7AA641C4D7C8}" presName="rootConnector" presStyleLbl="node2" presStyleIdx="2" presStyleCnt="6"/>
      <dgm:spPr/>
      <dgm:t>
        <a:bodyPr/>
        <a:lstStyle/>
        <a:p>
          <a:endParaRPr lang="en-US"/>
        </a:p>
      </dgm:t>
    </dgm:pt>
    <dgm:pt modelId="{2F6A25F8-B88D-4C09-8C97-1F15DD5CF091}" type="pres">
      <dgm:prSet presAssocID="{CBA9D9F1-B3E0-48DC-9720-7AA641C4D7C8}" presName="hierChild4" presStyleCnt="0"/>
      <dgm:spPr/>
    </dgm:pt>
    <dgm:pt modelId="{1E474AAD-A67F-4DDB-A825-90A96610714A}" type="pres">
      <dgm:prSet presAssocID="{CBA9D9F1-B3E0-48DC-9720-7AA641C4D7C8}" presName="hierChild5" presStyleCnt="0"/>
      <dgm:spPr/>
    </dgm:pt>
    <dgm:pt modelId="{4E52D455-ABB2-4BEE-90E9-A89E408D92B6}" type="pres">
      <dgm:prSet presAssocID="{A93CEB57-DEF1-4170-BC56-ED64D9B71A9A}" presName="Name37" presStyleLbl="parChTrans1D2" presStyleIdx="3" presStyleCnt="6"/>
      <dgm:spPr/>
      <dgm:t>
        <a:bodyPr/>
        <a:lstStyle/>
        <a:p>
          <a:endParaRPr lang="en-US"/>
        </a:p>
      </dgm:t>
    </dgm:pt>
    <dgm:pt modelId="{2A66B02A-F8AF-40A4-8C12-973040503E86}" type="pres">
      <dgm:prSet presAssocID="{188FABB5-EF20-45CB-811F-6284B764E658}" presName="hierRoot2" presStyleCnt="0">
        <dgm:presLayoutVars>
          <dgm:hierBranch val="init"/>
        </dgm:presLayoutVars>
      </dgm:prSet>
      <dgm:spPr/>
    </dgm:pt>
    <dgm:pt modelId="{593C7DB6-C447-4B44-8317-6F76AE878628}" type="pres">
      <dgm:prSet presAssocID="{188FABB5-EF20-45CB-811F-6284B764E658}" presName="rootComposite" presStyleCnt="0"/>
      <dgm:spPr/>
    </dgm:pt>
    <dgm:pt modelId="{5CDE62BA-D80E-459B-AD92-54D32AF7023F}" type="pres">
      <dgm:prSet presAssocID="{188FABB5-EF20-45CB-811F-6284B764E658}" presName="rootText" presStyleLbl="node2" presStyleIdx="3" presStyleCnt="6" custScaleX="149553" custScaleY="134296" custLinFactX="-100000" custLinFactY="100000" custLinFactNeighborX="-149629" custLinFactNeighborY="1788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F2066B-2C52-4E67-B628-DE2172C862ED}" type="pres">
      <dgm:prSet presAssocID="{188FABB5-EF20-45CB-811F-6284B764E658}" presName="rootConnector" presStyleLbl="node2" presStyleIdx="3" presStyleCnt="6"/>
      <dgm:spPr/>
      <dgm:t>
        <a:bodyPr/>
        <a:lstStyle/>
        <a:p>
          <a:endParaRPr lang="en-US"/>
        </a:p>
      </dgm:t>
    </dgm:pt>
    <dgm:pt modelId="{A1541C3D-AE8E-4094-B8C2-61A6F0DEC772}" type="pres">
      <dgm:prSet presAssocID="{188FABB5-EF20-45CB-811F-6284B764E658}" presName="hierChild4" presStyleCnt="0"/>
      <dgm:spPr/>
    </dgm:pt>
    <dgm:pt modelId="{1607670E-9A6B-4406-9EC7-225B7601231B}" type="pres">
      <dgm:prSet presAssocID="{188FABB5-EF20-45CB-811F-6284B764E658}" presName="hierChild5" presStyleCnt="0"/>
      <dgm:spPr/>
    </dgm:pt>
    <dgm:pt modelId="{F42496AA-B24D-4816-8CB6-8AEBD42F04BD}" type="pres">
      <dgm:prSet presAssocID="{3F959829-D87B-417C-8BC8-F62118114C72}" presName="Name37" presStyleLbl="parChTrans1D2" presStyleIdx="4" presStyleCnt="6"/>
      <dgm:spPr/>
      <dgm:t>
        <a:bodyPr/>
        <a:lstStyle/>
        <a:p>
          <a:endParaRPr lang="en-US"/>
        </a:p>
      </dgm:t>
    </dgm:pt>
    <dgm:pt modelId="{9D66B857-3431-46DA-BE00-521A2C875DBA}" type="pres">
      <dgm:prSet presAssocID="{F1607B72-1C6D-4611-9899-B7B9EFF5B26F}" presName="hierRoot2" presStyleCnt="0">
        <dgm:presLayoutVars>
          <dgm:hierBranch val="init"/>
        </dgm:presLayoutVars>
      </dgm:prSet>
      <dgm:spPr/>
    </dgm:pt>
    <dgm:pt modelId="{6C7CA5DF-E564-455C-9C40-451D8F2E44B7}" type="pres">
      <dgm:prSet presAssocID="{F1607B72-1C6D-4611-9899-B7B9EFF5B26F}" presName="rootComposite" presStyleCnt="0"/>
      <dgm:spPr/>
    </dgm:pt>
    <dgm:pt modelId="{1E248F4F-CBB6-465E-AB7C-D76CF66046B1}" type="pres">
      <dgm:prSet presAssocID="{F1607B72-1C6D-4611-9899-B7B9EFF5B26F}" presName="rootText" presStyleLbl="node2" presStyleIdx="4" presStyleCnt="6" custScaleX="150666" custScaleY="126877" custLinFactY="100000" custLinFactNeighborX="-89897" custLinFactNeighborY="1825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106416-B2D2-4C9D-AAFF-255AAD51B8C6}" type="pres">
      <dgm:prSet presAssocID="{F1607B72-1C6D-4611-9899-B7B9EFF5B26F}" presName="rootConnector" presStyleLbl="node2" presStyleIdx="4" presStyleCnt="6"/>
      <dgm:spPr/>
      <dgm:t>
        <a:bodyPr/>
        <a:lstStyle/>
        <a:p>
          <a:endParaRPr lang="en-US"/>
        </a:p>
      </dgm:t>
    </dgm:pt>
    <dgm:pt modelId="{16662BCB-2DDE-4A18-9B5F-8A3BAEAF693E}" type="pres">
      <dgm:prSet presAssocID="{F1607B72-1C6D-4611-9899-B7B9EFF5B26F}" presName="hierChild4" presStyleCnt="0"/>
      <dgm:spPr/>
    </dgm:pt>
    <dgm:pt modelId="{B01EB6E0-6BB4-4D8B-A114-26AC426D0FC3}" type="pres">
      <dgm:prSet presAssocID="{F1607B72-1C6D-4611-9899-B7B9EFF5B26F}" presName="hierChild5" presStyleCnt="0"/>
      <dgm:spPr/>
    </dgm:pt>
    <dgm:pt modelId="{11EBC236-058E-44DD-9E85-E6A1DB8B9276}" type="pres">
      <dgm:prSet presAssocID="{32B504F7-7A4D-45BF-B070-788DC9A179AC}" presName="Name37" presStyleLbl="parChTrans1D2" presStyleIdx="5" presStyleCnt="6"/>
      <dgm:spPr/>
      <dgm:t>
        <a:bodyPr/>
        <a:lstStyle/>
        <a:p>
          <a:endParaRPr lang="en-US"/>
        </a:p>
      </dgm:t>
    </dgm:pt>
    <dgm:pt modelId="{F62FB1A4-88C9-4398-A8B7-67966891D734}" type="pres">
      <dgm:prSet presAssocID="{036859B5-F117-4B13-8B63-B4B344D95E20}" presName="hierRoot2" presStyleCnt="0">
        <dgm:presLayoutVars>
          <dgm:hierBranch val="init"/>
        </dgm:presLayoutVars>
      </dgm:prSet>
      <dgm:spPr/>
    </dgm:pt>
    <dgm:pt modelId="{9B6997CC-1163-4728-82AA-8EE1FBEE6E13}" type="pres">
      <dgm:prSet presAssocID="{036859B5-F117-4B13-8B63-B4B344D95E20}" presName="rootComposite" presStyleCnt="0"/>
      <dgm:spPr/>
    </dgm:pt>
    <dgm:pt modelId="{5FAB39F1-AEE8-4A6A-AF78-B31F51712670}" type="pres">
      <dgm:prSet presAssocID="{036859B5-F117-4B13-8B63-B4B344D95E20}" presName="rootText" presStyleLbl="node2" presStyleIdx="5" presStyleCnt="6" custScaleX="147610" custScaleY="135796" custLinFactX="-40076" custLinFactNeighborX="-100000" custLinFactNeighborY="478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2B88B6-6557-4263-9B96-35863BD157E2}" type="pres">
      <dgm:prSet presAssocID="{036859B5-F117-4B13-8B63-B4B344D95E20}" presName="rootConnector" presStyleLbl="node2" presStyleIdx="5" presStyleCnt="6"/>
      <dgm:spPr/>
      <dgm:t>
        <a:bodyPr/>
        <a:lstStyle/>
        <a:p>
          <a:endParaRPr lang="en-US"/>
        </a:p>
      </dgm:t>
    </dgm:pt>
    <dgm:pt modelId="{30607B3B-D287-4E9A-9944-5F8FC45EABAF}" type="pres">
      <dgm:prSet presAssocID="{036859B5-F117-4B13-8B63-B4B344D95E20}" presName="hierChild4" presStyleCnt="0"/>
      <dgm:spPr/>
    </dgm:pt>
    <dgm:pt modelId="{016D98B9-A9AF-47DB-A17A-2CE17FC44344}" type="pres">
      <dgm:prSet presAssocID="{036859B5-F117-4B13-8B63-B4B344D95E20}" presName="hierChild5" presStyleCnt="0"/>
      <dgm:spPr/>
    </dgm:pt>
    <dgm:pt modelId="{D9D4B9AB-570C-40BE-8836-4CD9F3279C83}" type="pres">
      <dgm:prSet presAssocID="{8736E58F-ED5B-415E-AEC7-63774388EF63}" presName="hierChild3" presStyleCnt="0"/>
      <dgm:spPr/>
    </dgm:pt>
  </dgm:ptLst>
  <dgm:cxnLst>
    <dgm:cxn modelId="{D1A1F25C-9DA9-4D52-8A9D-67708B6EDBDC}" srcId="{8736E58F-ED5B-415E-AEC7-63774388EF63}" destId="{9427833A-4083-46B1-8024-7B08584737F8}" srcOrd="1" destOrd="0" parTransId="{D5925ED3-8B74-4B99-8CDA-C44DCE463071}" sibTransId="{D5A296E1-F7F5-4C3C-86EA-32DFB1D8ACD1}"/>
    <dgm:cxn modelId="{10D7386B-6346-4CEF-BC70-CF430B7521B9}" type="presOf" srcId="{56A0D25E-253F-4E23-B10D-8F5E9B6E993E}" destId="{8AD8D586-985E-432B-A872-D75ADC563D61}" srcOrd="1" destOrd="0" presId="urn:microsoft.com/office/officeart/2005/8/layout/orgChart1"/>
    <dgm:cxn modelId="{8A7E3BD7-AC49-4F93-9199-A87E26A546BE}" type="presOf" srcId="{A93CEB57-DEF1-4170-BC56-ED64D9B71A9A}" destId="{4E52D455-ABB2-4BEE-90E9-A89E408D92B6}" srcOrd="0" destOrd="0" presId="urn:microsoft.com/office/officeart/2005/8/layout/orgChart1"/>
    <dgm:cxn modelId="{F405DD44-234F-4D05-A794-0A8A54CB93A9}" type="presOf" srcId="{9DED3B53-0C5A-4E44-B1FF-18D03C9FDC6A}" destId="{15278D1B-7D6C-4DCC-9DA0-86C57BAB3409}" srcOrd="0" destOrd="0" presId="urn:microsoft.com/office/officeart/2005/8/layout/orgChart1"/>
    <dgm:cxn modelId="{C3B53EB4-2AB8-40B1-951F-E7205AF865EF}" type="presOf" srcId="{EDF8892D-35A4-4282-A1D9-71F510316366}" destId="{7870F12B-B43F-4FED-BB0A-E41ABA49C738}" srcOrd="0" destOrd="0" presId="urn:microsoft.com/office/officeart/2005/8/layout/orgChart1"/>
    <dgm:cxn modelId="{9D85EBB9-E7AF-452B-9897-0B3289879EDE}" type="presOf" srcId="{CBA9D9F1-B3E0-48DC-9720-7AA641C4D7C8}" destId="{A1332404-62C6-40EF-96C8-B4CBF3CD537D}" srcOrd="1" destOrd="0" presId="urn:microsoft.com/office/officeart/2005/8/layout/orgChart1"/>
    <dgm:cxn modelId="{55D94A4D-61C5-421D-B398-36CC48D88266}" type="presOf" srcId="{56A0D25E-253F-4E23-B10D-8F5E9B6E993E}" destId="{BEFACB59-B671-4599-8122-A345CCACACF4}" srcOrd="0" destOrd="0" presId="urn:microsoft.com/office/officeart/2005/8/layout/orgChart1"/>
    <dgm:cxn modelId="{76BF13FE-A58F-4FD7-AD7A-5F8E60990218}" type="presOf" srcId="{F1607B72-1C6D-4611-9899-B7B9EFF5B26F}" destId="{1E248F4F-CBB6-465E-AB7C-D76CF66046B1}" srcOrd="0" destOrd="0" presId="urn:microsoft.com/office/officeart/2005/8/layout/orgChart1"/>
    <dgm:cxn modelId="{6297325F-6202-4961-A6D1-055CDCC7BA55}" srcId="{8736E58F-ED5B-415E-AEC7-63774388EF63}" destId="{56A0D25E-253F-4E23-B10D-8F5E9B6E993E}" srcOrd="0" destOrd="0" parTransId="{9DED3B53-0C5A-4E44-B1FF-18D03C9FDC6A}" sibTransId="{7ECE99B2-4ACC-492F-9417-63E05F7DBFC6}"/>
    <dgm:cxn modelId="{184E612A-1122-414F-A57B-A8BB67F1E4EF}" type="presOf" srcId="{036859B5-F117-4B13-8B63-B4B344D95E20}" destId="{5FAB39F1-AEE8-4A6A-AF78-B31F51712670}" srcOrd="0" destOrd="0" presId="urn:microsoft.com/office/officeart/2005/8/layout/orgChart1"/>
    <dgm:cxn modelId="{E2F106C7-320A-49D9-BA6B-AED90FAA317B}" type="presOf" srcId="{F1607B72-1C6D-4611-9899-B7B9EFF5B26F}" destId="{BC106416-B2D2-4C9D-AAFF-255AAD51B8C6}" srcOrd="1" destOrd="0" presId="urn:microsoft.com/office/officeart/2005/8/layout/orgChart1"/>
    <dgm:cxn modelId="{9CC5AEE8-AF03-4A03-B3C5-88B670AE35F5}" type="presOf" srcId="{AC4BC4A7-2C33-4ED2-85D6-9E3E4F265045}" destId="{DB202007-055B-407A-BBF2-42E75FD24EC1}" srcOrd="0" destOrd="0" presId="urn:microsoft.com/office/officeart/2005/8/layout/orgChart1"/>
    <dgm:cxn modelId="{C6CE7995-AF58-4AEC-BA0A-83D812FE9722}" type="presOf" srcId="{188FABB5-EF20-45CB-811F-6284B764E658}" destId="{20F2066B-2C52-4E67-B628-DE2172C862ED}" srcOrd="1" destOrd="0" presId="urn:microsoft.com/office/officeart/2005/8/layout/orgChart1"/>
    <dgm:cxn modelId="{E8F5A293-24F1-4CDA-9A4D-270DC368B2B4}" type="presOf" srcId="{32B504F7-7A4D-45BF-B070-788DC9A179AC}" destId="{11EBC236-058E-44DD-9E85-E6A1DB8B9276}" srcOrd="0" destOrd="0" presId="urn:microsoft.com/office/officeart/2005/8/layout/orgChart1"/>
    <dgm:cxn modelId="{4DAB4542-357A-441C-B683-F5DE89F166F2}" type="presOf" srcId="{3F959829-D87B-417C-8BC8-F62118114C72}" destId="{F42496AA-B24D-4816-8CB6-8AEBD42F04BD}" srcOrd="0" destOrd="0" presId="urn:microsoft.com/office/officeart/2005/8/layout/orgChart1"/>
    <dgm:cxn modelId="{8D8D2DF8-CB3A-4B6B-BE33-FED2C630EE80}" type="presOf" srcId="{CBA9D9F1-B3E0-48DC-9720-7AA641C4D7C8}" destId="{944D3699-C678-460C-823E-1BD0DE7CCE92}" srcOrd="0" destOrd="0" presId="urn:microsoft.com/office/officeart/2005/8/layout/orgChart1"/>
    <dgm:cxn modelId="{56DCB941-DD2C-48B0-B100-F40ACA84C5CB}" type="presOf" srcId="{036859B5-F117-4B13-8B63-B4B344D95E20}" destId="{522B88B6-6557-4263-9B96-35863BD157E2}" srcOrd="1" destOrd="0" presId="urn:microsoft.com/office/officeart/2005/8/layout/orgChart1"/>
    <dgm:cxn modelId="{38F15999-EE0D-4975-A4C9-6F68D2F0CBB5}" srcId="{8736E58F-ED5B-415E-AEC7-63774388EF63}" destId="{036859B5-F117-4B13-8B63-B4B344D95E20}" srcOrd="5" destOrd="0" parTransId="{32B504F7-7A4D-45BF-B070-788DC9A179AC}" sibTransId="{8E855D53-A5AE-49B0-9E42-B3EF5493CE74}"/>
    <dgm:cxn modelId="{7959670A-F652-45CD-8DA5-505AFA77EC21}" type="presOf" srcId="{8736E58F-ED5B-415E-AEC7-63774388EF63}" destId="{0111ED5B-E209-4185-A989-A4854D4D6325}" srcOrd="1" destOrd="0" presId="urn:microsoft.com/office/officeart/2005/8/layout/orgChart1"/>
    <dgm:cxn modelId="{936D6C53-9504-4F20-8EA2-01B378506473}" srcId="{8736E58F-ED5B-415E-AEC7-63774388EF63}" destId="{CBA9D9F1-B3E0-48DC-9720-7AA641C4D7C8}" srcOrd="2" destOrd="0" parTransId="{AC4BC4A7-2C33-4ED2-85D6-9E3E4F265045}" sibTransId="{BCEF6A2B-540E-44D9-8847-E044D3306D7B}"/>
    <dgm:cxn modelId="{1EFE1256-93E4-484D-B4CE-EE4D75ECD7D6}" srcId="{8736E58F-ED5B-415E-AEC7-63774388EF63}" destId="{F1607B72-1C6D-4611-9899-B7B9EFF5B26F}" srcOrd="4" destOrd="0" parTransId="{3F959829-D87B-417C-8BC8-F62118114C72}" sibTransId="{46A27F5F-39AB-445D-91D0-41E51EB8BD67}"/>
    <dgm:cxn modelId="{9E30E16E-CDB9-4E19-A902-A504803DF463}" srcId="{EDF8892D-35A4-4282-A1D9-71F510316366}" destId="{8736E58F-ED5B-415E-AEC7-63774388EF63}" srcOrd="0" destOrd="0" parTransId="{A5E7BF1F-1423-4755-B1A9-3E782E0DA3FA}" sibTransId="{75067237-AD2F-471D-A33E-D898A96BE17C}"/>
    <dgm:cxn modelId="{D60B7167-1ADD-4965-A5E9-9F1C76A6F125}" type="presOf" srcId="{188FABB5-EF20-45CB-811F-6284B764E658}" destId="{5CDE62BA-D80E-459B-AD92-54D32AF7023F}" srcOrd="0" destOrd="0" presId="urn:microsoft.com/office/officeart/2005/8/layout/orgChart1"/>
    <dgm:cxn modelId="{DA79B1C0-A89F-4C29-9A00-C4B9E2C8DC07}" type="presOf" srcId="{8736E58F-ED5B-415E-AEC7-63774388EF63}" destId="{85FC968D-92B8-42EB-B399-64A921B6D9C0}" srcOrd="0" destOrd="0" presId="urn:microsoft.com/office/officeart/2005/8/layout/orgChart1"/>
    <dgm:cxn modelId="{B1F59D93-3871-4A80-A594-6D6A2545DD72}" type="presOf" srcId="{9427833A-4083-46B1-8024-7B08584737F8}" destId="{37C8F901-C631-4F9D-9CB2-E09F9875F6F0}" srcOrd="0" destOrd="0" presId="urn:microsoft.com/office/officeart/2005/8/layout/orgChart1"/>
    <dgm:cxn modelId="{BC41D812-178E-436B-B7F8-44FA9D0B3521}" type="presOf" srcId="{D5925ED3-8B74-4B99-8CDA-C44DCE463071}" destId="{4A25E0F3-C06C-4865-94C1-FCE652E34FDA}" srcOrd="0" destOrd="0" presId="urn:microsoft.com/office/officeart/2005/8/layout/orgChart1"/>
    <dgm:cxn modelId="{668A792A-8BBC-47B1-A16B-0C8F3ABE3314}" type="presOf" srcId="{9427833A-4083-46B1-8024-7B08584737F8}" destId="{EC3A0B5E-8507-442A-B8FD-AA9A97787B18}" srcOrd="1" destOrd="0" presId="urn:microsoft.com/office/officeart/2005/8/layout/orgChart1"/>
    <dgm:cxn modelId="{0450EB7B-7DCC-4B2B-BC9E-4C043C31405D}" srcId="{8736E58F-ED5B-415E-AEC7-63774388EF63}" destId="{188FABB5-EF20-45CB-811F-6284B764E658}" srcOrd="3" destOrd="0" parTransId="{A93CEB57-DEF1-4170-BC56-ED64D9B71A9A}" sibTransId="{942FF017-7138-4065-9FF7-7A454EFCD164}"/>
    <dgm:cxn modelId="{DBCDEF4B-59A4-489B-9C74-84209F649A5E}" type="presParOf" srcId="{7870F12B-B43F-4FED-BB0A-E41ABA49C738}" destId="{BA1F69F6-080A-4299-AFAF-2D5836F59B08}" srcOrd="0" destOrd="0" presId="urn:microsoft.com/office/officeart/2005/8/layout/orgChart1"/>
    <dgm:cxn modelId="{908CAC2E-F673-4868-A599-B0941EBC828E}" type="presParOf" srcId="{BA1F69F6-080A-4299-AFAF-2D5836F59B08}" destId="{D4F9AC48-1993-496C-8643-E4BC0FE2FDC3}" srcOrd="0" destOrd="0" presId="urn:microsoft.com/office/officeart/2005/8/layout/orgChart1"/>
    <dgm:cxn modelId="{BC233D99-9387-473B-9A7B-E1BCDCA23BC4}" type="presParOf" srcId="{D4F9AC48-1993-496C-8643-E4BC0FE2FDC3}" destId="{85FC968D-92B8-42EB-B399-64A921B6D9C0}" srcOrd="0" destOrd="0" presId="urn:microsoft.com/office/officeart/2005/8/layout/orgChart1"/>
    <dgm:cxn modelId="{DE536C38-35CE-454C-B8DD-26ABE4BECED4}" type="presParOf" srcId="{D4F9AC48-1993-496C-8643-E4BC0FE2FDC3}" destId="{0111ED5B-E209-4185-A989-A4854D4D6325}" srcOrd="1" destOrd="0" presId="urn:microsoft.com/office/officeart/2005/8/layout/orgChart1"/>
    <dgm:cxn modelId="{B7D0C47E-A252-42C2-AF40-98B9BCAC87B6}" type="presParOf" srcId="{BA1F69F6-080A-4299-AFAF-2D5836F59B08}" destId="{B4B22955-2B6B-493C-BA46-B9A28A3F6023}" srcOrd="1" destOrd="0" presId="urn:microsoft.com/office/officeart/2005/8/layout/orgChart1"/>
    <dgm:cxn modelId="{CAC4BF07-5D17-4559-BCC7-DA0446EA4C03}" type="presParOf" srcId="{B4B22955-2B6B-493C-BA46-B9A28A3F6023}" destId="{15278D1B-7D6C-4DCC-9DA0-86C57BAB3409}" srcOrd="0" destOrd="0" presId="urn:microsoft.com/office/officeart/2005/8/layout/orgChart1"/>
    <dgm:cxn modelId="{C17FE0D4-1032-45C9-B565-790664FC97CD}" type="presParOf" srcId="{B4B22955-2B6B-493C-BA46-B9A28A3F6023}" destId="{F50DBF0C-13CF-4CAA-BF93-28A289811A49}" srcOrd="1" destOrd="0" presId="urn:microsoft.com/office/officeart/2005/8/layout/orgChart1"/>
    <dgm:cxn modelId="{02B9C4B9-6966-4724-AE3E-157090CCA8DB}" type="presParOf" srcId="{F50DBF0C-13CF-4CAA-BF93-28A289811A49}" destId="{90BF9856-D434-4BC6-80D0-4E18F6C9688F}" srcOrd="0" destOrd="0" presId="urn:microsoft.com/office/officeart/2005/8/layout/orgChart1"/>
    <dgm:cxn modelId="{5E78D2FA-7E18-4EC8-9D5A-EDEB6A27C3B2}" type="presParOf" srcId="{90BF9856-D434-4BC6-80D0-4E18F6C9688F}" destId="{BEFACB59-B671-4599-8122-A345CCACACF4}" srcOrd="0" destOrd="0" presId="urn:microsoft.com/office/officeart/2005/8/layout/orgChart1"/>
    <dgm:cxn modelId="{75E81CFF-F867-46EA-BA02-16C9438D3AA8}" type="presParOf" srcId="{90BF9856-D434-4BC6-80D0-4E18F6C9688F}" destId="{8AD8D586-985E-432B-A872-D75ADC563D61}" srcOrd="1" destOrd="0" presId="urn:microsoft.com/office/officeart/2005/8/layout/orgChart1"/>
    <dgm:cxn modelId="{E4EFB810-CC99-42FB-9313-A49BE533C7CE}" type="presParOf" srcId="{F50DBF0C-13CF-4CAA-BF93-28A289811A49}" destId="{D6F3787B-511A-41BA-96CD-951F164BD27F}" srcOrd="1" destOrd="0" presId="urn:microsoft.com/office/officeart/2005/8/layout/orgChart1"/>
    <dgm:cxn modelId="{F630CA01-9C47-411C-A6B1-060A6D9D79B2}" type="presParOf" srcId="{F50DBF0C-13CF-4CAA-BF93-28A289811A49}" destId="{87435D3F-6F04-4D01-BDEC-7C34516CDB5B}" srcOrd="2" destOrd="0" presId="urn:microsoft.com/office/officeart/2005/8/layout/orgChart1"/>
    <dgm:cxn modelId="{6CC9E729-FD8D-4A89-94B7-9B23112CF756}" type="presParOf" srcId="{B4B22955-2B6B-493C-BA46-B9A28A3F6023}" destId="{4A25E0F3-C06C-4865-94C1-FCE652E34FDA}" srcOrd="2" destOrd="0" presId="urn:microsoft.com/office/officeart/2005/8/layout/orgChart1"/>
    <dgm:cxn modelId="{79CBA3EA-C0DB-47EB-93E0-4E9B8633B7F1}" type="presParOf" srcId="{B4B22955-2B6B-493C-BA46-B9A28A3F6023}" destId="{F5AA3090-BF26-4451-9B22-E053C9CFB480}" srcOrd="3" destOrd="0" presId="urn:microsoft.com/office/officeart/2005/8/layout/orgChart1"/>
    <dgm:cxn modelId="{50827D96-9887-4D2C-9AF8-80E1190C51A7}" type="presParOf" srcId="{F5AA3090-BF26-4451-9B22-E053C9CFB480}" destId="{C4C411E4-DDC1-440F-B983-C6C980E68244}" srcOrd="0" destOrd="0" presId="urn:microsoft.com/office/officeart/2005/8/layout/orgChart1"/>
    <dgm:cxn modelId="{3ED74FA5-E1A6-44D6-9FE6-27A479365844}" type="presParOf" srcId="{C4C411E4-DDC1-440F-B983-C6C980E68244}" destId="{37C8F901-C631-4F9D-9CB2-E09F9875F6F0}" srcOrd="0" destOrd="0" presId="urn:microsoft.com/office/officeart/2005/8/layout/orgChart1"/>
    <dgm:cxn modelId="{AB3B82A0-730F-4D14-AC8B-442C447454B2}" type="presParOf" srcId="{C4C411E4-DDC1-440F-B983-C6C980E68244}" destId="{EC3A0B5E-8507-442A-B8FD-AA9A97787B18}" srcOrd="1" destOrd="0" presId="urn:microsoft.com/office/officeart/2005/8/layout/orgChart1"/>
    <dgm:cxn modelId="{0ED59BB8-51C8-41B3-AC5B-22B474A8E4B7}" type="presParOf" srcId="{F5AA3090-BF26-4451-9B22-E053C9CFB480}" destId="{F3B921F1-A1B8-4BDE-9E29-8FF1A6AAB00C}" srcOrd="1" destOrd="0" presId="urn:microsoft.com/office/officeart/2005/8/layout/orgChart1"/>
    <dgm:cxn modelId="{1313EC8D-3E07-4E93-9822-D3B9C1E62134}" type="presParOf" srcId="{F5AA3090-BF26-4451-9B22-E053C9CFB480}" destId="{169B65E4-DCA1-46E6-8519-E19D17CAE16C}" srcOrd="2" destOrd="0" presId="urn:microsoft.com/office/officeart/2005/8/layout/orgChart1"/>
    <dgm:cxn modelId="{72FE41EE-A000-4D84-B3EA-F7A2E4E96C76}" type="presParOf" srcId="{B4B22955-2B6B-493C-BA46-B9A28A3F6023}" destId="{DB202007-055B-407A-BBF2-42E75FD24EC1}" srcOrd="4" destOrd="0" presId="urn:microsoft.com/office/officeart/2005/8/layout/orgChart1"/>
    <dgm:cxn modelId="{ED2FAC2C-52C1-4A40-82B0-B77762FAB237}" type="presParOf" srcId="{B4B22955-2B6B-493C-BA46-B9A28A3F6023}" destId="{A838C47F-D393-4BD4-9F87-AF7858A7207C}" srcOrd="5" destOrd="0" presId="urn:microsoft.com/office/officeart/2005/8/layout/orgChart1"/>
    <dgm:cxn modelId="{2FB64FC7-55FA-491F-B693-E325F6C9619A}" type="presParOf" srcId="{A838C47F-D393-4BD4-9F87-AF7858A7207C}" destId="{50A32D23-38E9-4487-80A1-93825CD3EC7F}" srcOrd="0" destOrd="0" presId="urn:microsoft.com/office/officeart/2005/8/layout/orgChart1"/>
    <dgm:cxn modelId="{AD1F1746-A444-4BA1-B6BF-7FFACE909220}" type="presParOf" srcId="{50A32D23-38E9-4487-80A1-93825CD3EC7F}" destId="{944D3699-C678-460C-823E-1BD0DE7CCE92}" srcOrd="0" destOrd="0" presId="urn:microsoft.com/office/officeart/2005/8/layout/orgChart1"/>
    <dgm:cxn modelId="{F66173A1-B042-412A-A91C-FE950322E94B}" type="presParOf" srcId="{50A32D23-38E9-4487-80A1-93825CD3EC7F}" destId="{A1332404-62C6-40EF-96C8-B4CBF3CD537D}" srcOrd="1" destOrd="0" presId="urn:microsoft.com/office/officeart/2005/8/layout/orgChart1"/>
    <dgm:cxn modelId="{D6E26AE7-042F-42D4-B7F2-DBCBE43AA635}" type="presParOf" srcId="{A838C47F-D393-4BD4-9F87-AF7858A7207C}" destId="{2F6A25F8-B88D-4C09-8C97-1F15DD5CF091}" srcOrd="1" destOrd="0" presId="urn:microsoft.com/office/officeart/2005/8/layout/orgChart1"/>
    <dgm:cxn modelId="{57C0B138-4592-4A36-9EDD-FB47E2F0610C}" type="presParOf" srcId="{A838C47F-D393-4BD4-9F87-AF7858A7207C}" destId="{1E474AAD-A67F-4DDB-A825-90A96610714A}" srcOrd="2" destOrd="0" presId="urn:microsoft.com/office/officeart/2005/8/layout/orgChart1"/>
    <dgm:cxn modelId="{2AF4FFBF-7C4E-401B-9123-EEE138D8EEC3}" type="presParOf" srcId="{B4B22955-2B6B-493C-BA46-B9A28A3F6023}" destId="{4E52D455-ABB2-4BEE-90E9-A89E408D92B6}" srcOrd="6" destOrd="0" presId="urn:microsoft.com/office/officeart/2005/8/layout/orgChart1"/>
    <dgm:cxn modelId="{A390CA3E-FD1E-477F-A4F4-0487FC460F7E}" type="presParOf" srcId="{B4B22955-2B6B-493C-BA46-B9A28A3F6023}" destId="{2A66B02A-F8AF-40A4-8C12-973040503E86}" srcOrd="7" destOrd="0" presId="urn:microsoft.com/office/officeart/2005/8/layout/orgChart1"/>
    <dgm:cxn modelId="{2C6B849C-CD55-4B11-BE78-C9F22914D170}" type="presParOf" srcId="{2A66B02A-F8AF-40A4-8C12-973040503E86}" destId="{593C7DB6-C447-4B44-8317-6F76AE878628}" srcOrd="0" destOrd="0" presId="urn:microsoft.com/office/officeart/2005/8/layout/orgChart1"/>
    <dgm:cxn modelId="{A34B3D95-56D8-456B-B799-6569BE902455}" type="presParOf" srcId="{593C7DB6-C447-4B44-8317-6F76AE878628}" destId="{5CDE62BA-D80E-459B-AD92-54D32AF7023F}" srcOrd="0" destOrd="0" presId="urn:microsoft.com/office/officeart/2005/8/layout/orgChart1"/>
    <dgm:cxn modelId="{72979B21-BDB5-4470-9F0F-02BD921086D0}" type="presParOf" srcId="{593C7DB6-C447-4B44-8317-6F76AE878628}" destId="{20F2066B-2C52-4E67-B628-DE2172C862ED}" srcOrd="1" destOrd="0" presId="urn:microsoft.com/office/officeart/2005/8/layout/orgChart1"/>
    <dgm:cxn modelId="{4A2CB25E-CD70-4F1C-AA26-03B676491D0E}" type="presParOf" srcId="{2A66B02A-F8AF-40A4-8C12-973040503E86}" destId="{A1541C3D-AE8E-4094-B8C2-61A6F0DEC772}" srcOrd="1" destOrd="0" presId="urn:microsoft.com/office/officeart/2005/8/layout/orgChart1"/>
    <dgm:cxn modelId="{4AA28CFB-20D3-4487-A44B-6D61EACD200E}" type="presParOf" srcId="{2A66B02A-F8AF-40A4-8C12-973040503E86}" destId="{1607670E-9A6B-4406-9EC7-225B7601231B}" srcOrd="2" destOrd="0" presId="urn:microsoft.com/office/officeart/2005/8/layout/orgChart1"/>
    <dgm:cxn modelId="{34351B3F-9F9D-410F-96FC-71813DF4A8B0}" type="presParOf" srcId="{B4B22955-2B6B-493C-BA46-B9A28A3F6023}" destId="{F42496AA-B24D-4816-8CB6-8AEBD42F04BD}" srcOrd="8" destOrd="0" presId="urn:microsoft.com/office/officeart/2005/8/layout/orgChart1"/>
    <dgm:cxn modelId="{5AF0B21D-B871-4613-BE7C-C2E1127FA556}" type="presParOf" srcId="{B4B22955-2B6B-493C-BA46-B9A28A3F6023}" destId="{9D66B857-3431-46DA-BE00-521A2C875DBA}" srcOrd="9" destOrd="0" presId="urn:microsoft.com/office/officeart/2005/8/layout/orgChart1"/>
    <dgm:cxn modelId="{E3141C89-E317-4DC6-A990-FE2320F10674}" type="presParOf" srcId="{9D66B857-3431-46DA-BE00-521A2C875DBA}" destId="{6C7CA5DF-E564-455C-9C40-451D8F2E44B7}" srcOrd="0" destOrd="0" presId="urn:microsoft.com/office/officeart/2005/8/layout/orgChart1"/>
    <dgm:cxn modelId="{1B5426D4-E0F5-4151-B10A-5D41802AEC0D}" type="presParOf" srcId="{6C7CA5DF-E564-455C-9C40-451D8F2E44B7}" destId="{1E248F4F-CBB6-465E-AB7C-D76CF66046B1}" srcOrd="0" destOrd="0" presId="urn:microsoft.com/office/officeart/2005/8/layout/orgChart1"/>
    <dgm:cxn modelId="{D631930F-8F08-4EA7-BFAB-081ED8BECCC3}" type="presParOf" srcId="{6C7CA5DF-E564-455C-9C40-451D8F2E44B7}" destId="{BC106416-B2D2-4C9D-AAFF-255AAD51B8C6}" srcOrd="1" destOrd="0" presId="urn:microsoft.com/office/officeart/2005/8/layout/orgChart1"/>
    <dgm:cxn modelId="{92BFC629-9572-4898-9EDF-8CC1CF814254}" type="presParOf" srcId="{9D66B857-3431-46DA-BE00-521A2C875DBA}" destId="{16662BCB-2DDE-4A18-9B5F-8A3BAEAF693E}" srcOrd="1" destOrd="0" presId="urn:microsoft.com/office/officeart/2005/8/layout/orgChart1"/>
    <dgm:cxn modelId="{BF7FFC16-85BF-4792-9F44-BE5DBFF776A3}" type="presParOf" srcId="{9D66B857-3431-46DA-BE00-521A2C875DBA}" destId="{B01EB6E0-6BB4-4D8B-A114-26AC426D0FC3}" srcOrd="2" destOrd="0" presId="urn:microsoft.com/office/officeart/2005/8/layout/orgChart1"/>
    <dgm:cxn modelId="{7F50318A-63D2-4DF2-9EFA-D7F48EAEA190}" type="presParOf" srcId="{B4B22955-2B6B-493C-BA46-B9A28A3F6023}" destId="{11EBC236-058E-44DD-9E85-E6A1DB8B9276}" srcOrd="10" destOrd="0" presId="urn:microsoft.com/office/officeart/2005/8/layout/orgChart1"/>
    <dgm:cxn modelId="{2050C015-7D55-46F5-80A5-8CB6707B919E}" type="presParOf" srcId="{B4B22955-2B6B-493C-BA46-B9A28A3F6023}" destId="{F62FB1A4-88C9-4398-A8B7-67966891D734}" srcOrd="11" destOrd="0" presId="urn:microsoft.com/office/officeart/2005/8/layout/orgChart1"/>
    <dgm:cxn modelId="{0113B8BE-D5C0-4F13-BBF6-9BD465995896}" type="presParOf" srcId="{F62FB1A4-88C9-4398-A8B7-67966891D734}" destId="{9B6997CC-1163-4728-82AA-8EE1FBEE6E13}" srcOrd="0" destOrd="0" presId="urn:microsoft.com/office/officeart/2005/8/layout/orgChart1"/>
    <dgm:cxn modelId="{A28A7755-A447-4701-994B-0DF790AE349A}" type="presParOf" srcId="{9B6997CC-1163-4728-82AA-8EE1FBEE6E13}" destId="{5FAB39F1-AEE8-4A6A-AF78-B31F51712670}" srcOrd="0" destOrd="0" presId="urn:microsoft.com/office/officeart/2005/8/layout/orgChart1"/>
    <dgm:cxn modelId="{D41A5801-156F-4B92-B58E-60131ADA69AE}" type="presParOf" srcId="{9B6997CC-1163-4728-82AA-8EE1FBEE6E13}" destId="{522B88B6-6557-4263-9B96-35863BD157E2}" srcOrd="1" destOrd="0" presId="urn:microsoft.com/office/officeart/2005/8/layout/orgChart1"/>
    <dgm:cxn modelId="{7307D8F6-2A2E-41D9-AD44-0AC2C49DAB02}" type="presParOf" srcId="{F62FB1A4-88C9-4398-A8B7-67966891D734}" destId="{30607B3B-D287-4E9A-9944-5F8FC45EABAF}" srcOrd="1" destOrd="0" presId="urn:microsoft.com/office/officeart/2005/8/layout/orgChart1"/>
    <dgm:cxn modelId="{CE4FA2B5-7E37-448C-A293-F12911ABAEC1}" type="presParOf" srcId="{F62FB1A4-88C9-4398-A8B7-67966891D734}" destId="{016D98B9-A9AF-47DB-A17A-2CE17FC44344}" srcOrd="2" destOrd="0" presId="urn:microsoft.com/office/officeart/2005/8/layout/orgChart1"/>
    <dgm:cxn modelId="{9C79D6AE-03B4-4CCA-9A67-41ABDA978636}" type="presParOf" srcId="{BA1F69F6-080A-4299-AFAF-2D5836F59B08}" destId="{D9D4B9AB-570C-40BE-8836-4CD9F3279C8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85E500-5188-403D-848C-4D196C228BAE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39F09-391C-4772-B703-CFFEAF65A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20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A79CBC81-57BD-9048-9403-292B879F41C6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100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9F09-391C-4772-B703-CFFEAF65AB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16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9F09-391C-4772-B703-CFFEAF65AB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06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Important to collect data and ensure have baselines</a:t>
            </a:r>
            <a:r>
              <a:rPr lang="en-US" baseline="0" dirty="0" smtClean="0"/>
              <a:t> to calculate % increase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9F09-391C-4772-B703-CFFEAF65AB8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9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5"/>
          <p:cNvSpPr>
            <a:spLocks noChangeArrowheads="1"/>
          </p:cNvSpPr>
          <p:nvPr userDrawn="1"/>
        </p:nvSpPr>
        <p:spPr bwMode="auto">
          <a:xfrm>
            <a:off x="11501967" y="517525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8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4495800"/>
            <a:ext cx="4023360" cy="2377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084320" y="4495800"/>
            <a:ext cx="4023360" cy="2377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8168640" y="4495800"/>
            <a:ext cx="4023360" cy="2377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5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711200" y="2209800"/>
            <a:ext cx="8737600" cy="762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000" b="1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2" name="Text Placeholder 33"/>
          <p:cNvSpPr>
            <a:spLocks noGrp="1"/>
          </p:cNvSpPr>
          <p:nvPr>
            <p:ph type="body" sz="quarter" idx="19"/>
          </p:nvPr>
        </p:nvSpPr>
        <p:spPr>
          <a:xfrm>
            <a:off x="711200" y="2743200"/>
            <a:ext cx="8737600" cy="533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9" name="Text Placeholder 33"/>
          <p:cNvSpPr>
            <a:spLocks noGrp="1"/>
          </p:cNvSpPr>
          <p:nvPr>
            <p:ph type="body" sz="quarter" idx="20"/>
          </p:nvPr>
        </p:nvSpPr>
        <p:spPr>
          <a:xfrm>
            <a:off x="711200" y="381000"/>
            <a:ext cx="1320800" cy="457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="0" i="0">
                <a:solidFill>
                  <a:schemeClr val="bg1">
                    <a:lumMod val="75000"/>
                  </a:schemeClr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0584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176813" y="0"/>
            <a:ext cx="603504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72235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711200" y="685800"/>
            <a:ext cx="62992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 i="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711200" y="1381870"/>
            <a:ext cx="8737600" cy="174233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78793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5"/>
          <p:cNvSpPr>
            <a:spLocks noChangeArrowheads="1"/>
          </p:cNvSpPr>
          <p:nvPr userDrawn="1"/>
        </p:nvSpPr>
        <p:spPr bwMode="auto">
          <a:xfrm>
            <a:off x="11501967" y="517525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8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4495800"/>
            <a:ext cx="4023360" cy="2377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084320" y="4495800"/>
            <a:ext cx="4023360" cy="2377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8168640" y="4495800"/>
            <a:ext cx="4023360" cy="2377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5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711200" y="2209800"/>
            <a:ext cx="8737600" cy="762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000" b="1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2" name="Text Placeholder 33"/>
          <p:cNvSpPr>
            <a:spLocks noGrp="1"/>
          </p:cNvSpPr>
          <p:nvPr>
            <p:ph type="body" sz="quarter" idx="19"/>
          </p:nvPr>
        </p:nvSpPr>
        <p:spPr>
          <a:xfrm>
            <a:off x="711200" y="2743200"/>
            <a:ext cx="8737600" cy="533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9" name="Text Placeholder 33"/>
          <p:cNvSpPr>
            <a:spLocks noGrp="1"/>
          </p:cNvSpPr>
          <p:nvPr>
            <p:ph type="body" sz="quarter" idx="20"/>
          </p:nvPr>
        </p:nvSpPr>
        <p:spPr>
          <a:xfrm>
            <a:off x="711200" y="381000"/>
            <a:ext cx="1320800" cy="457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="0" i="0">
                <a:solidFill>
                  <a:schemeClr val="bg1">
                    <a:lumMod val="75000"/>
                  </a:schemeClr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71349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poin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04800" y="1524000"/>
            <a:ext cx="9652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5" name="Line 9"/>
          <p:cNvSpPr>
            <a:spLocks noChangeShapeType="1"/>
          </p:cNvSpPr>
          <p:nvPr userDrawn="1"/>
        </p:nvSpPr>
        <p:spPr bwMode="auto">
          <a:xfrm flipH="1">
            <a:off x="812800" y="1447800"/>
            <a:ext cx="8333317" cy="0"/>
          </a:xfrm>
          <a:prstGeom prst="line">
            <a:avLst/>
          </a:prstGeom>
          <a:noFill/>
          <a:ln w="25400">
            <a:solidFill>
              <a:srgbClr val="003399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7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711200" y="914400"/>
            <a:ext cx="8737600" cy="52045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711200" y="2133600"/>
            <a:ext cx="8737600" cy="4191000"/>
          </a:xfrm>
          <a:prstGeom prst="rect">
            <a:avLst/>
          </a:prstGeom>
        </p:spPr>
        <p:txBody>
          <a:bodyPr vert="horz"/>
          <a:lstStyle>
            <a:lvl1pPr marL="342900" indent="-342900">
              <a:buFont typeface="Arial"/>
              <a:buChar char="•"/>
              <a:defRPr sz="2200" b="0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3930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 userDrawn="1"/>
        </p:nvSpPr>
        <p:spPr bwMode="auto">
          <a:xfrm>
            <a:off x="406400" y="1524000"/>
            <a:ext cx="9550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6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1727200" y="3048000"/>
            <a:ext cx="8737600" cy="520456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800" b="1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16144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3566160"/>
            <a:ext cx="7071360" cy="329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7193280" y="3566160"/>
            <a:ext cx="4998720" cy="329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711200" y="685800"/>
            <a:ext cx="62992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711200" y="1381869"/>
            <a:ext cx="8737600" cy="2123332"/>
          </a:xfrm>
          <a:prstGeom prst="rect">
            <a:avLst/>
          </a:prstGeom>
        </p:spPr>
        <p:txBody>
          <a:bodyPr vert="horz"/>
          <a:lstStyle>
            <a:lvl1pPr marL="342900" indent="-342900">
              <a:buFont typeface="Arial"/>
              <a:buChar char="•"/>
              <a:defRPr sz="1800" b="0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152689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4389120"/>
            <a:ext cx="6096000" cy="2468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217920" y="4389120"/>
            <a:ext cx="5974080" cy="2468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711200" y="685800"/>
            <a:ext cx="62992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711200" y="1381869"/>
            <a:ext cx="8737600" cy="2123332"/>
          </a:xfrm>
          <a:prstGeom prst="rect">
            <a:avLst/>
          </a:prstGeom>
        </p:spPr>
        <p:txBody>
          <a:bodyPr vert="horz"/>
          <a:lstStyle>
            <a:lvl1pPr marL="342900" indent="-342900">
              <a:buFont typeface="Arial"/>
              <a:buChar char="•"/>
              <a:defRPr sz="1800" b="0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81753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35611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320800" y="533400"/>
            <a:ext cx="9351264" cy="57790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67927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406400" y="1524000"/>
            <a:ext cx="9550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2971800"/>
            <a:ext cx="12192000" cy="3886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711200" y="685800"/>
            <a:ext cx="62992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 i="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711200" y="1381869"/>
            <a:ext cx="8737600" cy="212333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5426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poin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04800" y="1524000"/>
            <a:ext cx="9652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5" name="Line 9"/>
          <p:cNvSpPr>
            <a:spLocks noChangeShapeType="1"/>
          </p:cNvSpPr>
          <p:nvPr userDrawn="1"/>
        </p:nvSpPr>
        <p:spPr bwMode="auto">
          <a:xfrm flipH="1">
            <a:off x="812800" y="1447800"/>
            <a:ext cx="8333317" cy="0"/>
          </a:xfrm>
          <a:prstGeom prst="line">
            <a:avLst/>
          </a:prstGeom>
          <a:noFill/>
          <a:ln w="25400">
            <a:solidFill>
              <a:srgbClr val="003399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7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711200" y="914400"/>
            <a:ext cx="8737600" cy="52045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711200" y="2133600"/>
            <a:ext cx="8737600" cy="4191000"/>
          </a:xfrm>
          <a:prstGeom prst="rect">
            <a:avLst/>
          </a:prstGeom>
        </p:spPr>
        <p:txBody>
          <a:bodyPr vert="horz"/>
          <a:lstStyle>
            <a:lvl1pPr marL="342900" indent="-342900">
              <a:buFont typeface="Arial"/>
              <a:buChar char="•"/>
              <a:defRPr sz="2200" b="0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119685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2"/>
          <p:cNvSpPr>
            <a:spLocks noChangeShapeType="1"/>
          </p:cNvSpPr>
          <p:nvPr userDrawn="1"/>
        </p:nvSpPr>
        <p:spPr bwMode="auto">
          <a:xfrm>
            <a:off x="406400" y="1524000"/>
            <a:ext cx="9550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3200400"/>
            <a:ext cx="627888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400800" y="3200400"/>
            <a:ext cx="57912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711200" y="685800"/>
            <a:ext cx="62992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 i="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711200" y="1381870"/>
            <a:ext cx="8737600" cy="174233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634332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176813" y="0"/>
            <a:ext cx="603504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938869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711200" y="685800"/>
            <a:ext cx="62992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 i="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711200" y="1381870"/>
            <a:ext cx="8737600" cy="174233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6147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 userDrawn="1"/>
        </p:nvSpPr>
        <p:spPr bwMode="auto">
          <a:xfrm>
            <a:off x="406400" y="1524000"/>
            <a:ext cx="9550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6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1727200" y="3048000"/>
            <a:ext cx="8737600" cy="520456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800" b="1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88530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3566160"/>
            <a:ext cx="7071360" cy="329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7193280" y="3566160"/>
            <a:ext cx="4998720" cy="329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711200" y="685800"/>
            <a:ext cx="62992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711200" y="1381869"/>
            <a:ext cx="8737600" cy="2123332"/>
          </a:xfrm>
          <a:prstGeom prst="rect">
            <a:avLst/>
          </a:prstGeom>
        </p:spPr>
        <p:txBody>
          <a:bodyPr vert="horz"/>
          <a:lstStyle>
            <a:lvl1pPr marL="342900" indent="-342900">
              <a:buFont typeface="Arial"/>
              <a:buChar char="•"/>
              <a:defRPr sz="1800" b="0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61195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4389120"/>
            <a:ext cx="6096000" cy="2468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217920" y="4389120"/>
            <a:ext cx="5974080" cy="2468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711200" y="685800"/>
            <a:ext cx="62992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711200" y="1381869"/>
            <a:ext cx="8737600" cy="2123332"/>
          </a:xfrm>
          <a:prstGeom prst="rect">
            <a:avLst/>
          </a:prstGeom>
        </p:spPr>
        <p:txBody>
          <a:bodyPr vert="horz"/>
          <a:lstStyle>
            <a:lvl1pPr marL="342900" indent="-342900">
              <a:buFont typeface="Arial"/>
              <a:buChar char="•"/>
              <a:defRPr sz="1800" b="0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1376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084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320800" y="533400"/>
            <a:ext cx="9351264" cy="57790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1290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406400" y="1524000"/>
            <a:ext cx="9550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2971800"/>
            <a:ext cx="12192000" cy="3886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711200" y="685800"/>
            <a:ext cx="62992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 i="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711200" y="1381869"/>
            <a:ext cx="8737600" cy="212333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51028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2"/>
          <p:cNvSpPr>
            <a:spLocks noChangeShapeType="1"/>
          </p:cNvSpPr>
          <p:nvPr userDrawn="1"/>
        </p:nvSpPr>
        <p:spPr bwMode="auto">
          <a:xfrm>
            <a:off x="406400" y="1524000"/>
            <a:ext cx="9550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3200400"/>
            <a:ext cx="627888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400800" y="3200400"/>
            <a:ext cx="57912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711200" y="685800"/>
            <a:ext cx="62992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 i="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711200" y="1381870"/>
            <a:ext cx="8737600" cy="174233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7246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reen shot 2011-06-24 at 3.13.0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1" y="228601"/>
            <a:ext cx="1166284" cy="161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395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reen shot 2011-06-24 at 3.13.0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1" y="228601"/>
            <a:ext cx="1166284" cy="161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165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34" b="4134"/>
          <a:stretch>
            <a:fillRect/>
          </a:stretch>
        </p:blipFill>
        <p:spPr>
          <a:xfrm>
            <a:off x="10204979" y="4936196"/>
            <a:ext cx="1363114" cy="1149709"/>
          </a:xfrm>
        </p:spPr>
      </p:pic>
      <p:sp>
        <p:nvSpPr>
          <p:cNvPr id="7173" name="Text Placeholder 4"/>
          <p:cNvSpPr>
            <a:spLocks noGrp="1"/>
          </p:cNvSpPr>
          <p:nvPr>
            <p:ph type="body" sz="quarter" idx="17"/>
          </p:nvPr>
        </p:nvSpPr>
        <p:spPr bwMode="auto">
          <a:xfrm>
            <a:off x="1371600" y="570542"/>
            <a:ext cx="9164129" cy="1956758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>
                <a:latin typeface="Myriad Pro" charset="0"/>
                <a:ea typeface="ＭＳ Ｐゴシック" charset="0"/>
                <a:cs typeface="ＭＳ Ｐゴシック" charset="0"/>
              </a:rPr>
              <a:t>Inception Workshop</a:t>
            </a:r>
          </a:p>
          <a:p>
            <a:pPr algn="ctr"/>
            <a:r>
              <a:rPr lang="en-US" sz="3200" dirty="0" smtClean="0">
                <a:latin typeface="Myriad Pro" charset="0"/>
                <a:ea typeface="ＭＳ Ｐゴシック" charset="0"/>
                <a:cs typeface="ＭＳ Ｐゴシック" charset="0"/>
              </a:rPr>
              <a:t>Japan-Caribbean </a:t>
            </a:r>
            <a:r>
              <a:rPr lang="en-US" sz="3200" dirty="0">
                <a:latin typeface="Myriad Pro" charset="0"/>
                <a:ea typeface="ＭＳ Ｐゴシック" charset="0"/>
                <a:cs typeface="ＭＳ Ｐゴシック" charset="0"/>
              </a:rPr>
              <a:t>Climate Change </a:t>
            </a:r>
            <a:r>
              <a:rPr lang="en-US" sz="3200" dirty="0" smtClean="0">
                <a:latin typeface="Myriad Pro" charset="0"/>
                <a:ea typeface="ＭＳ Ｐゴシック" charset="0"/>
                <a:cs typeface="ＭＳ Ｐゴシック" charset="0"/>
              </a:rPr>
              <a:t>Partnership</a:t>
            </a:r>
          </a:p>
          <a:p>
            <a:pPr algn="ctr">
              <a:spcBef>
                <a:spcPts val="600"/>
              </a:spcBef>
            </a:pPr>
            <a:r>
              <a:rPr lang="en-US" sz="3200" dirty="0" smtClean="0">
                <a:latin typeface="Myriad Pro" charset="0"/>
                <a:ea typeface="ＭＳ Ｐゴシック" charset="0"/>
                <a:cs typeface="ＭＳ Ｐゴシック" charset="0"/>
              </a:rPr>
              <a:t>(J-CCCP)</a:t>
            </a:r>
          </a:p>
          <a:p>
            <a:pPr algn="ctr">
              <a:spcBef>
                <a:spcPts val="600"/>
              </a:spcBef>
            </a:pPr>
            <a:endParaRPr lang="en-US" sz="3200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algn="ctr"/>
            <a:r>
              <a:rPr lang="en-US" sz="6000" dirty="0" smtClean="0">
                <a:latin typeface="Myriad Pro" charset="0"/>
                <a:ea typeface="ＭＳ Ｐゴシック" charset="0"/>
                <a:cs typeface="ＭＳ Ｐゴシック" charset="0"/>
              </a:rPr>
              <a:t>Overview of Outcome 2</a:t>
            </a:r>
          </a:p>
          <a:p>
            <a:pPr algn="ctr"/>
            <a:endParaRPr lang="en-US" dirty="0" smtClean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algn="ctr"/>
            <a:endParaRPr lang="en-US" sz="3200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algn="ctr"/>
            <a:endParaRPr lang="en-US" sz="3200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74" name="Text Placeholder 5"/>
          <p:cNvSpPr>
            <a:spLocks noGrp="1"/>
          </p:cNvSpPr>
          <p:nvPr>
            <p:ph type="body" sz="quarter" idx="19"/>
          </p:nvPr>
        </p:nvSpPr>
        <p:spPr bwMode="auto">
          <a:xfrm>
            <a:off x="2351473" y="4671891"/>
            <a:ext cx="7848600" cy="839159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January 2016</a:t>
            </a:r>
          </a:p>
          <a:p>
            <a:pPr algn="ctr"/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Neisha Manickchand</a:t>
            </a:r>
          </a:p>
          <a:p>
            <a:pPr algn="ctr"/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Technical Specialist</a:t>
            </a:r>
          </a:p>
          <a:p>
            <a:pPr algn="ctr"/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J-CCCP </a:t>
            </a:r>
          </a:p>
        </p:txBody>
      </p:sp>
      <p:pic>
        <p:nvPicPr>
          <p:cNvPr id="9" name="Picture Placeholder 8"/>
          <p:cNvPicPr>
            <a:picLocks noGrp="1"/>
          </p:cNvPicPr>
          <p:nvPr>
            <p:ph type="pic" sz="quarter" idx="1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" r="964"/>
          <a:stretch>
            <a:fillRect/>
          </a:stretch>
        </p:blipFill>
        <p:spPr bwMode="auto">
          <a:xfrm>
            <a:off x="707408" y="4256596"/>
            <a:ext cx="3288130" cy="2508910"/>
          </a:xfrm>
          <a:prstGeom prst="rect">
            <a:avLst/>
          </a:prstGeom>
          <a:noFill/>
        </p:spPr>
      </p:pic>
      <p:sp>
        <p:nvSpPr>
          <p:cNvPr id="4" name="Text Placeholder 3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4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838199" y="283453"/>
            <a:ext cx="6418263" cy="717209"/>
          </a:xfrm>
        </p:spPr>
        <p:txBody>
          <a:bodyPr/>
          <a:lstStyle/>
          <a:p>
            <a:pPr lvl="0"/>
            <a:r>
              <a:rPr lang="en-US" sz="4000" dirty="0" smtClean="0"/>
              <a:t>	Output 2.6 </a:t>
            </a:r>
            <a:r>
              <a:rPr lang="en-US" sz="2400" dirty="0"/>
              <a:t>(Pg. 42)</a:t>
            </a:r>
          </a:p>
          <a:p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548104" y="1185036"/>
            <a:ext cx="10341811" cy="2123332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Energy pilot demonstrations </a:t>
            </a:r>
            <a:r>
              <a:rPr lang="en-US" sz="2800" dirty="0"/>
              <a:t>applied to selected adaptation, mitigation and disaster risk management interventions to </a:t>
            </a:r>
            <a:r>
              <a:rPr lang="en-US" sz="2800" dirty="0" err="1"/>
              <a:t>catalyse</a:t>
            </a:r>
            <a:r>
              <a:rPr lang="en-US" sz="2800" dirty="0"/>
              <a:t> low-emission climate-resilient technology transfer, development and </a:t>
            </a:r>
            <a:r>
              <a:rPr lang="en-US" sz="2800" dirty="0" smtClean="0"/>
              <a:t>investments</a:t>
            </a:r>
            <a:endParaRPr lang="en-US" sz="2800" dirty="0"/>
          </a:p>
        </p:txBody>
      </p:sp>
      <p:sp>
        <p:nvSpPr>
          <p:cNvPr id="9" name="Text Placeholder 6"/>
          <p:cNvSpPr txBox="1">
            <a:spLocks/>
          </p:cNvSpPr>
          <p:nvPr/>
        </p:nvSpPr>
        <p:spPr>
          <a:xfrm>
            <a:off x="711200" y="3492741"/>
            <a:ext cx="6086415" cy="3312543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b="0" i="0">
                <a:solidFill>
                  <a:srgbClr val="003399"/>
                </a:solidFill>
                <a:latin typeface="Myriad Pro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US" sz="2800" u="sng" dirty="0" smtClean="0"/>
              <a:t>Indicative Activities</a:t>
            </a:r>
            <a:r>
              <a:rPr lang="en-US" sz="2800" u="sng" dirty="0"/>
              <a:t>:</a:t>
            </a:r>
          </a:p>
          <a:p>
            <a:r>
              <a:rPr lang="en-US" sz="2800" dirty="0"/>
              <a:t>Community based infrastructure- including </a:t>
            </a:r>
            <a:r>
              <a:rPr lang="en-US" sz="2800" b="1" dirty="0"/>
              <a:t>renewable </a:t>
            </a:r>
            <a:r>
              <a:rPr lang="en-US" sz="2800" b="1" dirty="0" smtClean="0"/>
              <a:t>energy </a:t>
            </a:r>
            <a:r>
              <a:rPr lang="en-US" sz="2800" dirty="0" smtClean="0"/>
              <a:t>(RE) </a:t>
            </a:r>
            <a:r>
              <a:rPr lang="en-US" sz="2800" dirty="0"/>
              <a:t>and energy </a:t>
            </a:r>
            <a:r>
              <a:rPr lang="en-US" sz="2800" dirty="0" smtClean="0"/>
              <a:t>efficiency (EE) </a:t>
            </a:r>
            <a:r>
              <a:rPr lang="en-US" sz="2800" dirty="0"/>
              <a:t>technologies for community shelters</a:t>
            </a:r>
          </a:p>
        </p:txBody>
      </p:sp>
      <p:pic>
        <p:nvPicPr>
          <p:cNvPr id="2050" name="Picture 2" descr="Renewable Energy Solar Panels in Tokelau"/>
          <p:cNvPicPr>
            <a:picLocks noGrp="1" noChangeAspect="1" noChangeArrowheads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1" r="9436" b="16931"/>
          <a:stretch/>
        </p:blipFill>
        <p:spPr bwMode="auto">
          <a:xfrm>
            <a:off x="7256463" y="3163888"/>
            <a:ext cx="4469231" cy="3174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ircle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200" y="418467"/>
            <a:ext cx="781281" cy="44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32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76694" y="543794"/>
            <a:ext cx="8737600" cy="520456"/>
          </a:xfrm>
        </p:spPr>
        <p:txBody>
          <a:bodyPr/>
          <a:lstStyle/>
          <a:p>
            <a:pPr algn="ctr"/>
            <a:r>
              <a:rPr lang="en-US" sz="4000" dirty="0"/>
              <a:t>Targets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552090" y="1564257"/>
            <a:ext cx="10886536" cy="4191000"/>
          </a:xfrm>
        </p:spPr>
        <p:txBody>
          <a:bodyPr/>
          <a:lstStyle/>
          <a:p>
            <a:r>
              <a:rPr lang="en-US" sz="2600" dirty="0"/>
              <a:t>20% increase in kWh of RE capacity installed in </a:t>
            </a:r>
            <a:r>
              <a:rPr lang="en-US" sz="2600" b="1" dirty="0"/>
              <a:t>vulnerable communities</a:t>
            </a:r>
          </a:p>
          <a:p>
            <a:r>
              <a:rPr lang="en-US" sz="2600" dirty="0"/>
              <a:t>20% increase in kWh of RE capacity installed in agricultural operations</a:t>
            </a:r>
          </a:p>
          <a:p>
            <a:r>
              <a:rPr lang="en-US" sz="2600" dirty="0"/>
              <a:t>150 people with improved access to energy</a:t>
            </a:r>
          </a:p>
          <a:p>
            <a:r>
              <a:rPr lang="en-US" sz="2600" dirty="0"/>
              <a:t>55% of households benefitting from improved access to energy are </a:t>
            </a:r>
            <a:r>
              <a:rPr lang="en-US" sz="2600" b="1" dirty="0"/>
              <a:t>female-headed households</a:t>
            </a:r>
          </a:p>
          <a:p>
            <a:r>
              <a:rPr lang="en-US" sz="2600" dirty="0"/>
              <a:t>5% decrease in or avoided t </a:t>
            </a:r>
            <a:r>
              <a:rPr lang="en-US" sz="2600" dirty="0" smtClean="0"/>
              <a:t>CO</a:t>
            </a:r>
            <a:r>
              <a:rPr lang="en-US" sz="2600" baseline="-25000" dirty="0" smtClean="0"/>
              <a:t>2 </a:t>
            </a:r>
            <a:r>
              <a:rPr lang="en-US" sz="2600" dirty="0"/>
              <a:t>emissions </a:t>
            </a:r>
          </a:p>
          <a:p>
            <a:r>
              <a:rPr lang="en-US" sz="2600" dirty="0"/>
              <a:t>10 </a:t>
            </a:r>
            <a:r>
              <a:rPr lang="en-US" sz="2600" b="1" dirty="0"/>
              <a:t>agricultural sites </a:t>
            </a:r>
            <a:r>
              <a:rPr lang="en-US" sz="2600" dirty="0"/>
              <a:t>implementing climate adaptation and sustainable production methods</a:t>
            </a:r>
          </a:p>
          <a:p>
            <a:r>
              <a:rPr lang="en-US" sz="2600" dirty="0"/>
              <a:t>12 communities implementing risk reduction measures, disaggregated by urban/rural area</a:t>
            </a:r>
          </a:p>
          <a:p>
            <a:endParaRPr lang="en-US" sz="2600" dirty="0"/>
          </a:p>
        </p:txBody>
      </p:sp>
      <p:pic>
        <p:nvPicPr>
          <p:cNvPr id="4" name="Picture 3" descr="circle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4043" y="693644"/>
            <a:ext cx="781281" cy="44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04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757632" y="705853"/>
            <a:ext cx="8737600" cy="520456"/>
          </a:xfrm>
        </p:spPr>
        <p:txBody>
          <a:bodyPr/>
          <a:lstStyle/>
          <a:p>
            <a:pPr algn="ctr"/>
            <a:r>
              <a:rPr lang="en-US" sz="4000" dirty="0" smtClean="0"/>
              <a:t>Thank You</a:t>
            </a:r>
            <a:endParaRPr lang="en-US" sz="4000" dirty="0"/>
          </a:p>
        </p:txBody>
      </p:sp>
      <p:pic>
        <p:nvPicPr>
          <p:cNvPr id="5" name="Picture 4" descr="Untitled-1.png"/>
          <p:cNvPicPr>
            <a:picLocks noChangeAspect="1"/>
          </p:cNvPicPr>
          <p:nvPr/>
        </p:nvPicPr>
        <p:blipFill rotWithShape="1">
          <a:blip r:embed="rId2"/>
          <a:srcRect l="33579" r="33554" b="46575"/>
          <a:stretch/>
        </p:blipFill>
        <p:spPr>
          <a:xfrm>
            <a:off x="3047999" y="1844307"/>
            <a:ext cx="5323305" cy="3851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99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590430" y="209265"/>
            <a:ext cx="10296106" cy="1136456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sz="4400" b="1" dirty="0">
                <a:latin typeface="Myriad Pro" charset="0"/>
                <a:ea typeface="ＭＳ Ｐゴシック" charset="0"/>
                <a:cs typeface="ＭＳ Ｐゴシック" charset="0"/>
              </a:rPr>
              <a:t>Outcome </a:t>
            </a:r>
            <a:r>
              <a:rPr lang="en-US" sz="4400" b="1" dirty="0" smtClean="0">
                <a:latin typeface="Myriad Pro" charset="0"/>
                <a:ea typeface="ＭＳ Ｐゴシック" charset="0"/>
                <a:cs typeface="ＭＳ Ｐゴシック" charset="0"/>
              </a:rPr>
              <a:t>2</a:t>
            </a:r>
          </a:p>
          <a:p>
            <a:pPr algn="ctr">
              <a:spcBef>
                <a:spcPts val="0"/>
              </a:spcBef>
            </a:pPr>
            <a:r>
              <a:rPr lang="en-US" sz="4000" b="1" dirty="0" smtClean="0">
                <a:latin typeface="Myriad Pro" charset="0"/>
                <a:ea typeface="ＭＳ Ｐゴシック" charset="0"/>
              </a:rPr>
              <a:t>Adoption and implementation of mitigation and adaptation technologies </a:t>
            </a:r>
            <a:endParaRPr lang="en-US" dirty="0"/>
          </a:p>
        </p:txBody>
      </p:sp>
      <p:pic>
        <p:nvPicPr>
          <p:cNvPr id="10" name="Picture Placeholder 9" descr="Untitled-1.png"/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1365" r="1365"/>
          <a:stretch>
            <a:fillRect/>
          </a:stretch>
        </p:blipFill>
        <p:spPr>
          <a:xfrm>
            <a:off x="2026728" y="3110333"/>
            <a:ext cx="7986904" cy="365527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l="38555" t="34232" r="46331" b="34846"/>
          <a:stretch/>
        </p:blipFill>
        <p:spPr>
          <a:xfrm>
            <a:off x="4353858" y="2288397"/>
            <a:ext cx="3265743" cy="3756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76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711200" y="138022"/>
            <a:ext cx="8737600" cy="1362974"/>
          </a:xfrm>
        </p:spPr>
        <p:txBody>
          <a:bodyPr/>
          <a:lstStyle/>
          <a:p>
            <a:pPr algn="ctr"/>
            <a:r>
              <a:rPr lang="en-US" sz="4000" dirty="0"/>
              <a:t>Outcome 2 </a:t>
            </a:r>
            <a:endParaRPr lang="en-US" sz="4000" dirty="0" smtClean="0"/>
          </a:p>
          <a:p>
            <a:pPr algn="ctr"/>
            <a:r>
              <a:rPr lang="en-US" sz="4000" dirty="0" smtClean="0"/>
              <a:t>Areas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3629804" y="1635975"/>
            <a:ext cx="8058891" cy="4191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a. Renewable </a:t>
            </a:r>
            <a:r>
              <a:rPr lang="en-US" sz="3200" dirty="0" smtClean="0"/>
              <a:t>energy </a:t>
            </a:r>
            <a:r>
              <a:rPr lang="en-US" sz="3200" dirty="0"/>
              <a:t>and energy efficiency  </a:t>
            </a:r>
          </a:p>
          <a:p>
            <a:pPr marL="0" indent="0">
              <a:buNone/>
            </a:pPr>
            <a:r>
              <a:rPr lang="en-US" sz="3200" dirty="0"/>
              <a:t>b. Water resources management  </a:t>
            </a:r>
          </a:p>
          <a:p>
            <a:pPr marL="0" indent="0">
              <a:buNone/>
            </a:pPr>
            <a:r>
              <a:rPr lang="en-US" sz="3200" dirty="0"/>
              <a:t>c. Sustainable agriculture  </a:t>
            </a:r>
          </a:p>
          <a:p>
            <a:pPr marL="0" indent="0">
              <a:buNone/>
            </a:pPr>
            <a:r>
              <a:rPr lang="en-US" sz="3200" dirty="0"/>
              <a:t>d. Community-based climate-smart resilient infrastructure  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11200" y="5572975"/>
            <a:ext cx="10695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3200" kern="0" dirty="0">
                <a:solidFill>
                  <a:srgbClr val="003399"/>
                </a:solidFill>
                <a:latin typeface="Myriad Pro"/>
                <a:ea typeface="ＭＳ Ｐゴシック" charset="-128"/>
              </a:rPr>
              <a:t>Select at least 2 to implement activities based on priorities</a:t>
            </a:r>
          </a:p>
        </p:txBody>
      </p:sp>
      <p:pic>
        <p:nvPicPr>
          <p:cNvPr id="6" name="Picture 5" descr="Untitled-1.png"/>
          <p:cNvPicPr>
            <a:picLocks noChangeAspect="1"/>
          </p:cNvPicPr>
          <p:nvPr/>
        </p:nvPicPr>
        <p:blipFill rotWithShape="1">
          <a:blip r:embed="rId2"/>
          <a:srcRect l="33579" r="33554" b="19647"/>
          <a:stretch/>
        </p:blipFill>
        <p:spPr>
          <a:xfrm>
            <a:off x="0" y="1635975"/>
            <a:ext cx="3680604" cy="400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48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12647420"/>
              </p:ext>
            </p:extLst>
          </p:nvPr>
        </p:nvGraphicFramePr>
        <p:xfrm>
          <a:off x="1224951" y="465826"/>
          <a:ext cx="10437962" cy="6003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8" descr="Untitled-1.png"/>
          <p:cNvPicPr>
            <a:picLocks noChangeAspect="1"/>
          </p:cNvPicPr>
          <p:nvPr/>
        </p:nvPicPr>
        <p:blipFill rotWithShape="1">
          <a:blip r:embed="rId7"/>
          <a:srcRect l="33579" r="33554" b="82617"/>
          <a:stretch/>
        </p:blipFill>
        <p:spPr>
          <a:xfrm>
            <a:off x="4468483" y="1888975"/>
            <a:ext cx="3604782" cy="848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11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11200" y="410454"/>
            <a:ext cx="6299200" cy="381000"/>
          </a:xfrm>
        </p:spPr>
        <p:txBody>
          <a:bodyPr/>
          <a:lstStyle/>
          <a:p>
            <a:r>
              <a:rPr lang="en-US" sz="4000" dirty="0" smtClean="0"/>
              <a:t>	Output 2.1 </a:t>
            </a:r>
            <a:r>
              <a:rPr lang="en-US" sz="2400" dirty="0" smtClean="0"/>
              <a:t>(Pg. 40)</a:t>
            </a:r>
            <a:endParaRPr lang="en-US" sz="2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11200" y="1381869"/>
            <a:ext cx="9726762" cy="212333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Affordable </a:t>
            </a:r>
            <a:r>
              <a:rPr lang="en-US" sz="2800" b="1" dirty="0"/>
              <a:t>climate-resilient community-based water harvesting, storage and distributed systems </a:t>
            </a:r>
            <a:r>
              <a:rPr lang="en-US" sz="2800" dirty="0"/>
              <a:t>designed, built and rehabilitated in selected target </a:t>
            </a:r>
            <a:r>
              <a:rPr lang="en-US" sz="2800" dirty="0" smtClean="0"/>
              <a:t>areas</a:t>
            </a:r>
            <a:endParaRPr lang="en-US" sz="2800" dirty="0"/>
          </a:p>
        </p:txBody>
      </p:sp>
      <p:sp>
        <p:nvSpPr>
          <p:cNvPr id="9" name="Text Placeholder 6"/>
          <p:cNvSpPr txBox="1">
            <a:spLocks/>
          </p:cNvSpPr>
          <p:nvPr/>
        </p:nvSpPr>
        <p:spPr>
          <a:xfrm>
            <a:off x="404866" y="3505201"/>
            <a:ext cx="7192897" cy="2701300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b="0" i="0">
                <a:solidFill>
                  <a:srgbClr val="003399"/>
                </a:solidFill>
                <a:latin typeface="Myriad Pro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US" sz="2800" u="sng" dirty="0" smtClean="0"/>
              <a:t>Indicative Activities</a:t>
            </a:r>
            <a:r>
              <a:rPr lang="en-US" sz="2800" u="sng" dirty="0"/>
              <a:t>:</a:t>
            </a:r>
          </a:p>
          <a:p>
            <a:pPr marL="285750" indent="-285750"/>
            <a:r>
              <a:rPr lang="en-US" sz="2800" dirty="0"/>
              <a:t>Construct </a:t>
            </a:r>
            <a:r>
              <a:rPr lang="en-US" sz="2800" b="1" dirty="0"/>
              <a:t>rooftop rainwater 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collection </a:t>
            </a:r>
            <a:r>
              <a:rPr lang="en-US" sz="2800" dirty="0"/>
              <a:t>systems with reservoirs</a:t>
            </a:r>
          </a:p>
          <a:p>
            <a:pPr marL="285750" indent="-285750"/>
            <a:r>
              <a:rPr lang="en-US" sz="2800" dirty="0" smtClean="0"/>
              <a:t>Establish </a:t>
            </a:r>
            <a:r>
              <a:rPr lang="en-US" sz="2800" b="1" dirty="0" smtClean="0"/>
              <a:t>maintenance</a:t>
            </a:r>
            <a:r>
              <a:rPr lang="en-US" sz="2800" dirty="0" smtClean="0"/>
              <a:t> </a:t>
            </a:r>
            <a:r>
              <a:rPr lang="en-US" sz="2800" dirty="0"/>
              <a:t>procedures</a:t>
            </a:r>
          </a:p>
          <a:p>
            <a:endParaRPr lang="en-US" sz="2800" kern="0" dirty="0"/>
          </a:p>
        </p:txBody>
      </p:sp>
      <p:pic>
        <p:nvPicPr>
          <p:cNvPr id="1026" name="Picture 2" descr="UNICEF Water Harvesting Project in Tanzania"/>
          <p:cNvPicPr>
            <a:picLocks noGrp="1" noChangeAspect="1" noChangeArrowheads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1" t="-29495" r="666" b="32436"/>
          <a:stretch/>
        </p:blipFill>
        <p:spPr bwMode="auto">
          <a:xfrm>
            <a:off x="6590581" y="2239238"/>
            <a:ext cx="5359879" cy="415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ircle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200" y="567864"/>
            <a:ext cx="781281" cy="44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8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11200" y="410454"/>
            <a:ext cx="6299200" cy="710980"/>
          </a:xfrm>
        </p:spPr>
        <p:txBody>
          <a:bodyPr/>
          <a:lstStyle/>
          <a:p>
            <a:r>
              <a:rPr lang="en-US" sz="4000" dirty="0" smtClean="0"/>
              <a:t>	Output </a:t>
            </a:r>
            <a:r>
              <a:rPr lang="en-US" sz="4000" dirty="0"/>
              <a:t>2.2 </a:t>
            </a:r>
            <a:r>
              <a:rPr lang="en-US" sz="2400" dirty="0"/>
              <a:t>(Pg. </a:t>
            </a:r>
            <a:r>
              <a:rPr lang="en-US" sz="2400" dirty="0" smtClean="0"/>
              <a:t>42)</a:t>
            </a:r>
            <a:endParaRPr lang="en-US" sz="2400" dirty="0"/>
          </a:p>
          <a:p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11200" y="1381869"/>
            <a:ext cx="9726762" cy="2123332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Crop diversification </a:t>
            </a:r>
            <a:r>
              <a:rPr lang="en-US" sz="2800" dirty="0"/>
              <a:t>practices tested for their ability to improve resilience of farmers to climate change impacts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9" name="Text Placeholder 6"/>
          <p:cNvSpPr txBox="1">
            <a:spLocks/>
          </p:cNvSpPr>
          <p:nvPr/>
        </p:nvSpPr>
        <p:spPr>
          <a:xfrm>
            <a:off x="711200" y="2725947"/>
            <a:ext cx="6299200" cy="3450566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b="0" i="0">
                <a:solidFill>
                  <a:srgbClr val="003399"/>
                </a:solidFill>
                <a:latin typeface="Myriad Pro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US" sz="2800" u="sng" dirty="0" smtClean="0"/>
              <a:t>Indicative Activities</a:t>
            </a:r>
            <a:r>
              <a:rPr lang="en-US" sz="2800" u="sng" dirty="0"/>
              <a:t>:</a:t>
            </a:r>
          </a:p>
          <a:p>
            <a:pPr marL="285750" indent="-285750"/>
            <a:r>
              <a:rPr lang="en-US" sz="2800" dirty="0"/>
              <a:t>Conduct </a:t>
            </a:r>
            <a:r>
              <a:rPr lang="en-US" sz="2800" b="1" dirty="0"/>
              <a:t>training</a:t>
            </a:r>
            <a:r>
              <a:rPr lang="en-US" sz="2800" dirty="0"/>
              <a:t> sessions at pilot sites</a:t>
            </a:r>
          </a:p>
          <a:p>
            <a:pPr marL="285750" indent="-285750"/>
            <a:r>
              <a:rPr lang="en-US" sz="2800" dirty="0"/>
              <a:t>Conduct </a:t>
            </a:r>
            <a:r>
              <a:rPr lang="en-US" sz="2800" b="1" dirty="0"/>
              <a:t>farm trials </a:t>
            </a:r>
            <a:r>
              <a:rPr lang="en-US" sz="2800" dirty="0"/>
              <a:t>to </a:t>
            </a:r>
            <a:r>
              <a:rPr lang="en-US" sz="2800" dirty="0" smtClean="0"/>
              <a:t>demonstrate </a:t>
            </a:r>
            <a:r>
              <a:rPr lang="en-US" sz="2800" dirty="0"/>
              <a:t>alternative crops </a:t>
            </a:r>
            <a:r>
              <a:rPr lang="en-US" sz="2800" dirty="0" smtClean="0"/>
              <a:t>as </a:t>
            </a:r>
            <a:r>
              <a:rPr lang="en-US" sz="2800" dirty="0"/>
              <a:t>climate change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adaptive techniques</a:t>
            </a:r>
            <a:endParaRPr lang="en-US" sz="2800" dirty="0"/>
          </a:p>
          <a:p>
            <a:endParaRPr lang="en-US" sz="2800" kern="0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09" t="18976" r="5042" b="18976"/>
          <a:stretch/>
        </p:blipFill>
        <p:spPr>
          <a:xfrm>
            <a:off x="6917858" y="3110782"/>
            <a:ext cx="5274142" cy="3033622"/>
          </a:xfrm>
          <a:prstGeom prst="rect">
            <a:avLst/>
          </a:prstGeom>
        </p:spPr>
      </p:pic>
      <p:pic>
        <p:nvPicPr>
          <p:cNvPr id="10" name="Picture 9" descr="circle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200" y="542354"/>
            <a:ext cx="781281" cy="44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12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11200" y="410453"/>
            <a:ext cx="6299200" cy="641969"/>
          </a:xfrm>
        </p:spPr>
        <p:txBody>
          <a:bodyPr/>
          <a:lstStyle/>
          <a:p>
            <a:pPr lvl="0"/>
            <a:r>
              <a:rPr lang="en-US" sz="4000" dirty="0" smtClean="0"/>
              <a:t>	Output 2.3 </a:t>
            </a:r>
            <a:r>
              <a:rPr lang="en-US" sz="2400" dirty="0" smtClean="0"/>
              <a:t>(</a:t>
            </a:r>
            <a:r>
              <a:rPr lang="en-US" sz="2400" dirty="0"/>
              <a:t>Pg. 42)</a:t>
            </a:r>
          </a:p>
          <a:p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11200" y="1381869"/>
            <a:ext cx="9726762" cy="2123332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Community-based</a:t>
            </a:r>
            <a:r>
              <a:rPr lang="en-US" sz="2800" dirty="0"/>
              <a:t> water capacity and </a:t>
            </a:r>
            <a:r>
              <a:rPr lang="en-US" sz="2800" b="1" dirty="0"/>
              <a:t>irrigation systems </a:t>
            </a:r>
            <a:r>
              <a:rPr lang="en-US" sz="2800" dirty="0"/>
              <a:t>improved or developed to test their ability to raise </a:t>
            </a:r>
            <a:r>
              <a:rPr lang="en-US" sz="2800" b="1" dirty="0"/>
              <a:t>agricultural productivity 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9" name="Text Placeholder 6"/>
          <p:cNvSpPr txBox="1">
            <a:spLocks/>
          </p:cNvSpPr>
          <p:nvPr/>
        </p:nvSpPr>
        <p:spPr>
          <a:xfrm>
            <a:off x="711200" y="3122762"/>
            <a:ext cx="6624530" cy="3450566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b="0" i="0">
                <a:solidFill>
                  <a:srgbClr val="003399"/>
                </a:solidFill>
                <a:latin typeface="Myriad Pro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US" sz="2800" u="sng" dirty="0" smtClean="0"/>
              <a:t>Indicative Activities</a:t>
            </a:r>
            <a:r>
              <a:rPr lang="en-US" sz="2800" u="sng" dirty="0"/>
              <a:t>:</a:t>
            </a:r>
          </a:p>
          <a:p>
            <a:pPr marL="285750" indent="-285750"/>
            <a:r>
              <a:rPr lang="en-US" sz="2800" dirty="0"/>
              <a:t>Construct canals or other suitable water extraction methods</a:t>
            </a:r>
          </a:p>
          <a:p>
            <a:pPr marL="285750" indent="-285750"/>
            <a:r>
              <a:rPr lang="en-US" sz="2800" dirty="0"/>
              <a:t>Promote </a:t>
            </a:r>
            <a:r>
              <a:rPr lang="en-US" sz="2800" b="1" dirty="0"/>
              <a:t>solar PV </a:t>
            </a:r>
            <a:r>
              <a:rPr lang="en-US" sz="2800" dirty="0"/>
              <a:t>pumping technology for irrigation addressing </a:t>
            </a:r>
            <a:r>
              <a:rPr lang="en-US" sz="2800" b="1" dirty="0"/>
              <a:t>energy-water-food nexus</a:t>
            </a:r>
          </a:p>
          <a:p>
            <a:endParaRPr lang="en-US" sz="2800" kern="0" dirty="0"/>
          </a:p>
        </p:txBody>
      </p:sp>
      <p:pic>
        <p:nvPicPr>
          <p:cNvPr id="5132" name="Picture 12" descr="United Nations Drug Control Programme (UNDCP)"/>
          <p:cNvPicPr>
            <a:picLocks noGrp="1" noChangeAspect="1" noChangeArrowheads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" t="47641" r="-284" b="-13214"/>
          <a:stretch/>
        </p:blipFill>
        <p:spPr bwMode="auto">
          <a:xfrm>
            <a:off x="6954730" y="2747992"/>
            <a:ext cx="4661287" cy="4653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ircle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200" y="546376"/>
            <a:ext cx="781281" cy="44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69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11200" y="410454"/>
            <a:ext cx="6299200" cy="590210"/>
          </a:xfrm>
        </p:spPr>
        <p:txBody>
          <a:bodyPr/>
          <a:lstStyle/>
          <a:p>
            <a:pPr lvl="0"/>
            <a:r>
              <a:rPr lang="en-US" sz="4000" dirty="0" smtClean="0"/>
              <a:t>	Output 2.4 </a:t>
            </a:r>
            <a:r>
              <a:rPr lang="en-US" sz="2400" dirty="0" smtClean="0"/>
              <a:t>(</a:t>
            </a:r>
            <a:r>
              <a:rPr lang="en-US" sz="2400" dirty="0"/>
              <a:t>Pg. </a:t>
            </a:r>
            <a:r>
              <a:rPr lang="en-US" sz="2400" dirty="0" smtClean="0"/>
              <a:t>43)</a:t>
            </a:r>
            <a:endParaRPr lang="en-US" sz="2400" dirty="0"/>
          </a:p>
          <a:p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11200" y="1381869"/>
            <a:ext cx="9726762" cy="212333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Climate-resilient </a:t>
            </a:r>
            <a:r>
              <a:rPr lang="en-US" sz="2800" b="1" dirty="0"/>
              <a:t>agro-pastoral practices </a:t>
            </a:r>
            <a:r>
              <a:rPr lang="en-US" sz="2800" dirty="0"/>
              <a:t>and technologies </a:t>
            </a:r>
            <a:r>
              <a:rPr lang="en-US" sz="2800" dirty="0" smtClean="0"/>
              <a:t>demonstrated </a:t>
            </a:r>
            <a:r>
              <a:rPr lang="en-US" sz="2800" dirty="0"/>
              <a:t>in selected target areas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9" name="Text Placeholder 6"/>
          <p:cNvSpPr txBox="1">
            <a:spLocks/>
          </p:cNvSpPr>
          <p:nvPr/>
        </p:nvSpPr>
        <p:spPr>
          <a:xfrm>
            <a:off x="711200" y="3122762"/>
            <a:ext cx="6086415" cy="3450566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b="0" i="0">
                <a:solidFill>
                  <a:srgbClr val="003399"/>
                </a:solidFill>
                <a:latin typeface="Myriad Pro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US" sz="2800" u="sng" dirty="0" smtClean="0"/>
              <a:t>Indicative Activities</a:t>
            </a:r>
            <a:r>
              <a:rPr lang="en-US" sz="2800" u="sng" dirty="0"/>
              <a:t>:</a:t>
            </a:r>
          </a:p>
          <a:p>
            <a:pPr marL="285750" indent="-285750"/>
            <a:r>
              <a:rPr lang="en-US" sz="2800" dirty="0" smtClean="0"/>
              <a:t>Development/promotion of short cycle </a:t>
            </a:r>
            <a:r>
              <a:rPr lang="en-US" sz="2800" b="1" dirty="0" smtClean="0"/>
              <a:t>crop varieties resilient </a:t>
            </a:r>
            <a:r>
              <a:rPr lang="en-US" sz="2800" dirty="0" smtClean="0"/>
              <a:t>to floods</a:t>
            </a:r>
            <a:endParaRPr lang="en-US" sz="2800" dirty="0"/>
          </a:p>
          <a:p>
            <a:pPr marL="285750" indent="-285750"/>
            <a:r>
              <a:rPr lang="en-US" sz="2800" dirty="0" smtClean="0"/>
              <a:t>Improvement of </a:t>
            </a:r>
            <a:r>
              <a:rPr lang="en-US" sz="2800" b="1" dirty="0" smtClean="0"/>
              <a:t>livestock feeding </a:t>
            </a:r>
            <a:r>
              <a:rPr lang="en-US" sz="2800" dirty="0" smtClean="0"/>
              <a:t>(pasture management)</a:t>
            </a:r>
            <a:endParaRPr lang="en-US" sz="2800" kern="0" dirty="0"/>
          </a:p>
        </p:txBody>
      </p:sp>
      <p:pic>
        <p:nvPicPr>
          <p:cNvPr id="1026" name="Picture 2" descr="Livestock Graze in National Tapajos Forest"/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1" r="2791"/>
          <a:stretch>
            <a:fillRect/>
          </a:stretch>
        </p:blipFill>
        <p:spPr bwMode="auto">
          <a:xfrm>
            <a:off x="6706461" y="2603740"/>
            <a:ext cx="5228866" cy="3692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ircle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200" y="520497"/>
            <a:ext cx="781281" cy="44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56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75307" y="325190"/>
            <a:ext cx="6299200" cy="381000"/>
          </a:xfrm>
        </p:spPr>
        <p:txBody>
          <a:bodyPr/>
          <a:lstStyle/>
          <a:p>
            <a:pPr lvl="0"/>
            <a:r>
              <a:rPr lang="en-US" sz="4000" dirty="0" smtClean="0"/>
              <a:t>	Output 2.5 </a:t>
            </a:r>
            <a:r>
              <a:rPr lang="en-US" sz="2400" dirty="0"/>
              <a:t>(Pg. </a:t>
            </a:r>
            <a:r>
              <a:rPr lang="en-US" sz="2400" dirty="0" smtClean="0"/>
              <a:t>45)</a:t>
            </a:r>
            <a:endParaRPr lang="en-US" sz="2400" dirty="0"/>
          </a:p>
          <a:p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11200" y="1381869"/>
            <a:ext cx="9726762" cy="2123332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Small-scale infrastructure </a:t>
            </a:r>
            <a:r>
              <a:rPr lang="en-US" sz="2800" dirty="0"/>
              <a:t>implemented to reduce climate change and disaster-induced losses 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9" name="Text Placeholder 6"/>
          <p:cNvSpPr txBox="1">
            <a:spLocks/>
          </p:cNvSpPr>
          <p:nvPr/>
        </p:nvSpPr>
        <p:spPr>
          <a:xfrm>
            <a:off x="711200" y="2674189"/>
            <a:ext cx="6086415" cy="3899139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b="0" i="0">
                <a:solidFill>
                  <a:srgbClr val="003399"/>
                </a:solidFill>
                <a:latin typeface="Myriad Pro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>
                <a:solidFill>
                  <a:schemeClr val="tx1"/>
                </a:solidFill>
                <a:latin typeface="Myriad Pro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US" sz="2800" u="sng" dirty="0" smtClean="0"/>
              <a:t>Indicative Activities</a:t>
            </a:r>
            <a:r>
              <a:rPr lang="en-US" sz="2800" u="sng" dirty="0"/>
              <a:t>:</a:t>
            </a:r>
          </a:p>
          <a:p>
            <a:r>
              <a:rPr lang="en-US" sz="2800" b="1" dirty="0"/>
              <a:t>Training</a:t>
            </a:r>
            <a:r>
              <a:rPr lang="en-US" sz="2800" dirty="0"/>
              <a:t> of community members in operation and maintenance of infrastructure where </a:t>
            </a:r>
            <a:r>
              <a:rPr lang="en-US" sz="2800" dirty="0" smtClean="0"/>
              <a:t>relevant</a:t>
            </a:r>
          </a:p>
          <a:p>
            <a:r>
              <a:rPr lang="en-US" sz="2800" b="1" dirty="0" smtClean="0"/>
              <a:t>Financing mechanism support </a:t>
            </a:r>
            <a:r>
              <a:rPr lang="en-US" sz="2800" dirty="0" smtClean="0"/>
              <a:t>for producers to adopt best practices in agriculture, fisheries and forestry production</a:t>
            </a:r>
            <a:endParaRPr lang="en-US" sz="2800" dirty="0"/>
          </a:p>
        </p:txBody>
      </p:sp>
      <p:pic>
        <p:nvPicPr>
          <p:cNvPr id="11" name="Picture Placeholder 10"/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" r="20455" b="-782"/>
          <a:stretch/>
        </p:blipFill>
        <p:spPr>
          <a:xfrm>
            <a:off x="6797615" y="2206430"/>
            <a:ext cx="4512069" cy="3971281"/>
          </a:xfrm>
        </p:spPr>
      </p:pic>
      <p:pic>
        <p:nvPicPr>
          <p:cNvPr id="8" name="Picture 7" descr="circle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307" y="482600"/>
            <a:ext cx="781281" cy="44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08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DPpptFormat_E">
  <a:themeElements>
    <a:clrScheme name="UNDPpptFormat_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NDPpptFormat_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NDPpptFormat_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PpptFormat_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UNDPpptFormat_E">
  <a:themeElements>
    <a:clrScheme name="UNDPpptFormat_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NDPpptFormat_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NDPpptFormat_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PpptFormat_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b329847-71e0-4991-ae1d-d09f2517fcad">COUNTRYRBLAC-1394-1104</_dlc_DocId>
    <_dlc_DocIdUrl xmlns="ab329847-71e0-4991-ae1d-d09f2517fcad">
      <Url>https://intranet.undp.org/country/rblac/bb/intra/jcccp/_layouts/15/DocIdRedir.aspx?ID=COUNTRYRBLAC-1394-1104</Url>
      <Description>COUNTRYRBLAC-1394-1104</Description>
    </_dlc_DocIdUrl>
    <CSMeta2010Field xmlns="http://schemas.microsoft.com/sharepoint/v3" xsi:nil="true"/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109AA65D188C45B8686C6DD6129E5C" ma:contentTypeVersion="0" ma:contentTypeDescription="Create a new document." ma:contentTypeScope="" ma:versionID="c5105cbf79a5b4ad6e63b9dc4aace074">
  <xsd:schema xmlns:xsd="http://www.w3.org/2001/XMLSchema" xmlns:xs="http://www.w3.org/2001/XMLSchema" xmlns:p="http://schemas.microsoft.com/office/2006/metadata/properties" xmlns:ns1="http://schemas.microsoft.com/sharepoint/v3" xmlns:ns2="ab329847-71e0-4991-ae1d-d09f2517fcad" targetNamespace="http://schemas.microsoft.com/office/2006/metadata/properties" ma:root="true" ma:fieldsID="546307e152b974e95ef9e9321c966868" ns1:_="" ns2:_="">
    <xsd:import namespace="http://schemas.microsoft.com/sharepoint/v3"/>
    <xsd:import namespace="ab329847-71e0-4991-ae1d-d09f2517fca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CSMeta2010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SMeta2010Field" ma:index="11" nillable="true" ma:displayName="Classification Status" ma:hidden="true" ma:internalName="CSMeta2010Field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29847-71e0-4991-ae1d-d09f2517fca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B6484C-EC78-4AB4-9443-57E442FFC68F}"/>
</file>

<file path=customXml/itemProps2.xml><?xml version="1.0" encoding="utf-8"?>
<ds:datastoreItem xmlns:ds="http://schemas.openxmlformats.org/officeDocument/2006/customXml" ds:itemID="{2195EC99-3847-4C67-9962-6644A1E67378}"/>
</file>

<file path=customXml/itemProps3.xml><?xml version="1.0" encoding="utf-8"?>
<ds:datastoreItem xmlns:ds="http://schemas.openxmlformats.org/officeDocument/2006/customXml" ds:itemID="{845E779B-5BD1-4BFF-AC9F-E3E513D57C28}"/>
</file>

<file path=customXml/itemProps4.xml><?xml version="1.0" encoding="utf-8"?>
<ds:datastoreItem xmlns:ds="http://schemas.openxmlformats.org/officeDocument/2006/customXml" ds:itemID="{6E0512F1-6772-4457-83BF-E2C179381849}"/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383</Words>
  <Application>Microsoft Office PowerPoint</Application>
  <PresentationFormat>Widescreen</PresentationFormat>
  <Paragraphs>75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ＭＳ Ｐゴシック</vt:lpstr>
      <vt:lpstr>Arial</vt:lpstr>
      <vt:lpstr>Calibri</vt:lpstr>
      <vt:lpstr>Myriad Pro</vt:lpstr>
      <vt:lpstr>Times New Roman</vt:lpstr>
      <vt:lpstr>UNDPpptFormat_E</vt:lpstr>
      <vt:lpstr>1_UNDPpptFormat_E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Neisha Manickchand</dc:creator>
  <cp:lastModifiedBy>Donna Gittens</cp:lastModifiedBy>
  <cp:revision>72</cp:revision>
  <dcterms:created xsi:type="dcterms:W3CDTF">2016-01-12T14:23:03Z</dcterms:created>
  <dcterms:modified xsi:type="dcterms:W3CDTF">2016-01-26T00:53:15Z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N LanguagesTaxHTField0">
    <vt:lpwstr>English|7f98b732-4b5b-4b70-ba90-a0eff09b5d2d</vt:lpwstr>
  </property>
  <property fmtid="{D5CDD505-2E9C-101B-9397-08002B2CF9AE}" pid="3" name="ContentTypeId">
    <vt:lpwstr>0x0101008D109AA65D188C45B8686C6DD6129E5C</vt:lpwstr>
  </property>
  <property fmtid="{D5CDD505-2E9C-101B-9397-08002B2CF9AE}" pid="4" name="TaxCatchAll">
    <vt:lpwstr>5;#English|7f98b732-4b5b-4b70-ba90-a0eff09b5d2d</vt:lpwstr>
  </property>
  <property fmtid="{D5CDD505-2E9C-101B-9397-08002B2CF9AE}" pid="5" name="UN Languages">
    <vt:lpwstr>5;#English|7f98b732-4b5b-4b70-ba90-a0eff09b5d2d</vt:lpwstr>
  </property>
  <property fmtid="{D5CDD505-2E9C-101B-9397-08002B2CF9AE}" pid="6" name="_dlc_DocIdItemGuid">
    <vt:lpwstr>488c5c81-7e75-4461-8c1a-2c010163d36b</vt:lpwstr>
  </property>
</Properties>
</file>