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34"/>
  </p:notesMasterIdLst>
  <p:handoutMasterIdLst>
    <p:handoutMasterId r:id="rId35"/>
  </p:handoutMasterIdLst>
  <p:sldIdLst>
    <p:sldId id="889" r:id="rId3"/>
    <p:sldId id="891" r:id="rId4"/>
    <p:sldId id="861" r:id="rId5"/>
    <p:sldId id="859" r:id="rId6"/>
    <p:sldId id="922" r:id="rId7"/>
    <p:sldId id="895" r:id="rId8"/>
    <p:sldId id="862" r:id="rId9"/>
    <p:sldId id="900" r:id="rId10"/>
    <p:sldId id="921" r:id="rId11"/>
    <p:sldId id="898" r:id="rId12"/>
    <p:sldId id="901" r:id="rId13"/>
    <p:sldId id="867" r:id="rId14"/>
    <p:sldId id="869" r:id="rId15"/>
    <p:sldId id="888" r:id="rId16"/>
    <p:sldId id="868" r:id="rId17"/>
    <p:sldId id="882" r:id="rId18"/>
    <p:sldId id="871" r:id="rId19"/>
    <p:sldId id="875" r:id="rId20"/>
    <p:sldId id="905" r:id="rId21"/>
    <p:sldId id="918" r:id="rId22"/>
    <p:sldId id="917" r:id="rId23"/>
    <p:sldId id="906" r:id="rId24"/>
    <p:sldId id="914" r:id="rId25"/>
    <p:sldId id="909" r:id="rId26"/>
    <p:sldId id="915" r:id="rId27"/>
    <p:sldId id="903" r:id="rId28"/>
    <p:sldId id="881" r:id="rId29"/>
    <p:sldId id="916" r:id="rId30"/>
    <p:sldId id="876" r:id="rId31"/>
    <p:sldId id="877" r:id="rId32"/>
    <p:sldId id="919" r:id="rId33"/>
  </p:sldIdLst>
  <p:sldSz cx="9144000" cy="6858000" type="screen4x3"/>
  <p:notesSz cx="9144000" cy="6858000"/>
  <p:defaultTextStyle>
    <a:defPPr>
      <a:defRPr lang="en-US"/>
    </a:defPPr>
    <a:lvl1pPr marL="0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6272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2544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8816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5088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1360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17632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53904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90176" algn="l" defTabSz="4362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 Stroeer" initials="SS" lastIdx="119" clrIdx="0"/>
  <p:cmAuthor id="1" name="Kellen" initials="K" lastIdx="1" clrIdx="1"/>
  <p:cmAuthor id="2" name="victoria pridgen" initials="" lastIdx="9" clrIdx="2"/>
  <p:cmAuthor id="3" name="Kellen Eilerts" initials="KE" lastIdx="1" clrIdx="3">
    <p:extLst/>
  </p:cmAuthor>
  <p:cmAuthor id="4" name="Ted Johnson" initials="" lastIdx="1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6CCFF"/>
    <a:srgbClr val="008040"/>
    <a:srgbClr val="2D3940"/>
    <a:srgbClr val="FCFF9D"/>
    <a:srgbClr val="EE9042"/>
    <a:srgbClr val="8898B2"/>
    <a:srgbClr val="32527A"/>
    <a:srgbClr val="EE1E5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 autoAdjust="0"/>
    <p:restoredTop sz="97660" autoAdjust="0"/>
  </p:normalViewPr>
  <p:slideViewPr>
    <p:cSldViewPr snapToGrid="0" snapToObjects="1">
      <p:cViewPr>
        <p:scale>
          <a:sx n="63" d="100"/>
          <a:sy n="63" d="100"/>
        </p:scale>
        <p:origin x="-7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61" d="100"/>
          <a:sy n="161" d="100"/>
        </p:scale>
        <p:origin x="440" y="143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mcafee:Dropbox%20(HNI):HNI%20Tana%20Office:4%20-%20Service%20Mandroso%20321:8%20-%20Statistics:Key%20Statistics%20for%20PPT:Worksheet%20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95966411354"/>
          <c:y val="0.0185902849100384"/>
          <c:w val="0.857855664966278"/>
          <c:h val="0.739157146643918"/>
        </c:manualLayout>
      </c:layout>
      <c:lineChart>
        <c:grouping val="standard"/>
        <c:varyColors val="0"/>
        <c:ser>
          <c:idx val="0"/>
          <c:order val="0"/>
          <c:tx>
            <c:strRef>
              <c:f>Population!$A$6</c:f>
              <c:strCache>
                <c:ptCount val="1"/>
                <c:pt idx="0">
                  <c:v>Mobile-cellular telephone subscriptions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Population!$B$5:$K$5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Population!$B$6:$K$6</c:f>
              <c:numCache>
                <c:formatCode>#,##0.0</c:formatCode>
                <c:ptCount val="10"/>
                <c:pt idx="0">
                  <c:v>2.2</c:v>
                </c:pt>
                <c:pt idx="1">
                  <c:v>2.7</c:v>
                </c:pt>
                <c:pt idx="2">
                  <c:v>3.4</c:v>
                </c:pt>
                <c:pt idx="3">
                  <c:v>4.0</c:v>
                </c:pt>
                <c:pt idx="4">
                  <c:v>4.6</c:v>
                </c:pt>
                <c:pt idx="5">
                  <c:v>5.3</c:v>
                </c:pt>
                <c:pt idx="6">
                  <c:v>5.9</c:v>
                </c:pt>
                <c:pt idx="7">
                  <c:v>6.2</c:v>
                </c:pt>
                <c:pt idx="8">
                  <c:v>6.7</c:v>
                </c:pt>
                <c:pt idx="9" formatCode="General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Population!$A$7</c:f>
              <c:strCache>
                <c:ptCount val="1"/>
                <c:pt idx="0">
                  <c:v>Population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numRef>
              <c:f>Population!$B$5:$K$5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Population!$B$7:$K$7</c:f>
              <c:numCache>
                <c:formatCode>0.0</c:formatCode>
                <c:ptCount val="10"/>
                <c:pt idx="0">
                  <c:v>6.5</c:v>
                </c:pt>
                <c:pt idx="1">
                  <c:v>6.5</c:v>
                </c:pt>
                <c:pt idx="2">
                  <c:v>6.6</c:v>
                </c:pt>
                <c:pt idx="3">
                  <c:v>6.7</c:v>
                </c:pt>
                <c:pt idx="4">
                  <c:v>6.8</c:v>
                </c:pt>
                <c:pt idx="5">
                  <c:v>6.8</c:v>
                </c:pt>
                <c:pt idx="6">
                  <c:v>6.9</c:v>
                </c:pt>
                <c:pt idx="7">
                  <c:v>7.0</c:v>
                </c:pt>
                <c:pt idx="8">
                  <c:v>7.1</c:v>
                </c:pt>
                <c:pt idx="9" formatCode="General">
                  <c:v>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529448"/>
        <c:axId val="2110206024"/>
      </c:lineChart>
      <c:catAx>
        <c:axId val="204852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10206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0206024"/>
        <c:scaling>
          <c:orientation val="minMax"/>
          <c:max val="8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dirty="0"/>
                  <a:t>Billions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48529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Sheet1!$D$5:$F$5</c:f>
              <c:strCache>
                <c:ptCount val="3"/>
                <c:pt idx="0">
                  <c:v>Urban</c:v>
                </c:pt>
                <c:pt idx="1">
                  <c:v>Rural</c:v>
                </c:pt>
                <c:pt idx="2">
                  <c:v>Total</c:v>
                </c:pt>
              </c:strCache>
            </c:strRef>
          </c:cat>
          <c:val>
            <c:numRef>
              <c:f>Sheet1!$D$6:$F$6</c:f>
              <c:numCache>
                <c:formatCode>General</c:formatCode>
                <c:ptCount val="3"/>
                <c:pt idx="0">
                  <c:v>68.3</c:v>
                </c:pt>
                <c:pt idx="1">
                  <c:v>48.5</c:v>
                </c:pt>
                <c:pt idx="2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Television</c:v>
                </c:pt>
              </c:strCache>
            </c:strRef>
          </c:tx>
          <c:invertIfNegative val="0"/>
          <c:cat>
            <c:strRef>
              <c:f>Sheet1!$D$5:$F$5</c:f>
              <c:strCache>
                <c:ptCount val="3"/>
                <c:pt idx="0">
                  <c:v>Urban</c:v>
                </c:pt>
                <c:pt idx="1">
                  <c:v>Rural</c:v>
                </c:pt>
                <c:pt idx="2">
                  <c:v>Total</c:v>
                </c:pt>
              </c:strCache>
            </c:strRef>
          </c:cat>
          <c:val>
            <c:numRef>
              <c:f>Sheet1!$D$7:$F$7</c:f>
              <c:numCache>
                <c:formatCode>General</c:formatCode>
                <c:ptCount val="3"/>
                <c:pt idx="0">
                  <c:v>66.0</c:v>
                </c:pt>
                <c:pt idx="1">
                  <c:v>16.1</c:v>
                </c:pt>
                <c:pt idx="2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Sheet1!$C$8</c:f>
              <c:strCache>
                <c:ptCount val="1"/>
                <c:pt idx="0">
                  <c:v>Mobile Phone</c:v>
                </c:pt>
              </c:strCache>
            </c:strRef>
          </c:tx>
          <c:invertIfNegative val="0"/>
          <c:cat>
            <c:strRef>
              <c:f>Sheet1!$D$5:$F$5</c:f>
              <c:strCache>
                <c:ptCount val="3"/>
                <c:pt idx="0">
                  <c:v>Urban</c:v>
                </c:pt>
                <c:pt idx="1">
                  <c:v>Rural</c:v>
                </c:pt>
                <c:pt idx="2">
                  <c:v>Total</c:v>
                </c:pt>
              </c:strCache>
            </c:strRef>
          </c:cat>
          <c:val>
            <c:numRef>
              <c:f>Sheet1!$D$8:$F$8</c:f>
              <c:numCache>
                <c:formatCode>General</c:formatCode>
                <c:ptCount val="3"/>
                <c:pt idx="0">
                  <c:v>89.3</c:v>
                </c:pt>
                <c:pt idx="1">
                  <c:v>50.0</c:v>
                </c:pt>
                <c:pt idx="2">
                  <c:v>66.4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587496"/>
        <c:axId val="2111590472"/>
      </c:barChart>
      <c:catAx>
        <c:axId val="2111587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590472"/>
        <c:crosses val="autoZero"/>
        <c:auto val="1"/>
        <c:lblAlgn val="ctr"/>
        <c:lblOffset val="100"/>
        <c:noMultiLvlLbl val="0"/>
      </c:catAx>
      <c:valAx>
        <c:axId val="2111590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1587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06DAA-E23B-D74D-9C78-A4668696E868}" type="doc">
      <dgm:prSet loTypeId="urn:microsoft.com/office/officeart/2005/8/layout/hierarchy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A556B-CF23-7B49-A647-132B10DAA07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Gender Equality </a:t>
          </a:r>
        </a:p>
      </dgm:t>
    </dgm:pt>
    <dgm:pt modelId="{19EBBBEA-0C3E-2540-B481-8C0BD08F8CF9}" type="parTrans" cxnId="{0E5C08C4-DE5D-8243-9CA8-0D931C2B8F87}">
      <dgm:prSet/>
      <dgm:spPr/>
      <dgm:t>
        <a:bodyPr/>
        <a:lstStyle/>
        <a:p>
          <a:endParaRPr lang="en-US"/>
        </a:p>
      </dgm:t>
    </dgm:pt>
    <dgm:pt modelId="{8D6AC7FE-583E-8E4B-BBF0-44240E1F6AE9}" type="sibTrans" cxnId="{0E5C08C4-DE5D-8243-9CA8-0D931C2B8F87}">
      <dgm:prSet/>
      <dgm:spPr/>
      <dgm:t>
        <a:bodyPr/>
        <a:lstStyle/>
        <a:p>
          <a:endParaRPr lang="en-US"/>
        </a:p>
      </dgm:t>
    </dgm:pt>
    <dgm:pt modelId="{EB651D2E-8A13-BD4D-A6E0-0D2F7A1DAB2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Agriculture</a:t>
          </a:r>
        </a:p>
      </dgm:t>
    </dgm:pt>
    <dgm:pt modelId="{109CADC7-6646-BB4D-82E3-032690CEAB69}" type="parTrans" cxnId="{80F11E70-6DB0-5041-8108-4FF8B9FEDF4E}">
      <dgm:prSet/>
      <dgm:spPr/>
      <dgm:t>
        <a:bodyPr/>
        <a:lstStyle/>
        <a:p>
          <a:endParaRPr lang="en-US"/>
        </a:p>
      </dgm:t>
    </dgm:pt>
    <dgm:pt modelId="{7CBCC430-31D4-3D42-8E57-9750B3796836}" type="sibTrans" cxnId="{80F11E70-6DB0-5041-8108-4FF8B9FEDF4E}">
      <dgm:prSet/>
      <dgm:spPr/>
      <dgm:t>
        <a:bodyPr/>
        <a:lstStyle/>
        <a:p>
          <a:endParaRPr lang="en-US"/>
        </a:p>
      </dgm:t>
    </dgm:pt>
    <dgm:pt modelId="{5A195ECA-4D8A-B641-9554-24C2C0FCA935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Microfinance</a:t>
          </a:r>
        </a:p>
      </dgm:t>
    </dgm:pt>
    <dgm:pt modelId="{BFCFF6A7-5548-A245-A250-374D4C29BF3E}" type="parTrans" cxnId="{C5B91B36-744E-6746-AF18-4308A9F0426F}">
      <dgm:prSet/>
      <dgm:spPr/>
      <dgm:t>
        <a:bodyPr/>
        <a:lstStyle/>
        <a:p>
          <a:endParaRPr lang="en-US"/>
        </a:p>
      </dgm:t>
    </dgm:pt>
    <dgm:pt modelId="{2AC5AEF2-62B8-9749-BC19-F05C0CEDCA9A}" type="sibTrans" cxnId="{C5B91B36-744E-6746-AF18-4308A9F0426F}">
      <dgm:prSet/>
      <dgm:spPr/>
      <dgm:t>
        <a:bodyPr/>
        <a:lstStyle/>
        <a:p>
          <a:endParaRPr lang="en-US"/>
        </a:p>
      </dgm:t>
    </dgm:pt>
    <dgm:pt modelId="{0C818FC1-18D8-2A43-8FFF-2C3209143202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Water, Sanitation, &amp; Hygiene</a:t>
          </a:r>
          <a:endParaRPr lang="en-US" b="1" dirty="0">
            <a:solidFill>
              <a:srgbClr val="000000"/>
            </a:solidFill>
          </a:endParaRPr>
        </a:p>
      </dgm:t>
    </dgm:pt>
    <dgm:pt modelId="{9E10F963-4E5E-714B-B631-581C36C9E3B8}" type="parTrans" cxnId="{8C3FAA3F-19DE-D04C-93EF-2D8C9217D460}">
      <dgm:prSet/>
      <dgm:spPr/>
      <dgm:t>
        <a:bodyPr/>
        <a:lstStyle/>
        <a:p>
          <a:endParaRPr lang="en-US"/>
        </a:p>
      </dgm:t>
    </dgm:pt>
    <dgm:pt modelId="{FC2B0B3F-7616-C948-B68B-717783FFFDBB}" type="sibTrans" cxnId="{8C3FAA3F-19DE-D04C-93EF-2D8C9217D460}">
      <dgm:prSet/>
      <dgm:spPr/>
      <dgm:t>
        <a:bodyPr/>
        <a:lstStyle/>
        <a:p>
          <a:endParaRPr lang="en-US"/>
        </a:p>
      </dgm:t>
    </dgm:pt>
    <dgm:pt modelId="{CD66B9EA-D92D-FC48-9EBA-38718CC1F6D8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Land tenure</a:t>
          </a:r>
          <a:endParaRPr lang="en-US" b="1" dirty="0">
            <a:solidFill>
              <a:srgbClr val="000000"/>
            </a:solidFill>
          </a:endParaRPr>
        </a:p>
      </dgm:t>
    </dgm:pt>
    <dgm:pt modelId="{2417259F-2C44-FF43-8CC0-61C825A87B4F}" type="parTrans" cxnId="{FA9DF3CE-91EB-664C-8277-A0A7AAC75550}">
      <dgm:prSet/>
      <dgm:spPr/>
      <dgm:t>
        <a:bodyPr/>
        <a:lstStyle/>
        <a:p>
          <a:endParaRPr lang="en-US"/>
        </a:p>
      </dgm:t>
    </dgm:pt>
    <dgm:pt modelId="{382C828C-4C5C-9245-84AD-905265986EE0}" type="sibTrans" cxnId="{FA9DF3CE-91EB-664C-8277-A0A7AAC75550}">
      <dgm:prSet/>
      <dgm:spPr/>
      <dgm:t>
        <a:bodyPr/>
        <a:lstStyle/>
        <a:p>
          <a:endParaRPr lang="en-US"/>
        </a:p>
      </dgm:t>
    </dgm:pt>
    <dgm:pt modelId="{DE3DC9DE-0F3C-3B42-A41A-F9B04F561B0E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Family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000000"/>
              </a:solidFill>
            </a:rPr>
            <a:t>Planning</a:t>
          </a:r>
          <a:endParaRPr lang="en-US" b="1" dirty="0">
            <a:solidFill>
              <a:srgbClr val="000000"/>
            </a:solidFill>
          </a:endParaRPr>
        </a:p>
      </dgm:t>
    </dgm:pt>
    <dgm:pt modelId="{18A1127F-63C1-8B46-BB77-B5A6A759C65C}" type="parTrans" cxnId="{755768AE-816C-F24F-8A94-05F80D4DB00D}">
      <dgm:prSet/>
      <dgm:spPr/>
      <dgm:t>
        <a:bodyPr/>
        <a:lstStyle/>
        <a:p>
          <a:endParaRPr lang="en-US"/>
        </a:p>
      </dgm:t>
    </dgm:pt>
    <dgm:pt modelId="{09786BEF-782C-FF4E-8984-59D2E273B4BF}" type="sibTrans" cxnId="{755768AE-816C-F24F-8A94-05F80D4DB00D}">
      <dgm:prSet/>
      <dgm:spPr/>
      <dgm:t>
        <a:bodyPr/>
        <a:lstStyle/>
        <a:p>
          <a:endParaRPr lang="en-US"/>
        </a:p>
      </dgm:t>
    </dgm:pt>
    <dgm:pt modelId="{2CFFB9D6-FAC8-F244-A367-BDAA6FBC2214}">
      <dgm:prSet phldrT="[Text]"/>
      <dgm:spPr/>
      <dgm:t>
        <a:bodyPr/>
        <a:lstStyle/>
        <a:p>
          <a:r>
            <a:rPr lang="en-US" dirty="0" smtClean="0"/>
            <a:t>Dynamic Information</a:t>
          </a:r>
        </a:p>
      </dgm:t>
    </dgm:pt>
    <dgm:pt modelId="{E9DF079D-0D32-3F47-92AE-A73D8DD1ECE9}" type="sibTrans" cxnId="{51E912DE-D57A-884A-9837-F109EACEEFC3}">
      <dgm:prSet/>
      <dgm:spPr/>
      <dgm:t>
        <a:bodyPr/>
        <a:lstStyle/>
        <a:p>
          <a:endParaRPr lang="en-US"/>
        </a:p>
      </dgm:t>
    </dgm:pt>
    <dgm:pt modelId="{3DD2AACD-ECF2-054B-8070-AF2D64187FC8}" type="parTrans" cxnId="{51E912DE-D57A-884A-9837-F109EACEEFC3}">
      <dgm:prSet/>
      <dgm:spPr/>
      <dgm:t>
        <a:bodyPr/>
        <a:lstStyle/>
        <a:p>
          <a:endParaRPr lang="en-US"/>
        </a:p>
      </dgm:t>
    </dgm:pt>
    <dgm:pt modelId="{3B1C8D87-6EA6-2D46-AF9B-8733FECEB66A}">
      <dgm:prSet/>
      <dgm:spPr/>
      <dgm:t>
        <a:bodyPr/>
        <a:lstStyle/>
        <a:p>
          <a:r>
            <a:rPr lang="en-US" dirty="0" smtClean="0"/>
            <a:t>Violence</a:t>
          </a:r>
          <a:endParaRPr lang="en-US" dirty="0"/>
        </a:p>
      </dgm:t>
    </dgm:pt>
    <dgm:pt modelId="{078A663C-041E-E649-B1AB-BF655BC1172A}" type="parTrans" cxnId="{533DBD12-0D32-1143-9E58-24CE2B516FD3}">
      <dgm:prSet/>
      <dgm:spPr/>
      <dgm:t>
        <a:bodyPr/>
        <a:lstStyle/>
        <a:p>
          <a:endParaRPr lang="en-US"/>
        </a:p>
      </dgm:t>
    </dgm:pt>
    <dgm:pt modelId="{A855A43E-BDE0-F143-A22A-890C546D5FB6}" type="sibTrans" cxnId="{533DBD12-0D32-1143-9E58-24CE2B516FD3}">
      <dgm:prSet/>
      <dgm:spPr/>
      <dgm:t>
        <a:bodyPr/>
        <a:lstStyle/>
        <a:p>
          <a:endParaRPr lang="en-US"/>
        </a:p>
      </dgm:t>
    </dgm:pt>
    <dgm:pt modelId="{8304E86B-3364-3849-AFF3-D5BF2AA6A3FE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9DDEE89E-D256-5141-8867-C9C10AC3F3E4}" type="parTrans" cxnId="{82DDE791-2633-1642-9223-8190DA3E0D32}">
      <dgm:prSet/>
      <dgm:spPr/>
      <dgm:t>
        <a:bodyPr/>
        <a:lstStyle/>
        <a:p>
          <a:endParaRPr lang="en-US"/>
        </a:p>
      </dgm:t>
    </dgm:pt>
    <dgm:pt modelId="{0D721F71-EC62-B445-911F-16397E02F04F}" type="sibTrans" cxnId="{82DDE791-2633-1642-9223-8190DA3E0D32}">
      <dgm:prSet/>
      <dgm:spPr/>
      <dgm:t>
        <a:bodyPr/>
        <a:lstStyle/>
        <a:p>
          <a:endParaRPr lang="en-US"/>
        </a:p>
      </dgm:t>
    </dgm:pt>
    <dgm:pt modelId="{61483EF8-580A-944A-852F-3E61B87E9E0E}">
      <dgm:prSet/>
      <dgm:spPr/>
      <dgm:t>
        <a:bodyPr/>
        <a:lstStyle/>
        <a:p>
          <a:r>
            <a:rPr lang="en-US" dirty="0" smtClean="0"/>
            <a:t>Economic Opportunity</a:t>
          </a:r>
          <a:endParaRPr lang="en-US" dirty="0"/>
        </a:p>
      </dgm:t>
    </dgm:pt>
    <dgm:pt modelId="{1F46E29D-28C6-AD40-BF31-AC8CEAF1DB97}" type="parTrans" cxnId="{A78544AC-EFB3-C149-BD78-94B5D51DC29F}">
      <dgm:prSet/>
      <dgm:spPr/>
      <dgm:t>
        <a:bodyPr/>
        <a:lstStyle/>
        <a:p>
          <a:endParaRPr lang="en-US"/>
        </a:p>
      </dgm:t>
    </dgm:pt>
    <dgm:pt modelId="{BD5E9150-A191-0643-B640-BD95E6E3546E}" type="sibTrans" cxnId="{A78544AC-EFB3-C149-BD78-94B5D51DC29F}">
      <dgm:prSet/>
      <dgm:spPr/>
      <dgm:t>
        <a:bodyPr/>
        <a:lstStyle/>
        <a:p>
          <a:endParaRPr lang="en-US"/>
        </a:p>
      </dgm:t>
    </dgm:pt>
    <dgm:pt modelId="{A4591C84-640A-974C-9B3A-B66CA9D18F3A}">
      <dgm:prSet/>
      <dgm:spPr/>
      <dgm:t>
        <a:bodyPr/>
        <a:lstStyle/>
        <a:p>
          <a:r>
            <a:rPr lang="en-US" dirty="0" smtClean="0"/>
            <a:t>Informed Political Participation</a:t>
          </a:r>
          <a:endParaRPr lang="en-US" dirty="0"/>
        </a:p>
      </dgm:t>
    </dgm:pt>
    <dgm:pt modelId="{C1DBF5ED-8EFD-AA4E-BF90-EF2820814F07}" type="parTrans" cxnId="{E174CCF0-D394-274C-B484-FE2C53B25AB3}">
      <dgm:prSet/>
      <dgm:spPr/>
      <dgm:t>
        <a:bodyPr/>
        <a:lstStyle/>
        <a:p>
          <a:endParaRPr lang="en-US"/>
        </a:p>
      </dgm:t>
    </dgm:pt>
    <dgm:pt modelId="{D2FC468E-EA7F-AE4B-8868-2B50D5B8F49B}" type="sibTrans" cxnId="{E174CCF0-D394-274C-B484-FE2C53B25AB3}">
      <dgm:prSet/>
      <dgm:spPr/>
      <dgm:t>
        <a:bodyPr/>
        <a:lstStyle/>
        <a:p>
          <a:endParaRPr lang="en-US"/>
        </a:p>
      </dgm:t>
    </dgm:pt>
    <dgm:pt modelId="{C1383D8A-F7C6-E942-AA71-07892CB5143B}">
      <dgm:prSet phldrT="[Text]"/>
      <dgm:spPr/>
      <dgm:t>
        <a:bodyPr/>
        <a:lstStyle/>
        <a:p>
          <a:r>
            <a:rPr lang="en-US" dirty="0" smtClean="0"/>
            <a:t>Rice</a:t>
          </a:r>
        </a:p>
      </dgm:t>
    </dgm:pt>
    <dgm:pt modelId="{258CBF93-04A1-884D-8FC8-43C13E30A58D}" type="parTrans" cxnId="{E0C75475-632E-AE4B-966B-57C1CA8846C6}">
      <dgm:prSet/>
      <dgm:spPr/>
      <dgm:t>
        <a:bodyPr/>
        <a:lstStyle/>
        <a:p>
          <a:endParaRPr lang="en-US"/>
        </a:p>
      </dgm:t>
    </dgm:pt>
    <dgm:pt modelId="{5498B42E-CB38-FD43-8808-922A044CD314}" type="sibTrans" cxnId="{E0C75475-632E-AE4B-966B-57C1CA8846C6}">
      <dgm:prSet/>
      <dgm:spPr/>
      <dgm:t>
        <a:bodyPr/>
        <a:lstStyle/>
        <a:p>
          <a:endParaRPr lang="en-US"/>
        </a:p>
      </dgm:t>
    </dgm:pt>
    <dgm:pt modelId="{2B823195-D298-0C46-BFE8-F8385332CA76}">
      <dgm:prSet phldrT="[Text]"/>
      <dgm:spPr/>
      <dgm:t>
        <a:bodyPr/>
        <a:lstStyle/>
        <a:p>
          <a:r>
            <a:rPr lang="en-US" dirty="0" smtClean="0"/>
            <a:t>What is a MFI?</a:t>
          </a:r>
        </a:p>
      </dgm:t>
    </dgm:pt>
    <dgm:pt modelId="{CBF57AF1-AE23-9E4D-8C5C-71647B968332}" type="parTrans" cxnId="{3BDDDB4D-2059-C848-BC49-A477428069DD}">
      <dgm:prSet/>
      <dgm:spPr/>
      <dgm:t>
        <a:bodyPr/>
        <a:lstStyle/>
        <a:p>
          <a:endParaRPr lang="en-US"/>
        </a:p>
      </dgm:t>
    </dgm:pt>
    <dgm:pt modelId="{9EF53C39-C81E-FB43-899A-2F30CE888A86}" type="sibTrans" cxnId="{3BDDDB4D-2059-C848-BC49-A477428069DD}">
      <dgm:prSet/>
      <dgm:spPr/>
      <dgm:t>
        <a:bodyPr/>
        <a:lstStyle/>
        <a:p>
          <a:endParaRPr lang="en-US"/>
        </a:p>
      </dgm:t>
    </dgm:pt>
    <dgm:pt modelId="{6451D3AD-36F8-5B4B-8CD4-62B895695C00}">
      <dgm:prSet/>
      <dgm:spPr/>
      <dgm:t>
        <a:bodyPr/>
        <a:lstStyle/>
        <a:p>
          <a:r>
            <a:rPr lang="en-US" dirty="0" smtClean="0"/>
            <a:t>Why borrow from a MFI?</a:t>
          </a:r>
          <a:endParaRPr lang="en-US" dirty="0"/>
        </a:p>
      </dgm:t>
    </dgm:pt>
    <dgm:pt modelId="{9457A1FA-59C3-5543-BB45-7AD1AC0E1FD8}" type="parTrans" cxnId="{B799625A-FED1-8E47-AD1C-6C3D1DFC635A}">
      <dgm:prSet/>
      <dgm:spPr/>
      <dgm:t>
        <a:bodyPr/>
        <a:lstStyle/>
        <a:p>
          <a:endParaRPr lang="en-US"/>
        </a:p>
      </dgm:t>
    </dgm:pt>
    <dgm:pt modelId="{2C5CCCFC-1AC2-F544-901F-3FC34B3DD9DA}" type="sibTrans" cxnId="{B799625A-FED1-8E47-AD1C-6C3D1DFC635A}">
      <dgm:prSet/>
      <dgm:spPr/>
      <dgm:t>
        <a:bodyPr/>
        <a:lstStyle/>
        <a:p>
          <a:endParaRPr lang="en-US"/>
        </a:p>
      </dgm:t>
    </dgm:pt>
    <dgm:pt modelId="{8619981C-E2E3-6D4A-8D66-2E3A273EBE88}">
      <dgm:prSet/>
      <dgm:spPr/>
      <dgm:t>
        <a:bodyPr/>
        <a:lstStyle/>
        <a:p>
          <a:r>
            <a:rPr lang="en-US" dirty="0" smtClean="0"/>
            <a:t>Requirements to borrow from a MFI</a:t>
          </a:r>
          <a:endParaRPr lang="en-US" dirty="0"/>
        </a:p>
      </dgm:t>
    </dgm:pt>
    <dgm:pt modelId="{5C8F1EC2-E308-FE40-B82F-30C1265D8F8B}" type="parTrans" cxnId="{A6AD5392-3301-CE44-A0D4-8A3B52E68A89}">
      <dgm:prSet/>
      <dgm:spPr/>
      <dgm:t>
        <a:bodyPr/>
        <a:lstStyle/>
        <a:p>
          <a:endParaRPr lang="en-US"/>
        </a:p>
      </dgm:t>
    </dgm:pt>
    <dgm:pt modelId="{501C516A-19FC-264B-B64C-38571EFD3243}" type="sibTrans" cxnId="{A6AD5392-3301-CE44-A0D4-8A3B52E68A89}">
      <dgm:prSet/>
      <dgm:spPr/>
      <dgm:t>
        <a:bodyPr/>
        <a:lstStyle/>
        <a:p>
          <a:endParaRPr lang="en-US"/>
        </a:p>
      </dgm:t>
    </dgm:pt>
    <dgm:pt modelId="{B22FD86E-7430-6D44-9CDD-B85D5A9AD8F0}">
      <dgm:prSet/>
      <dgm:spPr/>
      <dgm:t>
        <a:bodyPr/>
        <a:lstStyle/>
        <a:p>
          <a:r>
            <a:rPr lang="en-US" dirty="0" smtClean="0"/>
            <a:t>Difference Loan Terms</a:t>
          </a:r>
          <a:endParaRPr lang="en-US" dirty="0"/>
        </a:p>
      </dgm:t>
    </dgm:pt>
    <dgm:pt modelId="{DE120F5E-1C37-5442-9BA2-C7A099149CAD}" type="parTrans" cxnId="{D96F64C0-5CAF-5B4F-92E4-10717434642C}">
      <dgm:prSet/>
      <dgm:spPr/>
      <dgm:t>
        <a:bodyPr/>
        <a:lstStyle/>
        <a:p>
          <a:endParaRPr lang="en-US"/>
        </a:p>
      </dgm:t>
    </dgm:pt>
    <dgm:pt modelId="{4F15F7D6-FA69-AB48-B9C0-78763857BDF6}" type="sibTrans" cxnId="{D96F64C0-5CAF-5B4F-92E4-10717434642C}">
      <dgm:prSet/>
      <dgm:spPr/>
      <dgm:t>
        <a:bodyPr/>
        <a:lstStyle/>
        <a:p>
          <a:endParaRPr lang="en-US"/>
        </a:p>
      </dgm:t>
    </dgm:pt>
    <dgm:pt modelId="{09EDBED3-9E93-034A-B695-8E5713CB280C}">
      <dgm:prSet/>
      <dgm:spPr/>
      <dgm:t>
        <a:bodyPr/>
        <a:lstStyle/>
        <a:p>
          <a:r>
            <a:rPr lang="en-US" dirty="0" smtClean="0"/>
            <a:t>Savings Accounts at MFIs</a:t>
          </a:r>
          <a:endParaRPr lang="en-US" dirty="0"/>
        </a:p>
      </dgm:t>
    </dgm:pt>
    <dgm:pt modelId="{5575F412-4A31-7E41-9A23-5ECF9FC7ADA5}" type="parTrans" cxnId="{7270A67A-A71D-1F4D-BA9E-EF4EDBABBB3C}">
      <dgm:prSet/>
      <dgm:spPr/>
      <dgm:t>
        <a:bodyPr/>
        <a:lstStyle/>
        <a:p>
          <a:endParaRPr lang="en-US"/>
        </a:p>
      </dgm:t>
    </dgm:pt>
    <dgm:pt modelId="{2A14ACA2-E65D-974C-9C66-135F0235B3BD}" type="sibTrans" cxnId="{7270A67A-A71D-1F4D-BA9E-EF4EDBABBB3C}">
      <dgm:prSet/>
      <dgm:spPr/>
      <dgm:t>
        <a:bodyPr/>
        <a:lstStyle/>
        <a:p>
          <a:endParaRPr lang="en-US"/>
        </a:p>
      </dgm:t>
    </dgm:pt>
    <dgm:pt modelId="{12187C99-DE1E-AD42-AB24-F2EFB3BBE801}">
      <dgm:prSet/>
      <dgm:spPr/>
      <dgm:t>
        <a:bodyPr/>
        <a:lstStyle/>
        <a:p>
          <a:r>
            <a:rPr lang="en-US" dirty="0" smtClean="0"/>
            <a:t>MFIs Near You</a:t>
          </a:r>
          <a:endParaRPr lang="en-US" dirty="0"/>
        </a:p>
      </dgm:t>
    </dgm:pt>
    <dgm:pt modelId="{F2731925-7218-8E49-82DA-C2F474AFEC47}" type="parTrans" cxnId="{28591CE1-5B7B-004B-A580-27FB8386AE9E}">
      <dgm:prSet/>
      <dgm:spPr/>
      <dgm:t>
        <a:bodyPr/>
        <a:lstStyle/>
        <a:p>
          <a:endParaRPr lang="en-US"/>
        </a:p>
      </dgm:t>
    </dgm:pt>
    <dgm:pt modelId="{66BC4D1C-5B26-BF4B-9F18-62CA24B765BF}" type="sibTrans" cxnId="{28591CE1-5B7B-004B-A580-27FB8386AE9E}">
      <dgm:prSet/>
      <dgm:spPr/>
      <dgm:t>
        <a:bodyPr/>
        <a:lstStyle/>
        <a:p>
          <a:endParaRPr lang="en-US"/>
        </a:p>
      </dgm:t>
    </dgm:pt>
    <dgm:pt modelId="{1EDD46C0-0C1C-F44B-BC12-0CEAC7B252A2}">
      <dgm:prSet/>
      <dgm:spPr/>
      <dgm:t>
        <a:bodyPr/>
        <a:lstStyle/>
        <a:p>
          <a:r>
            <a:rPr lang="en-US" dirty="0" smtClean="0"/>
            <a:t>Groundwater and environment</a:t>
          </a:r>
          <a:endParaRPr lang="en-US" dirty="0"/>
        </a:p>
      </dgm:t>
    </dgm:pt>
    <dgm:pt modelId="{99C054B2-5FE6-484D-8A8A-AE1B0848E62D}" type="parTrans" cxnId="{EC37D6C4-4A4B-9247-A74D-7716CF3E749C}">
      <dgm:prSet/>
      <dgm:spPr/>
      <dgm:t>
        <a:bodyPr/>
        <a:lstStyle/>
        <a:p>
          <a:endParaRPr lang="en-US"/>
        </a:p>
      </dgm:t>
    </dgm:pt>
    <dgm:pt modelId="{8DBD9D12-EE06-6246-ADAB-DC5736B3D936}" type="sibTrans" cxnId="{EC37D6C4-4A4B-9247-A74D-7716CF3E749C}">
      <dgm:prSet/>
      <dgm:spPr/>
      <dgm:t>
        <a:bodyPr/>
        <a:lstStyle/>
        <a:p>
          <a:endParaRPr lang="en-US"/>
        </a:p>
      </dgm:t>
    </dgm:pt>
    <dgm:pt modelId="{C689F8AD-76A7-C04D-BBD4-741673870486}">
      <dgm:prSet/>
      <dgm:spPr/>
      <dgm:t>
        <a:bodyPr/>
        <a:lstStyle/>
        <a:p>
          <a:r>
            <a:rPr lang="en-US" dirty="0" smtClean="0"/>
            <a:t>Clean drinking water</a:t>
          </a:r>
          <a:endParaRPr lang="en-US" dirty="0"/>
        </a:p>
      </dgm:t>
    </dgm:pt>
    <dgm:pt modelId="{3A95CD42-535C-444F-B719-DF3A6ABD38B6}" type="parTrans" cxnId="{2B8D8E1A-78AE-F647-87DF-E0CF79430996}">
      <dgm:prSet/>
      <dgm:spPr/>
      <dgm:t>
        <a:bodyPr/>
        <a:lstStyle/>
        <a:p>
          <a:endParaRPr lang="en-US"/>
        </a:p>
      </dgm:t>
    </dgm:pt>
    <dgm:pt modelId="{E99B5A60-61C3-2248-9884-99AF78E28130}" type="sibTrans" cxnId="{2B8D8E1A-78AE-F647-87DF-E0CF79430996}">
      <dgm:prSet/>
      <dgm:spPr/>
      <dgm:t>
        <a:bodyPr/>
        <a:lstStyle/>
        <a:p>
          <a:endParaRPr lang="en-US"/>
        </a:p>
      </dgm:t>
    </dgm:pt>
    <dgm:pt modelId="{B11477F7-A6E6-F34F-8A8A-FDE18348B401}">
      <dgm:prSet/>
      <dgm:spPr/>
      <dgm:t>
        <a:bodyPr/>
        <a:lstStyle/>
        <a:p>
          <a:r>
            <a:rPr lang="en-US" dirty="0" smtClean="0"/>
            <a:t>Sanitation</a:t>
          </a:r>
          <a:endParaRPr lang="en-US" dirty="0"/>
        </a:p>
      </dgm:t>
    </dgm:pt>
    <dgm:pt modelId="{DEAC28DE-A6CE-1840-9502-D831EC579A03}" type="parTrans" cxnId="{C25B8ED5-D523-734C-8D9F-51355304CA5C}">
      <dgm:prSet/>
      <dgm:spPr/>
      <dgm:t>
        <a:bodyPr/>
        <a:lstStyle/>
        <a:p>
          <a:endParaRPr lang="en-US"/>
        </a:p>
      </dgm:t>
    </dgm:pt>
    <dgm:pt modelId="{FB5B8F98-21BB-894E-BFFB-048C2855E1B6}" type="sibTrans" cxnId="{C25B8ED5-D523-734C-8D9F-51355304CA5C}">
      <dgm:prSet/>
      <dgm:spPr/>
      <dgm:t>
        <a:bodyPr/>
        <a:lstStyle/>
        <a:p>
          <a:endParaRPr lang="en-US"/>
        </a:p>
      </dgm:t>
    </dgm:pt>
    <dgm:pt modelId="{ECBA931E-F0BD-894A-BA91-C92CC4A333E7}">
      <dgm:prSet/>
      <dgm:spPr/>
      <dgm:t>
        <a:bodyPr/>
        <a:lstStyle/>
        <a:p>
          <a:r>
            <a:rPr lang="en-US" dirty="0" smtClean="0"/>
            <a:t>Hygiene</a:t>
          </a:r>
          <a:endParaRPr lang="en-US" dirty="0"/>
        </a:p>
      </dgm:t>
    </dgm:pt>
    <dgm:pt modelId="{B9AD6E4F-80AC-0E40-A20A-90C1E031E6A3}" type="parTrans" cxnId="{4836D694-C7AE-DC4B-B4EF-C495446C117D}">
      <dgm:prSet/>
      <dgm:spPr/>
      <dgm:t>
        <a:bodyPr/>
        <a:lstStyle/>
        <a:p>
          <a:endParaRPr lang="en-US"/>
        </a:p>
      </dgm:t>
    </dgm:pt>
    <dgm:pt modelId="{DBFBB9CE-B0BA-714D-806C-F0B0B0049C1D}" type="sibTrans" cxnId="{4836D694-C7AE-DC4B-B4EF-C495446C117D}">
      <dgm:prSet/>
      <dgm:spPr/>
      <dgm:t>
        <a:bodyPr/>
        <a:lstStyle/>
        <a:p>
          <a:endParaRPr lang="en-US"/>
        </a:p>
      </dgm:t>
    </dgm:pt>
    <dgm:pt modelId="{67B12BD1-84F4-FF43-B24F-9B6185E144D0}">
      <dgm:prSet/>
      <dgm:spPr/>
      <dgm:t>
        <a:bodyPr/>
        <a:lstStyle/>
        <a:p>
          <a:r>
            <a:rPr lang="en-US" dirty="0" smtClean="0"/>
            <a:t>Information about the Ministry of Water</a:t>
          </a:r>
          <a:endParaRPr lang="en-US" dirty="0"/>
        </a:p>
      </dgm:t>
    </dgm:pt>
    <dgm:pt modelId="{AB885FE9-ED67-314C-A57F-05DA612075EA}" type="parTrans" cxnId="{E77AAE98-7FFA-E64A-9F91-768904CAB20A}">
      <dgm:prSet/>
      <dgm:spPr/>
      <dgm:t>
        <a:bodyPr/>
        <a:lstStyle/>
        <a:p>
          <a:endParaRPr lang="en-US"/>
        </a:p>
      </dgm:t>
    </dgm:pt>
    <dgm:pt modelId="{A03C0824-6631-F743-BB47-E409A5E6BF96}" type="sibTrans" cxnId="{E77AAE98-7FFA-E64A-9F91-768904CAB20A}">
      <dgm:prSet/>
      <dgm:spPr/>
      <dgm:t>
        <a:bodyPr/>
        <a:lstStyle/>
        <a:p>
          <a:endParaRPr lang="en-US"/>
        </a:p>
      </dgm:t>
    </dgm:pt>
    <dgm:pt modelId="{6D071A44-E718-E041-9E07-E45C0D8E3BDA}">
      <dgm:prSet/>
      <dgm:spPr/>
      <dgm:t>
        <a:bodyPr/>
        <a:lstStyle/>
        <a:p>
          <a:r>
            <a:rPr lang="en-US" dirty="0" smtClean="0"/>
            <a:t>Request Certificates of Ownership/Maps</a:t>
          </a:r>
          <a:endParaRPr lang="en-US" dirty="0"/>
        </a:p>
      </dgm:t>
    </dgm:pt>
    <dgm:pt modelId="{394215C8-A10F-254C-8E8D-0FAB32E3603F}" type="parTrans" cxnId="{7C1E1146-1BAA-9E4A-B9B8-A5D100890767}">
      <dgm:prSet/>
      <dgm:spPr/>
      <dgm:t>
        <a:bodyPr/>
        <a:lstStyle/>
        <a:p>
          <a:endParaRPr lang="en-US"/>
        </a:p>
      </dgm:t>
    </dgm:pt>
    <dgm:pt modelId="{7C67A1F6-F647-D048-83D1-300D8452A0F3}" type="sibTrans" cxnId="{7C1E1146-1BAA-9E4A-B9B8-A5D100890767}">
      <dgm:prSet/>
      <dgm:spPr/>
      <dgm:t>
        <a:bodyPr/>
        <a:lstStyle/>
        <a:p>
          <a:endParaRPr lang="en-US"/>
        </a:p>
      </dgm:t>
    </dgm:pt>
    <dgm:pt modelId="{AD32473A-4C24-5843-9899-8FF4198ED30D}">
      <dgm:prSet/>
      <dgm:spPr/>
      <dgm:t>
        <a:bodyPr/>
        <a:lstStyle/>
        <a:p>
          <a:r>
            <a:rPr lang="en-US" dirty="0" smtClean="0"/>
            <a:t>Trader Ownership</a:t>
          </a:r>
          <a:endParaRPr lang="en-US" dirty="0"/>
        </a:p>
      </dgm:t>
    </dgm:pt>
    <dgm:pt modelId="{30D8D206-B2A8-C046-BB93-6FD382BA1456}" type="parTrans" cxnId="{6243966F-FD1C-664F-8C7F-375D57C6D609}">
      <dgm:prSet/>
      <dgm:spPr/>
      <dgm:t>
        <a:bodyPr/>
        <a:lstStyle/>
        <a:p>
          <a:endParaRPr lang="en-US"/>
        </a:p>
      </dgm:t>
    </dgm:pt>
    <dgm:pt modelId="{68531AD9-EF05-B940-BE89-9FD6C850D404}" type="sibTrans" cxnId="{6243966F-FD1C-664F-8C7F-375D57C6D609}">
      <dgm:prSet/>
      <dgm:spPr/>
      <dgm:t>
        <a:bodyPr/>
        <a:lstStyle/>
        <a:p>
          <a:endParaRPr lang="en-US"/>
        </a:p>
      </dgm:t>
    </dgm:pt>
    <dgm:pt modelId="{BFD7929D-6FA7-AF46-BCF3-769043E7E5D2}">
      <dgm:prSet/>
      <dgm:spPr/>
      <dgm:t>
        <a:bodyPr/>
        <a:lstStyle/>
        <a:p>
          <a:r>
            <a:rPr lang="en-US" dirty="0" smtClean="0"/>
            <a:t>Request Federal Land and Certificates</a:t>
          </a:r>
          <a:endParaRPr lang="en-US" dirty="0"/>
        </a:p>
      </dgm:t>
    </dgm:pt>
    <dgm:pt modelId="{38CC7A0B-3BB6-2F47-9C20-61D9E4189225}" type="parTrans" cxnId="{254FD4E2-FC74-FC41-A3E3-1326FAF10A3C}">
      <dgm:prSet/>
      <dgm:spPr/>
      <dgm:t>
        <a:bodyPr/>
        <a:lstStyle/>
        <a:p>
          <a:endParaRPr lang="en-US"/>
        </a:p>
      </dgm:t>
    </dgm:pt>
    <dgm:pt modelId="{44D9E443-4E27-4F49-B7CD-D4AA6168B817}" type="sibTrans" cxnId="{254FD4E2-FC74-FC41-A3E3-1326FAF10A3C}">
      <dgm:prSet/>
      <dgm:spPr/>
      <dgm:t>
        <a:bodyPr/>
        <a:lstStyle/>
        <a:p>
          <a:endParaRPr lang="en-US"/>
        </a:p>
      </dgm:t>
    </dgm:pt>
    <dgm:pt modelId="{7A6FCA2F-94C5-E449-A063-A88D600E5631}">
      <dgm:prSet/>
      <dgm:spPr/>
      <dgm:t>
        <a:bodyPr/>
        <a:lstStyle/>
        <a:p>
          <a:r>
            <a:rPr lang="en-US" dirty="0" smtClean="0"/>
            <a:t>Boundary Marking</a:t>
          </a:r>
          <a:endParaRPr lang="en-US" dirty="0"/>
        </a:p>
      </dgm:t>
    </dgm:pt>
    <dgm:pt modelId="{29596DAB-40E2-0E4C-AE55-E7662B64CA1B}" type="parTrans" cxnId="{46CFDDCE-DBD2-BC46-AA7F-B543870A250B}">
      <dgm:prSet/>
      <dgm:spPr/>
      <dgm:t>
        <a:bodyPr/>
        <a:lstStyle/>
        <a:p>
          <a:endParaRPr lang="en-US"/>
        </a:p>
      </dgm:t>
    </dgm:pt>
    <dgm:pt modelId="{9396FAD1-ED94-904D-927A-3F1369C163F0}" type="sibTrans" cxnId="{46CFDDCE-DBD2-BC46-AA7F-B543870A250B}">
      <dgm:prSet/>
      <dgm:spPr/>
      <dgm:t>
        <a:bodyPr/>
        <a:lstStyle/>
        <a:p>
          <a:endParaRPr lang="en-US"/>
        </a:p>
      </dgm:t>
    </dgm:pt>
    <dgm:pt modelId="{852951B4-228C-2842-9AAC-DFEA869EEB75}">
      <dgm:prSet/>
      <dgm:spPr/>
      <dgm:t>
        <a:bodyPr/>
        <a:lstStyle/>
        <a:p>
          <a:r>
            <a:rPr lang="en-US" dirty="0" smtClean="0"/>
            <a:t>Transfers</a:t>
          </a:r>
          <a:endParaRPr lang="en-US" dirty="0"/>
        </a:p>
      </dgm:t>
    </dgm:pt>
    <dgm:pt modelId="{62133523-BEB9-8E48-9B43-5FB556A1A3C9}" type="parTrans" cxnId="{80A71909-2A54-354F-BA52-8BF2926EAD24}">
      <dgm:prSet/>
      <dgm:spPr/>
      <dgm:t>
        <a:bodyPr/>
        <a:lstStyle/>
        <a:p>
          <a:endParaRPr lang="en-US"/>
        </a:p>
      </dgm:t>
    </dgm:pt>
    <dgm:pt modelId="{13E9166C-CD78-9544-B544-118C3ECFE8B5}" type="sibTrans" cxnId="{80A71909-2A54-354F-BA52-8BF2926EAD24}">
      <dgm:prSet/>
      <dgm:spPr/>
      <dgm:t>
        <a:bodyPr/>
        <a:lstStyle/>
        <a:p>
          <a:endParaRPr lang="en-US"/>
        </a:p>
      </dgm:t>
    </dgm:pt>
    <dgm:pt modelId="{2220D935-0593-0A49-B161-8B30D3FF5873}">
      <dgm:prSet/>
      <dgm:spPr/>
      <dgm:t>
        <a:bodyPr/>
        <a:lstStyle/>
        <a:p>
          <a:r>
            <a:rPr lang="en-US" dirty="0" smtClean="0"/>
            <a:t>Cancelation of Charges</a:t>
          </a:r>
          <a:endParaRPr lang="en-US" dirty="0"/>
        </a:p>
      </dgm:t>
    </dgm:pt>
    <dgm:pt modelId="{DF627F24-4738-7C41-AC2D-2C0488A0C95F}" type="parTrans" cxnId="{CE4717CA-9BD2-D842-A7D7-EC4BD257EC24}">
      <dgm:prSet/>
      <dgm:spPr/>
      <dgm:t>
        <a:bodyPr/>
        <a:lstStyle/>
        <a:p>
          <a:endParaRPr lang="en-US"/>
        </a:p>
      </dgm:t>
    </dgm:pt>
    <dgm:pt modelId="{2A42597F-4268-CD4C-B9CA-6A46BA44CCDB}" type="sibTrans" cxnId="{CE4717CA-9BD2-D842-A7D7-EC4BD257EC24}">
      <dgm:prSet/>
      <dgm:spPr/>
      <dgm:t>
        <a:bodyPr/>
        <a:lstStyle/>
        <a:p>
          <a:endParaRPr lang="en-US"/>
        </a:p>
      </dgm:t>
    </dgm:pt>
    <dgm:pt modelId="{EC3514EE-CC2C-B84E-B0B2-69E41CF23033}">
      <dgm:prSet/>
      <dgm:spPr/>
      <dgm:t>
        <a:bodyPr/>
        <a:lstStyle/>
        <a:p>
          <a:r>
            <a:rPr lang="en-US" dirty="0" smtClean="0"/>
            <a:t>Definitions and Importance</a:t>
          </a:r>
          <a:endParaRPr lang="en-US" dirty="0"/>
        </a:p>
      </dgm:t>
    </dgm:pt>
    <dgm:pt modelId="{BFEAAC07-26C9-9A4B-848E-3298C95ECC5E}" type="parTrans" cxnId="{4C9C2862-DE4C-5A46-8DFB-A02CA06865FA}">
      <dgm:prSet/>
      <dgm:spPr/>
      <dgm:t>
        <a:bodyPr/>
        <a:lstStyle/>
        <a:p>
          <a:endParaRPr lang="en-US"/>
        </a:p>
      </dgm:t>
    </dgm:pt>
    <dgm:pt modelId="{7B4D60D8-980C-924C-80D7-749C424A92D7}" type="sibTrans" cxnId="{4C9C2862-DE4C-5A46-8DFB-A02CA06865FA}">
      <dgm:prSet/>
      <dgm:spPr/>
      <dgm:t>
        <a:bodyPr/>
        <a:lstStyle/>
        <a:p>
          <a:endParaRPr lang="en-US"/>
        </a:p>
      </dgm:t>
    </dgm:pt>
    <dgm:pt modelId="{A8DA11BF-F9FA-1745-9784-D6217E0F046B}">
      <dgm:prSet/>
      <dgm:spPr/>
      <dgm:t>
        <a:bodyPr/>
        <a:lstStyle/>
        <a:p>
          <a:r>
            <a:rPr lang="en-US" dirty="0" smtClean="0"/>
            <a:t>Benefits</a:t>
          </a:r>
          <a:endParaRPr lang="en-US" dirty="0"/>
        </a:p>
      </dgm:t>
    </dgm:pt>
    <dgm:pt modelId="{148B0DE8-8721-2442-B7C5-317C37EE2191}" type="parTrans" cxnId="{147E432E-BBCB-A345-8CEC-346E9209DC5A}">
      <dgm:prSet/>
      <dgm:spPr/>
      <dgm:t>
        <a:bodyPr/>
        <a:lstStyle/>
        <a:p>
          <a:endParaRPr lang="en-US"/>
        </a:p>
      </dgm:t>
    </dgm:pt>
    <dgm:pt modelId="{F68B6389-B94E-7C4F-80A4-8000A5B62096}" type="sibTrans" cxnId="{147E432E-BBCB-A345-8CEC-346E9209DC5A}">
      <dgm:prSet/>
      <dgm:spPr/>
      <dgm:t>
        <a:bodyPr/>
        <a:lstStyle/>
        <a:p>
          <a:endParaRPr lang="en-US"/>
        </a:p>
      </dgm:t>
    </dgm:pt>
    <dgm:pt modelId="{70350C3F-55E5-7744-AB72-F13F0367DB13}">
      <dgm:prSet/>
      <dgm:spPr/>
      <dgm:t>
        <a:bodyPr/>
        <a:lstStyle/>
        <a:p>
          <a:r>
            <a:rPr lang="en-US" dirty="0" smtClean="0"/>
            <a:t>Advice</a:t>
          </a:r>
          <a:endParaRPr lang="en-US" dirty="0"/>
        </a:p>
      </dgm:t>
    </dgm:pt>
    <dgm:pt modelId="{5E7DA3D6-8C88-2F41-9566-1B47C5755B7A}" type="parTrans" cxnId="{999A8042-DFA5-8E47-8E44-898B389395C2}">
      <dgm:prSet/>
      <dgm:spPr/>
      <dgm:t>
        <a:bodyPr/>
        <a:lstStyle/>
        <a:p>
          <a:endParaRPr lang="en-US"/>
        </a:p>
      </dgm:t>
    </dgm:pt>
    <dgm:pt modelId="{899A446C-44C3-EE4C-9710-BA80A8AAF1F0}" type="sibTrans" cxnId="{999A8042-DFA5-8E47-8E44-898B389395C2}">
      <dgm:prSet/>
      <dgm:spPr/>
      <dgm:t>
        <a:bodyPr/>
        <a:lstStyle/>
        <a:p>
          <a:endParaRPr lang="en-US"/>
        </a:p>
      </dgm:t>
    </dgm:pt>
    <dgm:pt modelId="{2D1C1CF8-EA46-114D-BBFD-56B2D286BB0E}">
      <dgm:prSet/>
      <dgm:spPr/>
      <dgm:t>
        <a:bodyPr/>
        <a:lstStyle/>
        <a:p>
          <a:r>
            <a:rPr lang="en-US" dirty="0" smtClean="0"/>
            <a:t>Methods</a:t>
          </a:r>
          <a:endParaRPr lang="en-US" dirty="0"/>
        </a:p>
      </dgm:t>
    </dgm:pt>
    <dgm:pt modelId="{86515B49-08EE-3742-B6DE-09231FA5EA1D}" type="parTrans" cxnId="{6EE30A98-0596-3742-B051-843ED34CC323}">
      <dgm:prSet/>
      <dgm:spPr/>
      <dgm:t>
        <a:bodyPr/>
        <a:lstStyle/>
        <a:p>
          <a:endParaRPr lang="en-US"/>
        </a:p>
      </dgm:t>
    </dgm:pt>
    <dgm:pt modelId="{DB6B9030-D36D-3A4E-B4DD-022196CD333A}" type="sibTrans" cxnId="{6EE30A98-0596-3742-B051-843ED34CC323}">
      <dgm:prSet/>
      <dgm:spPr/>
      <dgm:t>
        <a:bodyPr/>
        <a:lstStyle/>
        <a:p>
          <a:endParaRPr lang="en-US"/>
        </a:p>
      </dgm:t>
    </dgm:pt>
    <dgm:pt modelId="{42A2E510-9C1F-B04B-ACB9-4011C59B0DE8}">
      <dgm:prSet/>
      <dgm:spPr/>
      <dgm:t>
        <a:bodyPr/>
        <a:lstStyle/>
        <a:p>
          <a:r>
            <a:rPr lang="en-US" dirty="0" smtClean="0"/>
            <a:t>Clinics Near You</a:t>
          </a:r>
          <a:endParaRPr lang="en-US" dirty="0"/>
        </a:p>
      </dgm:t>
    </dgm:pt>
    <dgm:pt modelId="{D2678C82-D7AC-C046-8068-5C6831CA81C8}" type="parTrans" cxnId="{22F52A82-9A16-394B-8AD8-4CF1DA08C79D}">
      <dgm:prSet/>
      <dgm:spPr/>
      <dgm:t>
        <a:bodyPr/>
        <a:lstStyle/>
        <a:p>
          <a:endParaRPr lang="en-US"/>
        </a:p>
      </dgm:t>
    </dgm:pt>
    <dgm:pt modelId="{BFCA27E7-4871-834F-93F1-BA45BFDB40AB}" type="sibTrans" cxnId="{22F52A82-9A16-394B-8AD8-4CF1DA08C79D}">
      <dgm:prSet/>
      <dgm:spPr/>
      <dgm:t>
        <a:bodyPr/>
        <a:lstStyle/>
        <a:p>
          <a:endParaRPr lang="en-US"/>
        </a:p>
      </dgm:t>
    </dgm:pt>
    <dgm:pt modelId="{A18E3626-26B6-B742-8B6F-1863B6643828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Weather Emergency Preparedness and First Aid</a:t>
          </a:r>
          <a:endParaRPr lang="en-US" b="1" dirty="0">
            <a:solidFill>
              <a:srgbClr val="000000"/>
            </a:solidFill>
          </a:endParaRPr>
        </a:p>
      </dgm:t>
    </dgm:pt>
    <dgm:pt modelId="{7D680485-00A3-544A-947D-3A03EAD18771}" type="parTrans" cxnId="{D92F6FE9-D3CA-5144-8F84-EDEBFA08775F}">
      <dgm:prSet/>
      <dgm:spPr/>
      <dgm:t>
        <a:bodyPr/>
        <a:lstStyle/>
        <a:p>
          <a:endParaRPr lang="en-US"/>
        </a:p>
      </dgm:t>
    </dgm:pt>
    <dgm:pt modelId="{BA95C8EB-08AF-DB43-B9B0-0382B306CF88}" type="sibTrans" cxnId="{D92F6FE9-D3CA-5144-8F84-EDEBFA08775F}">
      <dgm:prSet/>
      <dgm:spPr/>
      <dgm:t>
        <a:bodyPr/>
        <a:lstStyle/>
        <a:p>
          <a:endParaRPr lang="en-US"/>
        </a:p>
      </dgm:t>
    </dgm:pt>
    <dgm:pt modelId="{A15BE486-DB24-EE4D-8B54-0B44B179B9CF}">
      <dgm:prSet/>
      <dgm:spPr/>
      <dgm:t>
        <a:bodyPr/>
        <a:lstStyle/>
        <a:p>
          <a:r>
            <a:rPr lang="en-US" dirty="0" smtClean="0"/>
            <a:t>Injury emergency</a:t>
          </a:r>
          <a:endParaRPr lang="en-US" dirty="0"/>
        </a:p>
      </dgm:t>
    </dgm:pt>
    <dgm:pt modelId="{0A96DED5-0356-1345-93F3-508CA9DA8021}" type="parTrans" cxnId="{1214A306-158A-894D-9A31-853E3B89C7F0}">
      <dgm:prSet/>
      <dgm:spPr/>
      <dgm:t>
        <a:bodyPr/>
        <a:lstStyle/>
        <a:p>
          <a:endParaRPr lang="en-US"/>
        </a:p>
      </dgm:t>
    </dgm:pt>
    <dgm:pt modelId="{C0FF9280-E551-E74A-B162-22E02191DE97}" type="sibTrans" cxnId="{1214A306-158A-894D-9A31-853E3B89C7F0}">
      <dgm:prSet/>
      <dgm:spPr/>
      <dgm:t>
        <a:bodyPr/>
        <a:lstStyle/>
        <a:p>
          <a:endParaRPr lang="en-US"/>
        </a:p>
      </dgm:t>
    </dgm:pt>
    <dgm:pt modelId="{C01B17E9-6268-5842-BC44-920EAA594710}">
      <dgm:prSet/>
      <dgm:spPr/>
      <dgm:t>
        <a:bodyPr/>
        <a:lstStyle/>
        <a:p>
          <a:r>
            <a:rPr lang="en-US" dirty="0" smtClean="0"/>
            <a:t>Skin burn emergency</a:t>
          </a:r>
          <a:endParaRPr lang="en-US" dirty="0"/>
        </a:p>
      </dgm:t>
    </dgm:pt>
    <dgm:pt modelId="{99C966C3-2DBF-254F-8CB6-17E5DA870BA3}" type="parTrans" cxnId="{8F1526D6-FE09-D94B-9A66-AC6CC5C3214A}">
      <dgm:prSet/>
      <dgm:spPr/>
      <dgm:t>
        <a:bodyPr/>
        <a:lstStyle/>
        <a:p>
          <a:endParaRPr lang="en-US"/>
        </a:p>
      </dgm:t>
    </dgm:pt>
    <dgm:pt modelId="{A382A4E9-4898-A740-8990-9FD1EE19B1A8}" type="sibTrans" cxnId="{8F1526D6-FE09-D94B-9A66-AC6CC5C3214A}">
      <dgm:prSet/>
      <dgm:spPr/>
      <dgm:t>
        <a:bodyPr/>
        <a:lstStyle/>
        <a:p>
          <a:endParaRPr lang="en-US"/>
        </a:p>
      </dgm:t>
    </dgm:pt>
    <dgm:pt modelId="{8FBBE969-37FE-074E-A3FA-5D1FA0436EE8}">
      <dgm:prSet/>
      <dgm:spPr/>
      <dgm:t>
        <a:bodyPr/>
        <a:lstStyle/>
        <a:p>
          <a:r>
            <a:rPr lang="en-US" dirty="0" smtClean="0"/>
            <a:t>Hemorrhage emergency</a:t>
          </a:r>
          <a:endParaRPr lang="en-US" dirty="0"/>
        </a:p>
      </dgm:t>
    </dgm:pt>
    <dgm:pt modelId="{04B2C4F6-358B-5749-B7AB-291EEA7B24AA}" type="parTrans" cxnId="{B82606EB-C742-0E46-A2B0-B46EC0E2DFB7}">
      <dgm:prSet/>
      <dgm:spPr/>
      <dgm:t>
        <a:bodyPr/>
        <a:lstStyle/>
        <a:p>
          <a:endParaRPr lang="en-US"/>
        </a:p>
      </dgm:t>
    </dgm:pt>
    <dgm:pt modelId="{CEBC83D6-D9DF-0F4A-8167-5586D8F2E56D}" type="sibTrans" cxnId="{B82606EB-C742-0E46-A2B0-B46EC0E2DFB7}">
      <dgm:prSet/>
      <dgm:spPr/>
      <dgm:t>
        <a:bodyPr/>
        <a:lstStyle/>
        <a:p>
          <a:endParaRPr lang="en-US"/>
        </a:p>
      </dgm:t>
    </dgm:pt>
    <dgm:pt modelId="{D8955D2E-BD40-E04D-95DA-84FDBE0434EC}">
      <dgm:prSet/>
      <dgm:spPr/>
      <dgm:t>
        <a:bodyPr/>
        <a:lstStyle/>
        <a:p>
          <a:r>
            <a:rPr lang="en-US" dirty="0" smtClean="0"/>
            <a:t>General Information about emergency preparedness</a:t>
          </a:r>
          <a:endParaRPr lang="en-US" dirty="0"/>
        </a:p>
      </dgm:t>
    </dgm:pt>
    <dgm:pt modelId="{3A9BDB79-BC89-E746-8DDF-EAFC1D0717EB}" type="parTrans" cxnId="{1800620B-6562-8A44-BF1E-A3B2BBB61ABC}">
      <dgm:prSet/>
      <dgm:spPr/>
      <dgm:t>
        <a:bodyPr/>
        <a:lstStyle/>
        <a:p>
          <a:endParaRPr lang="en-US"/>
        </a:p>
      </dgm:t>
    </dgm:pt>
    <dgm:pt modelId="{1DAF9149-3E2B-9E42-A161-8E3FA0C27895}" type="sibTrans" cxnId="{1800620B-6562-8A44-BF1E-A3B2BBB61ABC}">
      <dgm:prSet/>
      <dgm:spPr/>
      <dgm:t>
        <a:bodyPr/>
        <a:lstStyle/>
        <a:p>
          <a:endParaRPr lang="en-US"/>
        </a:p>
      </dgm:t>
    </dgm:pt>
    <dgm:pt modelId="{6F95AF44-9F1F-E042-8C2C-A5FEE3147AD4}">
      <dgm:prSet/>
      <dgm:spPr/>
      <dgm:t>
        <a:bodyPr/>
        <a:lstStyle/>
        <a:p>
          <a:r>
            <a:rPr lang="en-US" dirty="0" smtClean="0"/>
            <a:t>Yam</a:t>
          </a:r>
          <a:endParaRPr lang="en-US" dirty="0"/>
        </a:p>
      </dgm:t>
    </dgm:pt>
    <dgm:pt modelId="{627E6F9A-FC77-584E-ADB7-107FC35454CF}" type="parTrans" cxnId="{A88C8E08-E9E5-D24E-B876-E2DE261C13F0}">
      <dgm:prSet/>
      <dgm:spPr/>
      <dgm:t>
        <a:bodyPr/>
        <a:lstStyle/>
        <a:p>
          <a:endParaRPr lang="en-US"/>
        </a:p>
      </dgm:t>
    </dgm:pt>
    <dgm:pt modelId="{879E364E-F5D5-0945-8DCE-3C7E2B72DE5F}" type="sibTrans" cxnId="{A88C8E08-E9E5-D24E-B876-E2DE261C13F0}">
      <dgm:prSet/>
      <dgm:spPr/>
      <dgm:t>
        <a:bodyPr/>
        <a:lstStyle/>
        <a:p>
          <a:endParaRPr lang="en-US"/>
        </a:p>
      </dgm:t>
    </dgm:pt>
    <dgm:pt modelId="{EBECA92E-7A91-0C45-B6C9-C0939B8047EA}">
      <dgm:prSet/>
      <dgm:spPr/>
      <dgm:t>
        <a:bodyPr/>
        <a:lstStyle/>
        <a:p>
          <a:r>
            <a:rPr lang="en-US" dirty="0" smtClean="0"/>
            <a:t>Sweet Potato</a:t>
          </a:r>
          <a:endParaRPr lang="en-US" dirty="0"/>
        </a:p>
      </dgm:t>
    </dgm:pt>
    <dgm:pt modelId="{BB69FDDA-E385-1F41-8397-91DEBF5E2628}" type="parTrans" cxnId="{FFAEEA5E-9B42-014A-9453-7DA4B9954EC3}">
      <dgm:prSet/>
      <dgm:spPr/>
      <dgm:t>
        <a:bodyPr/>
        <a:lstStyle/>
        <a:p>
          <a:endParaRPr lang="en-US"/>
        </a:p>
      </dgm:t>
    </dgm:pt>
    <dgm:pt modelId="{DE315382-812D-764E-AFC6-361A6EE00F2D}" type="sibTrans" cxnId="{FFAEEA5E-9B42-014A-9453-7DA4B9954EC3}">
      <dgm:prSet/>
      <dgm:spPr/>
      <dgm:t>
        <a:bodyPr/>
        <a:lstStyle/>
        <a:p>
          <a:endParaRPr lang="en-US"/>
        </a:p>
      </dgm:t>
    </dgm:pt>
    <dgm:pt modelId="{F0BE27AC-1689-E94C-9173-681469D906BC}">
      <dgm:prSet/>
      <dgm:spPr/>
      <dgm:t>
        <a:bodyPr/>
        <a:lstStyle/>
        <a:p>
          <a:r>
            <a:rPr lang="en-US" dirty="0" smtClean="0"/>
            <a:t>Potato</a:t>
          </a:r>
          <a:endParaRPr lang="en-US" dirty="0"/>
        </a:p>
      </dgm:t>
    </dgm:pt>
    <dgm:pt modelId="{31D16A37-4D31-E845-9991-CA5CC23205F9}" type="parTrans" cxnId="{CB0A7A2C-3F20-9A45-8377-2C337D7F5A1A}">
      <dgm:prSet/>
      <dgm:spPr/>
      <dgm:t>
        <a:bodyPr/>
        <a:lstStyle/>
        <a:p>
          <a:endParaRPr lang="en-US"/>
        </a:p>
      </dgm:t>
    </dgm:pt>
    <dgm:pt modelId="{3301F358-5A1D-3F45-8A83-E19FEBE6ED20}" type="sibTrans" cxnId="{CB0A7A2C-3F20-9A45-8377-2C337D7F5A1A}">
      <dgm:prSet/>
      <dgm:spPr/>
      <dgm:t>
        <a:bodyPr/>
        <a:lstStyle/>
        <a:p>
          <a:endParaRPr lang="en-US"/>
        </a:p>
      </dgm:t>
    </dgm:pt>
    <dgm:pt modelId="{C02C9210-E7F0-BD41-8F55-1F85F6DA3017}">
      <dgm:prSet/>
      <dgm:spPr/>
      <dgm:t>
        <a:bodyPr/>
        <a:lstStyle/>
        <a:p>
          <a:r>
            <a:rPr lang="en-US" dirty="0" smtClean="0"/>
            <a:t>Banana</a:t>
          </a:r>
          <a:endParaRPr lang="en-US" dirty="0"/>
        </a:p>
      </dgm:t>
    </dgm:pt>
    <dgm:pt modelId="{55B9C62B-2F60-B647-A6F5-AA17705D6C32}" type="parTrans" cxnId="{0B3A40A2-3997-4641-99C4-2CB00A7E998B}">
      <dgm:prSet/>
      <dgm:spPr/>
      <dgm:t>
        <a:bodyPr/>
        <a:lstStyle/>
        <a:p>
          <a:endParaRPr lang="en-US"/>
        </a:p>
      </dgm:t>
    </dgm:pt>
    <dgm:pt modelId="{D701F34F-BCDD-9E4F-AEFD-DB56E7132154}" type="sibTrans" cxnId="{0B3A40A2-3997-4641-99C4-2CB00A7E998B}">
      <dgm:prSet/>
      <dgm:spPr/>
      <dgm:t>
        <a:bodyPr/>
        <a:lstStyle/>
        <a:p>
          <a:endParaRPr lang="en-US"/>
        </a:p>
      </dgm:t>
    </dgm:pt>
    <dgm:pt modelId="{D112B1B2-C75A-3E41-BBF2-BC781345BF42}">
      <dgm:prSet/>
      <dgm:spPr/>
      <dgm:t>
        <a:bodyPr/>
        <a:lstStyle/>
        <a:p>
          <a:r>
            <a:rPr lang="en-US" dirty="0" smtClean="0"/>
            <a:t>Taro</a:t>
          </a:r>
          <a:endParaRPr lang="en-US" dirty="0"/>
        </a:p>
      </dgm:t>
    </dgm:pt>
    <dgm:pt modelId="{19601374-8DEE-D749-8C2D-16E15CAC32D5}" type="parTrans" cxnId="{32E889B1-68D7-FB4A-B1BE-1E5985613C6F}">
      <dgm:prSet/>
      <dgm:spPr/>
      <dgm:t>
        <a:bodyPr/>
        <a:lstStyle/>
        <a:p>
          <a:endParaRPr lang="en-US"/>
        </a:p>
      </dgm:t>
    </dgm:pt>
    <dgm:pt modelId="{76FAADF8-CE0E-5345-AA8A-66EC3376CD2A}" type="sibTrans" cxnId="{32E889B1-68D7-FB4A-B1BE-1E5985613C6F}">
      <dgm:prSet/>
      <dgm:spPr/>
      <dgm:t>
        <a:bodyPr/>
        <a:lstStyle/>
        <a:p>
          <a:endParaRPr lang="en-US"/>
        </a:p>
      </dgm:t>
    </dgm:pt>
    <dgm:pt modelId="{C2E042F0-8672-444E-A21A-E28E1A57A65D}">
      <dgm:prSet phldrT="[Text]"/>
      <dgm:spPr/>
      <dgm:t>
        <a:bodyPr/>
        <a:lstStyle/>
        <a:p>
          <a:r>
            <a:rPr lang="en-US" dirty="0" smtClean="0"/>
            <a:t>Cassava</a:t>
          </a:r>
        </a:p>
      </dgm:t>
    </dgm:pt>
    <dgm:pt modelId="{7A970687-4ADD-E74D-99FA-85FE848E5B20}" type="parTrans" cxnId="{7807DCB1-3328-EF40-B3A5-77DE18648A62}">
      <dgm:prSet/>
      <dgm:spPr/>
      <dgm:t>
        <a:bodyPr/>
        <a:lstStyle/>
        <a:p>
          <a:endParaRPr lang="en-US"/>
        </a:p>
      </dgm:t>
    </dgm:pt>
    <dgm:pt modelId="{571E0D23-BA67-444F-A782-104D666C056D}" type="sibTrans" cxnId="{7807DCB1-3328-EF40-B3A5-77DE18648A62}">
      <dgm:prSet/>
      <dgm:spPr/>
      <dgm:t>
        <a:bodyPr/>
        <a:lstStyle/>
        <a:p>
          <a:endParaRPr lang="en-US"/>
        </a:p>
      </dgm:t>
    </dgm:pt>
    <dgm:pt modelId="{29051A7B-1730-AF41-A0F0-CB9A91346BA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Health</a:t>
          </a:r>
        </a:p>
      </dgm:t>
    </dgm:pt>
    <dgm:pt modelId="{A3138FB0-E4CE-744C-9914-4FA3D9FDBB19}" type="parTrans" cxnId="{6C4B7C0E-2F6C-3D41-81B1-BEDC2910ED57}">
      <dgm:prSet/>
      <dgm:spPr/>
      <dgm:t>
        <a:bodyPr/>
        <a:lstStyle/>
        <a:p>
          <a:endParaRPr lang="en-US"/>
        </a:p>
      </dgm:t>
    </dgm:pt>
    <dgm:pt modelId="{088D8873-7785-3140-911E-D221BF13EB69}" type="sibTrans" cxnId="{6C4B7C0E-2F6C-3D41-81B1-BEDC2910ED57}">
      <dgm:prSet/>
      <dgm:spPr/>
      <dgm:t>
        <a:bodyPr/>
        <a:lstStyle/>
        <a:p>
          <a:endParaRPr lang="en-US"/>
        </a:p>
      </dgm:t>
    </dgm:pt>
    <dgm:pt modelId="{12DA8442-4C64-9840-9A4B-8F382304B7AF}">
      <dgm:prSet phldrT="[Text]"/>
      <dgm:spPr/>
      <dgm:t>
        <a:bodyPr/>
        <a:lstStyle/>
        <a:p>
          <a:r>
            <a:rPr lang="en-US" dirty="0" smtClean="0"/>
            <a:t>Nutrition</a:t>
          </a:r>
        </a:p>
      </dgm:t>
    </dgm:pt>
    <dgm:pt modelId="{16F91F0F-2191-7B46-B544-9FE863F3A7A8}" type="parTrans" cxnId="{86248516-1125-CD4F-BF26-F2999FB731E3}">
      <dgm:prSet/>
      <dgm:spPr/>
      <dgm:t>
        <a:bodyPr/>
        <a:lstStyle/>
        <a:p>
          <a:endParaRPr lang="en-US"/>
        </a:p>
      </dgm:t>
    </dgm:pt>
    <dgm:pt modelId="{89494611-399D-534D-BAFF-228D5B673970}" type="sibTrans" cxnId="{86248516-1125-CD4F-BF26-F2999FB731E3}">
      <dgm:prSet/>
      <dgm:spPr/>
      <dgm:t>
        <a:bodyPr/>
        <a:lstStyle/>
        <a:p>
          <a:endParaRPr lang="en-US"/>
        </a:p>
      </dgm:t>
    </dgm:pt>
    <dgm:pt modelId="{42504313-2C36-5541-8E9D-70858E455CFF}">
      <dgm:prSet phldrT="[Text]"/>
      <dgm:spPr/>
      <dgm:t>
        <a:bodyPr/>
        <a:lstStyle/>
        <a:p>
          <a:r>
            <a:rPr lang="en-US" dirty="0" smtClean="0"/>
            <a:t>Treatment- Children</a:t>
          </a:r>
        </a:p>
      </dgm:t>
    </dgm:pt>
    <dgm:pt modelId="{5E800405-3EF7-9040-9ABA-042BED3511BD}" type="parTrans" cxnId="{97D016A6-BE0B-624D-8E92-8C91C88B4E1B}">
      <dgm:prSet/>
      <dgm:spPr/>
      <dgm:t>
        <a:bodyPr/>
        <a:lstStyle/>
        <a:p>
          <a:endParaRPr lang="en-US"/>
        </a:p>
      </dgm:t>
    </dgm:pt>
    <dgm:pt modelId="{38B35412-0B62-FC4C-A788-7524683E241A}" type="sibTrans" cxnId="{97D016A6-BE0B-624D-8E92-8C91C88B4E1B}">
      <dgm:prSet/>
      <dgm:spPr/>
      <dgm:t>
        <a:bodyPr/>
        <a:lstStyle/>
        <a:p>
          <a:endParaRPr lang="en-US"/>
        </a:p>
      </dgm:t>
    </dgm:pt>
    <dgm:pt modelId="{8180E212-FD0C-EB4A-93EB-A32A4D15DD75}">
      <dgm:prSet phldrT="[Text]"/>
      <dgm:spPr/>
      <dgm:t>
        <a:bodyPr/>
        <a:lstStyle/>
        <a:p>
          <a:r>
            <a:rPr lang="en-US" dirty="0" smtClean="0"/>
            <a:t>Prevention-Children</a:t>
          </a:r>
        </a:p>
      </dgm:t>
    </dgm:pt>
    <dgm:pt modelId="{077D18EA-B35B-EA40-AB5E-000F8C43A3A6}" type="parTrans" cxnId="{7A4BB965-4435-3748-8DEC-0E6888EA0068}">
      <dgm:prSet/>
      <dgm:spPr/>
      <dgm:t>
        <a:bodyPr/>
        <a:lstStyle/>
        <a:p>
          <a:endParaRPr lang="en-US"/>
        </a:p>
      </dgm:t>
    </dgm:pt>
    <dgm:pt modelId="{85D524DB-6679-AC42-A9B5-2692BEE8C576}" type="sibTrans" cxnId="{7A4BB965-4435-3748-8DEC-0E6888EA0068}">
      <dgm:prSet/>
      <dgm:spPr/>
      <dgm:t>
        <a:bodyPr/>
        <a:lstStyle/>
        <a:p>
          <a:endParaRPr lang="en-US"/>
        </a:p>
      </dgm:t>
    </dgm:pt>
    <dgm:pt modelId="{43475B72-BE19-CC40-8A95-C86B5A398199}">
      <dgm:prSet phldrT="[Text]"/>
      <dgm:spPr/>
      <dgm:t>
        <a:bodyPr/>
        <a:lstStyle/>
        <a:p>
          <a:r>
            <a:rPr lang="en-US" dirty="0" smtClean="0"/>
            <a:t>Adolescent Health</a:t>
          </a:r>
        </a:p>
      </dgm:t>
    </dgm:pt>
    <dgm:pt modelId="{80183DFB-1064-464E-8F54-711FDBE92DA0}" type="parTrans" cxnId="{675118B8-A5E9-5842-8043-34CE1C68B0ED}">
      <dgm:prSet/>
      <dgm:spPr/>
      <dgm:t>
        <a:bodyPr/>
        <a:lstStyle/>
        <a:p>
          <a:endParaRPr lang="en-US"/>
        </a:p>
      </dgm:t>
    </dgm:pt>
    <dgm:pt modelId="{8FA4F864-0FB0-3F48-BD57-09A0D1407F29}" type="sibTrans" cxnId="{675118B8-A5E9-5842-8043-34CE1C68B0ED}">
      <dgm:prSet/>
      <dgm:spPr/>
      <dgm:t>
        <a:bodyPr/>
        <a:lstStyle/>
        <a:p>
          <a:endParaRPr lang="en-US"/>
        </a:p>
      </dgm:t>
    </dgm:pt>
    <dgm:pt modelId="{30CC5198-37AB-5F45-804F-A55E4ED4D3C8}">
      <dgm:prSet phldrT="[Text]"/>
      <dgm:spPr/>
      <dgm:t>
        <a:bodyPr/>
        <a:lstStyle/>
        <a:p>
          <a:r>
            <a:rPr lang="en-US" dirty="0" smtClean="0"/>
            <a:t>Treatment-Adults</a:t>
          </a:r>
        </a:p>
      </dgm:t>
    </dgm:pt>
    <dgm:pt modelId="{07C394D0-0B1F-F545-88B7-D69367E54AAC}" type="parTrans" cxnId="{E7BC6145-5151-404B-B3EF-1A6391D4D692}">
      <dgm:prSet/>
      <dgm:spPr/>
      <dgm:t>
        <a:bodyPr/>
        <a:lstStyle/>
        <a:p>
          <a:endParaRPr lang="en-US"/>
        </a:p>
      </dgm:t>
    </dgm:pt>
    <dgm:pt modelId="{15406995-78F8-F14A-ACA0-B4B55169AD72}" type="sibTrans" cxnId="{E7BC6145-5151-404B-B3EF-1A6391D4D692}">
      <dgm:prSet/>
      <dgm:spPr/>
      <dgm:t>
        <a:bodyPr/>
        <a:lstStyle/>
        <a:p>
          <a:endParaRPr lang="en-US"/>
        </a:p>
      </dgm:t>
    </dgm:pt>
    <dgm:pt modelId="{974C014F-8C7F-E14E-9D48-5D199E33F9C8}">
      <dgm:prSet phldrT="[Text]"/>
      <dgm:spPr/>
      <dgm:t>
        <a:bodyPr/>
        <a:lstStyle/>
        <a:p>
          <a:r>
            <a:rPr lang="en-US" dirty="0" smtClean="0"/>
            <a:t>Prevention Adults</a:t>
          </a:r>
        </a:p>
      </dgm:t>
    </dgm:pt>
    <dgm:pt modelId="{3DE59090-DA0A-394F-85B9-ABFA0942D1D3}" type="parTrans" cxnId="{D67C95E2-5A7A-F64B-8079-1388B943B74B}">
      <dgm:prSet/>
      <dgm:spPr/>
      <dgm:t>
        <a:bodyPr/>
        <a:lstStyle/>
        <a:p>
          <a:endParaRPr lang="en-US"/>
        </a:p>
      </dgm:t>
    </dgm:pt>
    <dgm:pt modelId="{2840DB74-8BCD-F647-9F28-D59CA745B2A5}" type="sibTrans" cxnId="{D67C95E2-5A7A-F64B-8079-1388B943B74B}">
      <dgm:prSet/>
      <dgm:spPr/>
      <dgm:t>
        <a:bodyPr/>
        <a:lstStyle/>
        <a:p>
          <a:endParaRPr lang="en-US"/>
        </a:p>
      </dgm:t>
    </dgm:pt>
    <dgm:pt modelId="{1D9F0082-565B-D64C-8A34-8BFEFD308CA0}">
      <dgm:prSet/>
      <dgm:spPr/>
      <dgm:t>
        <a:bodyPr/>
        <a:lstStyle/>
        <a:p>
          <a:r>
            <a:rPr lang="en-US" dirty="0" smtClean="0"/>
            <a:t>Women’s Health</a:t>
          </a:r>
          <a:endParaRPr lang="en-US" dirty="0"/>
        </a:p>
      </dgm:t>
    </dgm:pt>
    <dgm:pt modelId="{150C0419-8D55-3743-8D7D-9742C8ECA97D}" type="parTrans" cxnId="{B0A31C7D-3EC4-DE4F-BAED-0AA770C084BB}">
      <dgm:prSet/>
      <dgm:spPr/>
      <dgm:t>
        <a:bodyPr/>
        <a:lstStyle/>
        <a:p>
          <a:endParaRPr lang="en-US"/>
        </a:p>
      </dgm:t>
    </dgm:pt>
    <dgm:pt modelId="{7E8899D8-6457-454B-9673-F97CD5788136}" type="sibTrans" cxnId="{B0A31C7D-3EC4-DE4F-BAED-0AA770C084BB}">
      <dgm:prSet/>
      <dgm:spPr/>
      <dgm:t>
        <a:bodyPr/>
        <a:lstStyle/>
        <a:p>
          <a:endParaRPr lang="en-US"/>
        </a:p>
      </dgm:t>
    </dgm:pt>
    <dgm:pt modelId="{EEE0469E-66FA-934E-94A3-A7498AD4114E}">
      <dgm:prSet/>
      <dgm:spPr/>
      <dgm:t>
        <a:bodyPr/>
        <a:lstStyle/>
        <a:p>
          <a:r>
            <a:rPr lang="en-US" dirty="0" smtClean="0"/>
            <a:t>Emergency weather information</a:t>
          </a:r>
          <a:endParaRPr lang="en-US" dirty="0"/>
        </a:p>
      </dgm:t>
    </dgm:pt>
    <dgm:pt modelId="{4283778F-6A90-1341-9FBF-2C06C967B836}" type="parTrans" cxnId="{21D94A42-55E7-8D4D-B31F-5FD26A9885C4}">
      <dgm:prSet/>
      <dgm:spPr/>
      <dgm:t>
        <a:bodyPr/>
        <a:lstStyle/>
        <a:p>
          <a:endParaRPr lang="en-US"/>
        </a:p>
      </dgm:t>
    </dgm:pt>
    <dgm:pt modelId="{73D7E2C9-988D-624D-AEAA-099BA181FDD1}" type="sibTrans" cxnId="{21D94A42-55E7-8D4D-B31F-5FD26A9885C4}">
      <dgm:prSet/>
      <dgm:spPr/>
      <dgm:t>
        <a:bodyPr/>
        <a:lstStyle/>
        <a:p>
          <a:endParaRPr lang="en-US"/>
        </a:p>
      </dgm:t>
    </dgm:pt>
    <dgm:pt modelId="{BE18CBF0-7223-A544-AB9F-2F991FD8A2AB}">
      <dgm:prSet/>
      <dgm:spPr/>
      <dgm:t>
        <a:bodyPr/>
        <a:lstStyle/>
        <a:p>
          <a:r>
            <a:rPr lang="en-US" dirty="0" smtClean="0"/>
            <a:t>Weather emergency alert levels</a:t>
          </a:r>
          <a:endParaRPr lang="en-US" dirty="0"/>
        </a:p>
      </dgm:t>
    </dgm:pt>
    <dgm:pt modelId="{C9D4BE16-4C93-0648-B041-94F84082824B}" type="parTrans" cxnId="{5069FF25-FB43-B141-B2E3-A86B3F76B735}">
      <dgm:prSet/>
      <dgm:spPr/>
      <dgm:t>
        <a:bodyPr/>
        <a:lstStyle/>
        <a:p>
          <a:endParaRPr lang="en-US"/>
        </a:p>
      </dgm:t>
    </dgm:pt>
    <dgm:pt modelId="{CBF713F9-7F2B-3A4C-A393-AB58BC39B0E3}" type="sibTrans" cxnId="{5069FF25-FB43-B141-B2E3-A86B3F76B735}">
      <dgm:prSet/>
      <dgm:spPr/>
      <dgm:t>
        <a:bodyPr/>
        <a:lstStyle/>
        <a:p>
          <a:endParaRPr lang="en-US"/>
        </a:p>
      </dgm:t>
    </dgm:pt>
    <dgm:pt modelId="{8EC4A900-AD76-C140-BB6A-1D7D69231575}">
      <dgm:prSet/>
      <dgm:spPr/>
      <dgm:t>
        <a:bodyPr/>
        <a:lstStyle/>
        <a:p>
          <a:r>
            <a:rPr lang="en-US" dirty="0" smtClean="0"/>
            <a:t>Water and Health</a:t>
          </a:r>
          <a:endParaRPr lang="en-US" dirty="0"/>
        </a:p>
      </dgm:t>
    </dgm:pt>
    <dgm:pt modelId="{36C99B3F-5883-9846-BAA3-1B633A5928D7}" type="parTrans" cxnId="{6FE58F23-4FD3-9C47-B4F9-B7A6722D7FCD}">
      <dgm:prSet/>
      <dgm:spPr/>
      <dgm:t>
        <a:bodyPr/>
        <a:lstStyle/>
        <a:p>
          <a:endParaRPr lang="en-US"/>
        </a:p>
      </dgm:t>
    </dgm:pt>
    <dgm:pt modelId="{C8729E7B-32EB-9147-92D1-38B30D3B2F8C}" type="sibTrans" cxnId="{6FE58F23-4FD3-9C47-B4F9-B7A6722D7FCD}">
      <dgm:prSet/>
      <dgm:spPr/>
      <dgm:t>
        <a:bodyPr/>
        <a:lstStyle/>
        <a:p>
          <a:endParaRPr lang="en-US"/>
        </a:p>
      </dgm:t>
    </dgm:pt>
    <dgm:pt modelId="{FC589DD3-9602-EE46-9BF3-E36B98D6C2B4}" type="pres">
      <dgm:prSet presAssocID="{10406DAA-E23B-D74D-9C78-A4668696E8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474445-BF32-AE4F-9C1D-7487E2E67B71}" type="pres">
      <dgm:prSet presAssocID="{29051A7B-1730-AF41-A0F0-CB9A91346BAD}" presName="root" presStyleCnt="0"/>
      <dgm:spPr/>
      <dgm:t>
        <a:bodyPr/>
        <a:lstStyle/>
        <a:p>
          <a:endParaRPr lang="en-US"/>
        </a:p>
      </dgm:t>
    </dgm:pt>
    <dgm:pt modelId="{A743E0DA-946D-D141-AB28-FBDC00E89174}" type="pres">
      <dgm:prSet presAssocID="{29051A7B-1730-AF41-A0F0-CB9A91346BAD}" presName="rootComposite" presStyleCnt="0"/>
      <dgm:spPr/>
      <dgm:t>
        <a:bodyPr/>
        <a:lstStyle/>
        <a:p>
          <a:endParaRPr lang="en-US"/>
        </a:p>
      </dgm:t>
    </dgm:pt>
    <dgm:pt modelId="{4A87A467-418C-124A-BD99-AD5C5A539449}" type="pres">
      <dgm:prSet presAssocID="{29051A7B-1730-AF41-A0F0-CB9A91346BAD}" presName="rootText" presStyleLbl="node1" presStyleIdx="0" presStyleCnt="8"/>
      <dgm:spPr/>
      <dgm:t>
        <a:bodyPr/>
        <a:lstStyle/>
        <a:p>
          <a:endParaRPr lang="en-US"/>
        </a:p>
      </dgm:t>
    </dgm:pt>
    <dgm:pt modelId="{C8F7802A-ADC2-E742-8171-5BE4D4F23C77}" type="pres">
      <dgm:prSet presAssocID="{29051A7B-1730-AF41-A0F0-CB9A91346BAD}" presName="rootConnector" presStyleLbl="node1" presStyleIdx="0" presStyleCnt="8"/>
      <dgm:spPr/>
      <dgm:t>
        <a:bodyPr/>
        <a:lstStyle/>
        <a:p>
          <a:endParaRPr lang="en-US"/>
        </a:p>
      </dgm:t>
    </dgm:pt>
    <dgm:pt modelId="{EB38A7A3-DB6B-5B48-820C-0F2BC58F8BAC}" type="pres">
      <dgm:prSet presAssocID="{29051A7B-1730-AF41-A0F0-CB9A91346BAD}" presName="childShape" presStyleCnt="0"/>
      <dgm:spPr/>
      <dgm:t>
        <a:bodyPr/>
        <a:lstStyle/>
        <a:p>
          <a:endParaRPr lang="en-US"/>
        </a:p>
      </dgm:t>
    </dgm:pt>
    <dgm:pt modelId="{3DD5B91A-EC16-CB45-AF6B-1E0B1B6A7E00}" type="pres">
      <dgm:prSet presAssocID="{16F91F0F-2191-7B46-B544-9FE863F3A7A8}" presName="Name13" presStyleLbl="parChTrans1D2" presStyleIdx="0" presStyleCnt="48"/>
      <dgm:spPr/>
      <dgm:t>
        <a:bodyPr/>
        <a:lstStyle/>
        <a:p>
          <a:endParaRPr lang="en-US"/>
        </a:p>
      </dgm:t>
    </dgm:pt>
    <dgm:pt modelId="{717107EC-D3BE-1748-B437-A780A7869BBB}" type="pres">
      <dgm:prSet presAssocID="{12DA8442-4C64-9840-9A4B-8F382304B7AF}" presName="childText" presStyleLbl="bgAcc1" presStyleIdx="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25B4E-D286-EF47-BC49-F50EFF2F143D}" type="pres">
      <dgm:prSet presAssocID="{5E800405-3EF7-9040-9ABA-042BED3511BD}" presName="Name13" presStyleLbl="parChTrans1D2" presStyleIdx="1" presStyleCnt="48"/>
      <dgm:spPr/>
      <dgm:t>
        <a:bodyPr/>
        <a:lstStyle/>
        <a:p>
          <a:endParaRPr lang="en-US"/>
        </a:p>
      </dgm:t>
    </dgm:pt>
    <dgm:pt modelId="{3A990CBC-CDF7-0240-AA7D-38E881B21CB6}" type="pres">
      <dgm:prSet presAssocID="{42504313-2C36-5541-8E9D-70858E455CFF}" presName="childText" presStyleLbl="bgAcc1" presStyleIdx="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1B799-E9D1-C64B-8667-478FAFF202BE}" type="pres">
      <dgm:prSet presAssocID="{077D18EA-B35B-EA40-AB5E-000F8C43A3A6}" presName="Name13" presStyleLbl="parChTrans1D2" presStyleIdx="2" presStyleCnt="48"/>
      <dgm:spPr/>
      <dgm:t>
        <a:bodyPr/>
        <a:lstStyle/>
        <a:p>
          <a:endParaRPr lang="en-US"/>
        </a:p>
      </dgm:t>
    </dgm:pt>
    <dgm:pt modelId="{2E4EE0B1-1581-BA43-B366-8681C595C812}" type="pres">
      <dgm:prSet presAssocID="{8180E212-FD0C-EB4A-93EB-A32A4D15DD75}" presName="childText" presStyleLbl="bgAcc1" presStyleIdx="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B1549-AD8F-C245-817D-9166F1778AED}" type="pres">
      <dgm:prSet presAssocID="{80183DFB-1064-464E-8F54-711FDBE92DA0}" presName="Name13" presStyleLbl="parChTrans1D2" presStyleIdx="3" presStyleCnt="48"/>
      <dgm:spPr/>
      <dgm:t>
        <a:bodyPr/>
        <a:lstStyle/>
        <a:p>
          <a:endParaRPr lang="en-US"/>
        </a:p>
      </dgm:t>
    </dgm:pt>
    <dgm:pt modelId="{F8A61722-CB00-D74F-ACC9-05A8839C7CAD}" type="pres">
      <dgm:prSet presAssocID="{43475B72-BE19-CC40-8A95-C86B5A398199}" presName="childText" presStyleLbl="bgAcc1" presStyleIdx="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86129-4EE2-BD46-9937-9A471074F5BB}" type="pres">
      <dgm:prSet presAssocID="{07C394D0-0B1F-F545-88B7-D69367E54AAC}" presName="Name13" presStyleLbl="parChTrans1D2" presStyleIdx="4" presStyleCnt="48"/>
      <dgm:spPr/>
      <dgm:t>
        <a:bodyPr/>
        <a:lstStyle/>
        <a:p>
          <a:endParaRPr lang="en-US"/>
        </a:p>
      </dgm:t>
    </dgm:pt>
    <dgm:pt modelId="{4CE8090D-BD15-E043-A1F7-3E4D41C97F94}" type="pres">
      <dgm:prSet presAssocID="{30CC5198-37AB-5F45-804F-A55E4ED4D3C8}" presName="childText" presStyleLbl="bgAcc1" presStyleIdx="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DA729-9B84-1C44-9625-F3AAD1529147}" type="pres">
      <dgm:prSet presAssocID="{3DE59090-DA0A-394F-85B9-ABFA0942D1D3}" presName="Name13" presStyleLbl="parChTrans1D2" presStyleIdx="5" presStyleCnt="48"/>
      <dgm:spPr/>
      <dgm:t>
        <a:bodyPr/>
        <a:lstStyle/>
        <a:p>
          <a:endParaRPr lang="en-US"/>
        </a:p>
      </dgm:t>
    </dgm:pt>
    <dgm:pt modelId="{01D4DB8A-7CF8-1B43-9316-3A99896F337E}" type="pres">
      <dgm:prSet presAssocID="{974C014F-8C7F-E14E-9D48-5D199E33F9C8}" presName="childText" presStyleLbl="bgAcc1" presStyleIdx="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15956-3740-BF4D-A581-FD4DC8361AD2}" type="pres">
      <dgm:prSet presAssocID="{150C0419-8D55-3743-8D7D-9742C8ECA97D}" presName="Name13" presStyleLbl="parChTrans1D2" presStyleIdx="6" presStyleCnt="48"/>
      <dgm:spPr/>
      <dgm:t>
        <a:bodyPr/>
        <a:lstStyle/>
        <a:p>
          <a:endParaRPr lang="en-US"/>
        </a:p>
      </dgm:t>
    </dgm:pt>
    <dgm:pt modelId="{75AF2969-01D1-F748-A671-C34B33CEA329}" type="pres">
      <dgm:prSet presAssocID="{1D9F0082-565B-D64C-8A34-8BFEFD308CA0}" presName="childText" presStyleLbl="bgAcc1" presStyleIdx="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6F173-E359-6440-9CE9-DDC4548FCAEB}" type="pres">
      <dgm:prSet presAssocID="{496A556B-CF23-7B49-A647-132B10DAA07E}" presName="root" presStyleCnt="0"/>
      <dgm:spPr/>
      <dgm:t>
        <a:bodyPr/>
        <a:lstStyle/>
        <a:p>
          <a:endParaRPr lang="en-US"/>
        </a:p>
      </dgm:t>
    </dgm:pt>
    <dgm:pt modelId="{3B223081-60DC-6D47-83B2-C34173A0ACE8}" type="pres">
      <dgm:prSet presAssocID="{496A556B-CF23-7B49-A647-132B10DAA07E}" presName="rootComposite" presStyleCnt="0"/>
      <dgm:spPr/>
      <dgm:t>
        <a:bodyPr/>
        <a:lstStyle/>
        <a:p>
          <a:endParaRPr lang="en-US"/>
        </a:p>
      </dgm:t>
    </dgm:pt>
    <dgm:pt modelId="{8372ACEA-9328-EF40-B013-B86FAE47F9B5}" type="pres">
      <dgm:prSet presAssocID="{496A556B-CF23-7B49-A647-132B10DAA07E}" presName="rootText" presStyleLbl="node1" presStyleIdx="1" presStyleCnt="8"/>
      <dgm:spPr/>
      <dgm:t>
        <a:bodyPr/>
        <a:lstStyle/>
        <a:p>
          <a:endParaRPr lang="en-US"/>
        </a:p>
      </dgm:t>
    </dgm:pt>
    <dgm:pt modelId="{B3701FFD-E255-D447-B1F0-BC9BF5196B2F}" type="pres">
      <dgm:prSet presAssocID="{496A556B-CF23-7B49-A647-132B10DAA07E}" presName="rootConnector" presStyleLbl="node1" presStyleIdx="1" presStyleCnt="8"/>
      <dgm:spPr/>
      <dgm:t>
        <a:bodyPr/>
        <a:lstStyle/>
        <a:p>
          <a:endParaRPr lang="en-US"/>
        </a:p>
      </dgm:t>
    </dgm:pt>
    <dgm:pt modelId="{6E90888C-A995-FB46-8DA1-DD53B07BC22A}" type="pres">
      <dgm:prSet presAssocID="{496A556B-CF23-7B49-A647-132B10DAA07E}" presName="childShape" presStyleCnt="0"/>
      <dgm:spPr/>
      <dgm:t>
        <a:bodyPr/>
        <a:lstStyle/>
        <a:p>
          <a:endParaRPr lang="en-US"/>
        </a:p>
      </dgm:t>
    </dgm:pt>
    <dgm:pt modelId="{7E3DD90A-6B75-EC40-934D-3864CF136BE7}" type="pres">
      <dgm:prSet presAssocID="{3DD2AACD-ECF2-054B-8070-AF2D64187FC8}" presName="Name13" presStyleLbl="parChTrans1D2" presStyleIdx="7" presStyleCnt="48"/>
      <dgm:spPr/>
      <dgm:t>
        <a:bodyPr/>
        <a:lstStyle/>
        <a:p>
          <a:endParaRPr lang="en-US"/>
        </a:p>
      </dgm:t>
    </dgm:pt>
    <dgm:pt modelId="{A43F20EB-0CCC-7D4D-BB77-5850EB056CF0}" type="pres">
      <dgm:prSet presAssocID="{2CFFB9D6-FAC8-F244-A367-BDAA6FBC2214}" presName="childText" presStyleLbl="bgAcc1" presStyleIdx="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01B6E-B679-1A42-A100-EC92ABCA32A5}" type="pres">
      <dgm:prSet presAssocID="{078A663C-041E-E649-B1AB-BF655BC1172A}" presName="Name13" presStyleLbl="parChTrans1D2" presStyleIdx="8" presStyleCnt="48"/>
      <dgm:spPr/>
      <dgm:t>
        <a:bodyPr/>
        <a:lstStyle/>
        <a:p>
          <a:endParaRPr lang="en-US"/>
        </a:p>
      </dgm:t>
    </dgm:pt>
    <dgm:pt modelId="{FDD0D8C2-2348-CA4D-9FF4-889CDE78E1B4}" type="pres">
      <dgm:prSet presAssocID="{3B1C8D87-6EA6-2D46-AF9B-8733FECEB66A}" presName="childText" presStyleLbl="bgAcc1" presStyleIdx="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347B0-61A7-0342-9FCA-BB0E987BE1EB}" type="pres">
      <dgm:prSet presAssocID="{9DDEE89E-D256-5141-8867-C9C10AC3F3E4}" presName="Name13" presStyleLbl="parChTrans1D2" presStyleIdx="9" presStyleCnt="48"/>
      <dgm:spPr/>
      <dgm:t>
        <a:bodyPr/>
        <a:lstStyle/>
        <a:p>
          <a:endParaRPr lang="en-US"/>
        </a:p>
      </dgm:t>
    </dgm:pt>
    <dgm:pt modelId="{E09211AB-01C8-D648-9328-8F2CDAAC34E4}" type="pres">
      <dgm:prSet presAssocID="{8304E86B-3364-3849-AFF3-D5BF2AA6A3FE}" presName="childText" presStyleLbl="bgAcc1" presStyleIdx="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1B36F-4975-0145-A03A-A5C8CFEF2964}" type="pres">
      <dgm:prSet presAssocID="{1F46E29D-28C6-AD40-BF31-AC8CEAF1DB97}" presName="Name13" presStyleLbl="parChTrans1D2" presStyleIdx="10" presStyleCnt="48"/>
      <dgm:spPr/>
      <dgm:t>
        <a:bodyPr/>
        <a:lstStyle/>
        <a:p>
          <a:endParaRPr lang="en-US"/>
        </a:p>
      </dgm:t>
    </dgm:pt>
    <dgm:pt modelId="{19C6B5CE-E9E2-4E47-AC1E-2B7419D8B861}" type="pres">
      <dgm:prSet presAssocID="{61483EF8-580A-944A-852F-3E61B87E9E0E}" presName="childText" presStyleLbl="bgAcc1" presStyleIdx="1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4C12A-79A2-D344-BB5A-45FFFAE2E96A}" type="pres">
      <dgm:prSet presAssocID="{C1DBF5ED-8EFD-AA4E-BF90-EF2820814F07}" presName="Name13" presStyleLbl="parChTrans1D2" presStyleIdx="11" presStyleCnt="48"/>
      <dgm:spPr/>
      <dgm:t>
        <a:bodyPr/>
        <a:lstStyle/>
        <a:p>
          <a:endParaRPr lang="en-US"/>
        </a:p>
      </dgm:t>
    </dgm:pt>
    <dgm:pt modelId="{019AB23F-5E29-D845-8366-AB477D09855F}" type="pres">
      <dgm:prSet presAssocID="{A4591C84-640A-974C-9B3A-B66CA9D18F3A}" presName="childText" presStyleLbl="bgAcc1" presStyleIdx="1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2D517-92AA-3B40-9266-B160AC371A69}" type="pres">
      <dgm:prSet presAssocID="{EB651D2E-8A13-BD4D-A6E0-0D2F7A1DAB2C}" presName="root" presStyleCnt="0"/>
      <dgm:spPr/>
      <dgm:t>
        <a:bodyPr/>
        <a:lstStyle/>
        <a:p>
          <a:endParaRPr lang="en-US"/>
        </a:p>
      </dgm:t>
    </dgm:pt>
    <dgm:pt modelId="{91155DEE-DCC0-AA48-B2BC-31007963CBB2}" type="pres">
      <dgm:prSet presAssocID="{EB651D2E-8A13-BD4D-A6E0-0D2F7A1DAB2C}" presName="rootComposite" presStyleCnt="0"/>
      <dgm:spPr/>
      <dgm:t>
        <a:bodyPr/>
        <a:lstStyle/>
        <a:p>
          <a:endParaRPr lang="en-US"/>
        </a:p>
      </dgm:t>
    </dgm:pt>
    <dgm:pt modelId="{A7B6A238-7A5D-5147-929C-9100A860620E}" type="pres">
      <dgm:prSet presAssocID="{EB651D2E-8A13-BD4D-A6E0-0D2F7A1DAB2C}" presName="rootText" presStyleLbl="node1" presStyleIdx="2" presStyleCnt="8"/>
      <dgm:spPr/>
      <dgm:t>
        <a:bodyPr/>
        <a:lstStyle/>
        <a:p>
          <a:endParaRPr lang="en-US"/>
        </a:p>
      </dgm:t>
    </dgm:pt>
    <dgm:pt modelId="{F1D46264-0C02-424F-94E6-F5866B2D921B}" type="pres">
      <dgm:prSet presAssocID="{EB651D2E-8A13-BD4D-A6E0-0D2F7A1DAB2C}" presName="rootConnector" presStyleLbl="node1" presStyleIdx="2" presStyleCnt="8"/>
      <dgm:spPr/>
      <dgm:t>
        <a:bodyPr/>
        <a:lstStyle/>
        <a:p>
          <a:endParaRPr lang="en-US"/>
        </a:p>
      </dgm:t>
    </dgm:pt>
    <dgm:pt modelId="{FCC83814-45DC-6544-B7C5-1485EAC9AABD}" type="pres">
      <dgm:prSet presAssocID="{EB651D2E-8A13-BD4D-A6E0-0D2F7A1DAB2C}" presName="childShape" presStyleCnt="0"/>
      <dgm:spPr/>
      <dgm:t>
        <a:bodyPr/>
        <a:lstStyle/>
        <a:p>
          <a:endParaRPr lang="en-US"/>
        </a:p>
      </dgm:t>
    </dgm:pt>
    <dgm:pt modelId="{2921146E-BC60-0D42-9818-C7BF36E220A7}" type="pres">
      <dgm:prSet presAssocID="{258CBF93-04A1-884D-8FC8-43C13E30A58D}" presName="Name13" presStyleLbl="parChTrans1D2" presStyleIdx="12" presStyleCnt="48"/>
      <dgm:spPr/>
      <dgm:t>
        <a:bodyPr/>
        <a:lstStyle/>
        <a:p>
          <a:endParaRPr lang="en-US"/>
        </a:p>
      </dgm:t>
    </dgm:pt>
    <dgm:pt modelId="{15572E13-2514-5343-A1EA-4DAC18AF7513}" type="pres">
      <dgm:prSet presAssocID="{C1383D8A-F7C6-E942-AA71-07892CB5143B}" presName="childText" presStyleLbl="bgAcc1" presStyleIdx="1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56C8E-997B-5642-B457-0477BA5A834F}" type="pres">
      <dgm:prSet presAssocID="{7A970687-4ADD-E74D-99FA-85FE848E5B20}" presName="Name13" presStyleLbl="parChTrans1D2" presStyleIdx="13" presStyleCnt="48"/>
      <dgm:spPr/>
      <dgm:t>
        <a:bodyPr/>
        <a:lstStyle/>
        <a:p>
          <a:endParaRPr lang="en-US"/>
        </a:p>
      </dgm:t>
    </dgm:pt>
    <dgm:pt modelId="{8E64EF53-5F0D-F541-9605-178F79FDFCEB}" type="pres">
      <dgm:prSet presAssocID="{C2E042F0-8672-444E-A21A-E28E1A57A65D}" presName="childText" presStyleLbl="bgAcc1" presStyleIdx="1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F84AB-6456-5941-8AAF-2F9EB5684387}" type="pres">
      <dgm:prSet presAssocID="{627E6F9A-FC77-584E-ADB7-107FC35454CF}" presName="Name13" presStyleLbl="parChTrans1D2" presStyleIdx="14" presStyleCnt="48"/>
      <dgm:spPr/>
      <dgm:t>
        <a:bodyPr/>
        <a:lstStyle/>
        <a:p>
          <a:endParaRPr lang="en-US"/>
        </a:p>
      </dgm:t>
    </dgm:pt>
    <dgm:pt modelId="{74E078DA-600C-9B41-80E7-B36BD75D618B}" type="pres">
      <dgm:prSet presAssocID="{6F95AF44-9F1F-E042-8C2C-A5FEE3147AD4}" presName="childText" presStyleLbl="bgAcc1" presStyleIdx="1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959EC-8C55-084B-A216-1392968A0D6A}" type="pres">
      <dgm:prSet presAssocID="{BB69FDDA-E385-1F41-8397-91DEBF5E2628}" presName="Name13" presStyleLbl="parChTrans1D2" presStyleIdx="15" presStyleCnt="48"/>
      <dgm:spPr/>
      <dgm:t>
        <a:bodyPr/>
        <a:lstStyle/>
        <a:p>
          <a:endParaRPr lang="en-US"/>
        </a:p>
      </dgm:t>
    </dgm:pt>
    <dgm:pt modelId="{7C43775D-8C90-E84B-9FC8-B6F0ED389446}" type="pres">
      <dgm:prSet presAssocID="{EBECA92E-7A91-0C45-B6C9-C0939B8047EA}" presName="childText" presStyleLbl="bgAcc1" presStyleIdx="1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5EEC9-A6E9-2445-BA24-78C52DD7A029}" type="pres">
      <dgm:prSet presAssocID="{31D16A37-4D31-E845-9991-CA5CC23205F9}" presName="Name13" presStyleLbl="parChTrans1D2" presStyleIdx="16" presStyleCnt="48"/>
      <dgm:spPr/>
      <dgm:t>
        <a:bodyPr/>
        <a:lstStyle/>
        <a:p>
          <a:endParaRPr lang="en-US"/>
        </a:p>
      </dgm:t>
    </dgm:pt>
    <dgm:pt modelId="{25A70097-4B84-5F44-AB0A-9C9A428717CA}" type="pres">
      <dgm:prSet presAssocID="{F0BE27AC-1689-E94C-9173-681469D906BC}" presName="childText" presStyleLbl="bgAcc1" presStyleIdx="1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0553F-F0B6-084E-A40A-D57D0B3174D9}" type="pres">
      <dgm:prSet presAssocID="{55B9C62B-2F60-B647-A6F5-AA17705D6C32}" presName="Name13" presStyleLbl="parChTrans1D2" presStyleIdx="17" presStyleCnt="48"/>
      <dgm:spPr/>
      <dgm:t>
        <a:bodyPr/>
        <a:lstStyle/>
        <a:p>
          <a:endParaRPr lang="en-US"/>
        </a:p>
      </dgm:t>
    </dgm:pt>
    <dgm:pt modelId="{8EC3FF0B-A18D-3A40-ADFC-3F82A4996E8A}" type="pres">
      <dgm:prSet presAssocID="{C02C9210-E7F0-BD41-8F55-1F85F6DA3017}" presName="childText" presStyleLbl="bgAcc1" presStyleIdx="1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C53D6-085E-E843-962B-1DA39AD82470}" type="pres">
      <dgm:prSet presAssocID="{19601374-8DEE-D749-8C2D-16E15CAC32D5}" presName="Name13" presStyleLbl="parChTrans1D2" presStyleIdx="18" presStyleCnt="48"/>
      <dgm:spPr/>
      <dgm:t>
        <a:bodyPr/>
        <a:lstStyle/>
        <a:p>
          <a:endParaRPr lang="en-US"/>
        </a:p>
      </dgm:t>
    </dgm:pt>
    <dgm:pt modelId="{B1BA5A91-D616-964F-BE6A-6FB02704712A}" type="pres">
      <dgm:prSet presAssocID="{D112B1B2-C75A-3E41-BBF2-BC781345BF42}" presName="childText" presStyleLbl="bgAcc1" presStyleIdx="1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92188-F030-464F-84FD-D86F47C3201C}" type="pres">
      <dgm:prSet presAssocID="{5A195ECA-4D8A-B641-9554-24C2C0FCA935}" presName="root" presStyleCnt="0"/>
      <dgm:spPr/>
      <dgm:t>
        <a:bodyPr/>
        <a:lstStyle/>
        <a:p>
          <a:endParaRPr lang="en-US"/>
        </a:p>
      </dgm:t>
    </dgm:pt>
    <dgm:pt modelId="{44887F43-1B7C-5F4B-8425-599E39EC1644}" type="pres">
      <dgm:prSet presAssocID="{5A195ECA-4D8A-B641-9554-24C2C0FCA935}" presName="rootComposite" presStyleCnt="0"/>
      <dgm:spPr/>
      <dgm:t>
        <a:bodyPr/>
        <a:lstStyle/>
        <a:p>
          <a:endParaRPr lang="en-US"/>
        </a:p>
      </dgm:t>
    </dgm:pt>
    <dgm:pt modelId="{727B6B08-AB59-1F4F-BD4B-AA3F76B5FF6B}" type="pres">
      <dgm:prSet presAssocID="{5A195ECA-4D8A-B641-9554-24C2C0FCA935}" presName="rootText" presStyleLbl="node1" presStyleIdx="3" presStyleCnt="8"/>
      <dgm:spPr/>
      <dgm:t>
        <a:bodyPr/>
        <a:lstStyle/>
        <a:p>
          <a:endParaRPr lang="en-US"/>
        </a:p>
      </dgm:t>
    </dgm:pt>
    <dgm:pt modelId="{5353961F-FEF1-244D-BB59-14E2E13BCB74}" type="pres">
      <dgm:prSet presAssocID="{5A195ECA-4D8A-B641-9554-24C2C0FCA935}" presName="rootConnector" presStyleLbl="node1" presStyleIdx="3" presStyleCnt="8"/>
      <dgm:spPr/>
      <dgm:t>
        <a:bodyPr/>
        <a:lstStyle/>
        <a:p>
          <a:endParaRPr lang="en-US"/>
        </a:p>
      </dgm:t>
    </dgm:pt>
    <dgm:pt modelId="{C86DD5EC-FDEE-814B-B564-77E62AA0AEC3}" type="pres">
      <dgm:prSet presAssocID="{5A195ECA-4D8A-B641-9554-24C2C0FCA935}" presName="childShape" presStyleCnt="0"/>
      <dgm:spPr/>
      <dgm:t>
        <a:bodyPr/>
        <a:lstStyle/>
        <a:p>
          <a:endParaRPr lang="en-US"/>
        </a:p>
      </dgm:t>
    </dgm:pt>
    <dgm:pt modelId="{85BBD1A7-825E-B748-B5D8-676DB7B5900C}" type="pres">
      <dgm:prSet presAssocID="{CBF57AF1-AE23-9E4D-8C5C-71647B968332}" presName="Name13" presStyleLbl="parChTrans1D2" presStyleIdx="19" presStyleCnt="48"/>
      <dgm:spPr/>
      <dgm:t>
        <a:bodyPr/>
        <a:lstStyle/>
        <a:p>
          <a:endParaRPr lang="en-US"/>
        </a:p>
      </dgm:t>
    </dgm:pt>
    <dgm:pt modelId="{4C4D58C4-9BB0-BE43-95B8-7D9A2B1C3508}" type="pres">
      <dgm:prSet presAssocID="{2B823195-D298-0C46-BFE8-F8385332CA76}" presName="childText" presStyleLbl="bgAcc1" presStyleIdx="1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56544-BC0D-E04B-9476-E6BCEB16791E}" type="pres">
      <dgm:prSet presAssocID="{9457A1FA-59C3-5543-BB45-7AD1AC0E1FD8}" presName="Name13" presStyleLbl="parChTrans1D2" presStyleIdx="20" presStyleCnt="48"/>
      <dgm:spPr/>
      <dgm:t>
        <a:bodyPr/>
        <a:lstStyle/>
        <a:p>
          <a:endParaRPr lang="en-US"/>
        </a:p>
      </dgm:t>
    </dgm:pt>
    <dgm:pt modelId="{17533C0B-AF5B-6F4B-968C-1DCB1BB2C5E7}" type="pres">
      <dgm:prSet presAssocID="{6451D3AD-36F8-5B4B-8CD4-62B895695C00}" presName="childText" presStyleLbl="bgAcc1" presStyleIdx="2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E970B-0061-674B-9253-BB34615FB7CB}" type="pres">
      <dgm:prSet presAssocID="{5C8F1EC2-E308-FE40-B82F-30C1265D8F8B}" presName="Name13" presStyleLbl="parChTrans1D2" presStyleIdx="21" presStyleCnt="48"/>
      <dgm:spPr/>
      <dgm:t>
        <a:bodyPr/>
        <a:lstStyle/>
        <a:p>
          <a:endParaRPr lang="en-US"/>
        </a:p>
      </dgm:t>
    </dgm:pt>
    <dgm:pt modelId="{18B5A213-5B16-4448-9A2E-6C41C35E4B02}" type="pres">
      <dgm:prSet presAssocID="{8619981C-E2E3-6D4A-8D66-2E3A273EBE88}" presName="childText" presStyleLbl="bgAcc1" presStyleIdx="2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989D2-0610-E348-830D-A91556921811}" type="pres">
      <dgm:prSet presAssocID="{DE120F5E-1C37-5442-9BA2-C7A099149CAD}" presName="Name13" presStyleLbl="parChTrans1D2" presStyleIdx="22" presStyleCnt="48"/>
      <dgm:spPr/>
      <dgm:t>
        <a:bodyPr/>
        <a:lstStyle/>
        <a:p>
          <a:endParaRPr lang="en-US"/>
        </a:p>
      </dgm:t>
    </dgm:pt>
    <dgm:pt modelId="{EA46E74E-7614-774C-AF9E-A8C140E9D2D3}" type="pres">
      <dgm:prSet presAssocID="{B22FD86E-7430-6D44-9CDD-B85D5A9AD8F0}" presName="childText" presStyleLbl="bgAcc1" presStyleIdx="2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D5D5D-D9B9-3F4E-BFFD-5BED1D4313BF}" type="pres">
      <dgm:prSet presAssocID="{5575F412-4A31-7E41-9A23-5ECF9FC7ADA5}" presName="Name13" presStyleLbl="parChTrans1D2" presStyleIdx="23" presStyleCnt="48"/>
      <dgm:spPr/>
      <dgm:t>
        <a:bodyPr/>
        <a:lstStyle/>
        <a:p>
          <a:endParaRPr lang="en-US"/>
        </a:p>
      </dgm:t>
    </dgm:pt>
    <dgm:pt modelId="{6A6CDD30-0DFA-204B-9364-6CD08031BC1D}" type="pres">
      <dgm:prSet presAssocID="{09EDBED3-9E93-034A-B695-8E5713CB280C}" presName="childText" presStyleLbl="bgAcc1" presStyleIdx="2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0F3B5-98B0-F44D-B5D8-7E031F1D0466}" type="pres">
      <dgm:prSet presAssocID="{F2731925-7218-8E49-82DA-C2F474AFEC47}" presName="Name13" presStyleLbl="parChTrans1D2" presStyleIdx="24" presStyleCnt="48"/>
      <dgm:spPr/>
      <dgm:t>
        <a:bodyPr/>
        <a:lstStyle/>
        <a:p>
          <a:endParaRPr lang="en-US"/>
        </a:p>
      </dgm:t>
    </dgm:pt>
    <dgm:pt modelId="{3118780C-063B-3D43-A37F-FD38DF5C72E9}" type="pres">
      <dgm:prSet presAssocID="{12187C99-DE1E-AD42-AB24-F2EFB3BBE801}" presName="childText" presStyleLbl="bgAcc1" presStyleIdx="2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30220-4DC0-5547-81C5-DACBC67E778A}" type="pres">
      <dgm:prSet presAssocID="{0C818FC1-18D8-2A43-8FFF-2C3209143202}" presName="root" presStyleCnt="0"/>
      <dgm:spPr/>
      <dgm:t>
        <a:bodyPr/>
        <a:lstStyle/>
        <a:p>
          <a:endParaRPr lang="en-US"/>
        </a:p>
      </dgm:t>
    </dgm:pt>
    <dgm:pt modelId="{B25210F8-09DA-E64F-8AA3-32843D7D55D9}" type="pres">
      <dgm:prSet presAssocID="{0C818FC1-18D8-2A43-8FFF-2C3209143202}" presName="rootComposite" presStyleCnt="0"/>
      <dgm:spPr/>
      <dgm:t>
        <a:bodyPr/>
        <a:lstStyle/>
        <a:p>
          <a:endParaRPr lang="en-US"/>
        </a:p>
      </dgm:t>
    </dgm:pt>
    <dgm:pt modelId="{FF6447F3-1D8D-4D4A-B4A0-68F3D071520C}" type="pres">
      <dgm:prSet presAssocID="{0C818FC1-18D8-2A43-8FFF-2C3209143202}" presName="rootText" presStyleLbl="node1" presStyleIdx="4" presStyleCnt="8"/>
      <dgm:spPr/>
      <dgm:t>
        <a:bodyPr/>
        <a:lstStyle/>
        <a:p>
          <a:endParaRPr lang="en-US"/>
        </a:p>
      </dgm:t>
    </dgm:pt>
    <dgm:pt modelId="{D9E93322-DA88-8540-8CA1-E03B42AB948F}" type="pres">
      <dgm:prSet presAssocID="{0C818FC1-18D8-2A43-8FFF-2C3209143202}" presName="rootConnector" presStyleLbl="node1" presStyleIdx="4" presStyleCnt="8"/>
      <dgm:spPr/>
      <dgm:t>
        <a:bodyPr/>
        <a:lstStyle/>
        <a:p>
          <a:endParaRPr lang="en-US"/>
        </a:p>
      </dgm:t>
    </dgm:pt>
    <dgm:pt modelId="{B4818C47-0FEC-4948-85C7-F42E443B2422}" type="pres">
      <dgm:prSet presAssocID="{0C818FC1-18D8-2A43-8FFF-2C3209143202}" presName="childShape" presStyleCnt="0"/>
      <dgm:spPr/>
      <dgm:t>
        <a:bodyPr/>
        <a:lstStyle/>
        <a:p>
          <a:endParaRPr lang="en-US"/>
        </a:p>
      </dgm:t>
    </dgm:pt>
    <dgm:pt modelId="{A3FFB6A8-D4B3-FC4B-8344-A5C56600CE1A}" type="pres">
      <dgm:prSet presAssocID="{99C054B2-5FE6-484D-8A8A-AE1B0848E62D}" presName="Name13" presStyleLbl="parChTrans1D2" presStyleIdx="25" presStyleCnt="48"/>
      <dgm:spPr/>
      <dgm:t>
        <a:bodyPr/>
        <a:lstStyle/>
        <a:p>
          <a:endParaRPr lang="en-US"/>
        </a:p>
      </dgm:t>
    </dgm:pt>
    <dgm:pt modelId="{3A42A752-F588-3944-9408-2A22CA73018C}" type="pres">
      <dgm:prSet presAssocID="{1EDD46C0-0C1C-F44B-BC12-0CEAC7B252A2}" presName="childText" presStyleLbl="bgAcc1" presStyleIdx="2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D81B0-7700-5E49-8712-F084D780A4BB}" type="pres">
      <dgm:prSet presAssocID="{3A95CD42-535C-444F-B719-DF3A6ABD38B6}" presName="Name13" presStyleLbl="parChTrans1D2" presStyleIdx="26" presStyleCnt="48"/>
      <dgm:spPr/>
      <dgm:t>
        <a:bodyPr/>
        <a:lstStyle/>
        <a:p>
          <a:endParaRPr lang="en-US"/>
        </a:p>
      </dgm:t>
    </dgm:pt>
    <dgm:pt modelId="{827F0DA8-6CDA-E941-B896-1EBF39F0D5B4}" type="pres">
      <dgm:prSet presAssocID="{C689F8AD-76A7-C04D-BBD4-741673870486}" presName="childText" presStyleLbl="bgAcc1" presStyleIdx="2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DFC75-38D8-C64B-BC4B-42DF64FC131B}" type="pres">
      <dgm:prSet presAssocID="{36C99B3F-5883-9846-BAA3-1B633A5928D7}" presName="Name13" presStyleLbl="parChTrans1D2" presStyleIdx="27" presStyleCnt="48"/>
      <dgm:spPr/>
      <dgm:t>
        <a:bodyPr/>
        <a:lstStyle/>
        <a:p>
          <a:endParaRPr lang="en-US"/>
        </a:p>
      </dgm:t>
    </dgm:pt>
    <dgm:pt modelId="{C88B90D5-EA67-8247-9B8C-DD3F3FD4A525}" type="pres">
      <dgm:prSet presAssocID="{8EC4A900-AD76-C140-BB6A-1D7D69231575}" presName="childText" presStyleLbl="bgAcc1" presStyleIdx="2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D30E-B1B1-0E4F-82A9-88817BFCB497}" type="pres">
      <dgm:prSet presAssocID="{DEAC28DE-A6CE-1840-9502-D831EC579A03}" presName="Name13" presStyleLbl="parChTrans1D2" presStyleIdx="28" presStyleCnt="48"/>
      <dgm:spPr/>
      <dgm:t>
        <a:bodyPr/>
        <a:lstStyle/>
        <a:p>
          <a:endParaRPr lang="en-US"/>
        </a:p>
      </dgm:t>
    </dgm:pt>
    <dgm:pt modelId="{9577F176-E5FF-FE4C-98D7-E12FB7AC2216}" type="pres">
      <dgm:prSet presAssocID="{B11477F7-A6E6-F34F-8A8A-FDE18348B401}" presName="childText" presStyleLbl="bgAcc1" presStyleIdx="2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BEE41-369F-4D4A-B749-278ED6B6D049}" type="pres">
      <dgm:prSet presAssocID="{B9AD6E4F-80AC-0E40-A20A-90C1E031E6A3}" presName="Name13" presStyleLbl="parChTrans1D2" presStyleIdx="29" presStyleCnt="48"/>
      <dgm:spPr/>
      <dgm:t>
        <a:bodyPr/>
        <a:lstStyle/>
        <a:p>
          <a:endParaRPr lang="en-US"/>
        </a:p>
      </dgm:t>
    </dgm:pt>
    <dgm:pt modelId="{DD5921B6-5CC3-974E-9FE2-F7FADFA63A06}" type="pres">
      <dgm:prSet presAssocID="{ECBA931E-F0BD-894A-BA91-C92CC4A333E7}" presName="childText" presStyleLbl="bgAcc1" presStyleIdx="2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B9C90-0D57-AA43-8198-924D93238A3E}" type="pres">
      <dgm:prSet presAssocID="{AB885FE9-ED67-314C-A57F-05DA612075EA}" presName="Name13" presStyleLbl="parChTrans1D2" presStyleIdx="30" presStyleCnt="48"/>
      <dgm:spPr/>
      <dgm:t>
        <a:bodyPr/>
        <a:lstStyle/>
        <a:p>
          <a:endParaRPr lang="en-US"/>
        </a:p>
      </dgm:t>
    </dgm:pt>
    <dgm:pt modelId="{5F70F471-C245-AB45-971A-EA5F568B2A37}" type="pres">
      <dgm:prSet presAssocID="{67B12BD1-84F4-FF43-B24F-9B6185E144D0}" presName="childText" presStyleLbl="bgAcc1" presStyleIdx="3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EC08C-8C67-D248-B518-124EF290A997}" type="pres">
      <dgm:prSet presAssocID="{CD66B9EA-D92D-FC48-9EBA-38718CC1F6D8}" presName="root" presStyleCnt="0"/>
      <dgm:spPr/>
      <dgm:t>
        <a:bodyPr/>
        <a:lstStyle/>
        <a:p>
          <a:endParaRPr lang="en-US"/>
        </a:p>
      </dgm:t>
    </dgm:pt>
    <dgm:pt modelId="{31D6E067-00E5-A549-9570-9B611B964355}" type="pres">
      <dgm:prSet presAssocID="{CD66B9EA-D92D-FC48-9EBA-38718CC1F6D8}" presName="rootComposite" presStyleCnt="0"/>
      <dgm:spPr/>
      <dgm:t>
        <a:bodyPr/>
        <a:lstStyle/>
        <a:p>
          <a:endParaRPr lang="en-US"/>
        </a:p>
      </dgm:t>
    </dgm:pt>
    <dgm:pt modelId="{79F13A67-E717-D44A-B528-4FFBC216A5F6}" type="pres">
      <dgm:prSet presAssocID="{CD66B9EA-D92D-FC48-9EBA-38718CC1F6D8}" presName="rootText" presStyleLbl="node1" presStyleIdx="5" presStyleCnt="8"/>
      <dgm:spPr/>
      <dgm:t>
        <a:bodyPr/>
        <a:lstStyle/>
        <a:p>
          <a:endParaRPr lang="en-US"/>
        </a:p>
      </dgm:t>
    </dgm:pt>
    <dgm:pt modelId="{3F6043E2-0017-5C43-A845-34221E29E219}" type="pres">
      <dgm:prSet presAssocID="{CD66B9EA-D92D-FC48-9EBA-38718CC1F6D8}" presName="rootConnector" presStyleLbl="node1" presStyleIdx="5" presStyleCnt="8"/>
      <dgm:spPr/>
      <dgm:t>
        <a:bodyPr/>
        <a:lstStyle/>
        <a:p>
          <a:endParaRPr lang="en-US"/>
        </a:p>
      </dgm:t>
    </dgm:pt>
    <dgm:pt modelId="{4A5EBCDE-3250-0840-B281-E827036FA861}" type="pres">
      <dgm:prSet presAssocID="{CD66B9EA-D92D-FC48-9EBA-38718CC1F6D8}" presName="childShape" presStyleCnt="0"/>
      <dgm:spPr/>
      <dgm:t>
        <a:bodyPr/>
        <a:lstStyle/>
        <a:p>
          <a:endParaRPr lang="en-US"/>
        </a:p>
      </dgm:t>
    </dgm:pt>
    <dgm:pt modelId="{65F81B8B-DFDF-C84D-8CE2-B8DB612BC9B9}" type="pres">
      <dgm:prSet presAssocID="{394215C8-A10F-254C-8E8D-0FAB32E3603F}" presName="Name13" presStyleLbl="parChTrans1D2" presStyleIdx="31" presStyleCnt="48"/>
      <dgm:spPr/>
      <dgm:t>
        <a:bodyPr/>
        <a:lstStyle/>
        <a:p>
          <a:endParaRPr lang="en-US"/>
        </a:p>
      </dgm:t>
    </dgm:pt>
    <dgm:pt modelId="{AE970FE2-B2A1-944E-A733-C10BA6AFC7D7}" type="pres">
      <dgm:prSet presAssocID="{6D071A44-E718-E041-9E07-E45C0D8E3BDA}" presName="childText" presStyleLbl="bgAcc1" presStyleIdx="3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8943-A57D-8C4F-94C1-D2F877210E36}" type="pres">
      <dgm:prSet presAssocID="{30D8D206-B2A8-C046-BB93-6FD382BA1456}" presName="Name13" presStyleLbl="parChTrans1D2" presStyleIdx="32" presStyleCnt="48"/>
      <dgm:spPr/>
      <dgm:t>
        <a:bodyPr/>
        <a:lstStyle/>
        <a:p>
          <a:endParaRPr lang="en-US"/>
        </a:p>
      </dgm:t>
    </dgm:pt>
    <dgm:pt modelId="{5F8741A7-0630-104C-9F9D-F534257486CE}" type="pres">
      <dgm:prSet presAssocID="{AD32473A-4C24-5843-9899-8FF4198ED30D}" presName="childText" presStyleLbl="bgAcc1" presStyleIdx="3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B40AD-CB26-BC42-97F5-86B09DAFA3E4}" type="pres">
      <dgm:prSet presAssocID="{38CC7A0B-3BB6-2F47-9C20-61D9E4189225}" presName="Name13" presStyleLbl="parChTrans1D2" presStyleIdx="33" presStyleCnt="48"/>
      <dgm:spPr/>
      <dgm:t>
        <a:bodyPr/>
        <a:lstStyle/>
        <a:p>
          <a:endParaRPr lang="en-US"/>
        </a:p>
      </dgm:t>
    </dgm:pt>
    <dgm:pt modelId="{F96DC653-0D8F-4D4D-AE33-E415A0FF87E3}" type="pres">
      <dgm:prSet presAssocID="{BFD7929D-6FA7-AF46-BCF3-769043E7E5D2}" presName="childText" presStyleLbl="bgAcc1" presStyleIdx="3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8F716-AC35-D543-BCF6-BB77DFDFA2B6}" type="pres">
      <dgm:prSet presAssocID="{29596DAB-40E2-0E4C-AE55-E7662B64CA1B}" presName="Name13" presStyleLbl="parChTrans1D2" presStyleIdx="34" presStyleCnt="48"/>
      <dgm:spPr/>
      <dgm:t>
        <a:bodyPr/>
        <a:lstStyle/>
        <a:p>
          <a:endParaRPr lang="en-US"/>
        </a:p>
      </dgm:t>
    </dgm:pt>
    <dgm:pt modelId="{069A2579-340D-E14E-8CE6-D705C4244416}" type="pres">
      <dgm:prSet presAssocID="{7A6FCA2F-94C5-E449-A063-A88D600E5631}" presName="childText" presStyleLbl="bgAcc1" presStyleIdx="3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58608-03B4-B942-8440-62E1365363F8}" type="pres">
      <dgm:prSet presAssocID="{62133523-BEB9-8E48-9B43-5FB556A1A3C9}" presName="Name13" presStyleLbl="parChTrans1D2" presStyleIdx="35" presStyleCnt="48"/>
      <dgm:spPr/>
      <dgm:t>
        <a:bodyPr/>
        <a:lstStyle/>
        <a:p>
          <a:endParaRPr lang="en-US"/>
        </a:p>
      </dgm:t>
    </dgm:pt>
    <dgm:pt modelId="{CCCC103E-4F75-2045-B33C-67CFC7D0D025}" type="pres">
      <dgm:prSet presAssocID="{852951B4-228C-2842-9AAC-DFEA869EEB75}" presName="childText" presStyleLbl="bgAcc1" presStyleIdx="3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742B1-8102-5B4A-80F3-C48416D88A05}" type="pres">
      <dgm:prSet presAssocID="{DF627F24-4738-7C41-AC2D-2C0488A0C95F}" presName="Name13" presStyleLbl="parChTrans1D2" presStyleIdx="36" presStyleCnt="48"/>
      <dgm:spPr/>
      <dgm:t>
        <a:bodyPr/>
        <a:lstStyle/>
        <a:p>
          <a:endParaRPr lang="en-US"/>
        </a:p>
      </dgm:t>
    </dgm:pt>
    <dgm:pt modelId="{AACC6E9B-2BA7-7A41-9B30-BB14628D2D53}" type="pres">
      <dgm:prSet presAssocID="{2220D935-0593-0A49-B161-8B30D3FF5873}" presName="childText" presStyleLbl="bgAcc1" presStyleIdx="3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F037B-4B3A-774E-943C-37A27AC8F974}" type="pres">
      <dgm:prSet presAssocID="{DE3DC9DE-0F3C-3B42-A41A-F9B04F561B0E}" presName="root" presStyleCnt="0"/>
      <dgm:spPr/>
      <dgm:t>
        <a:bodyPr/>
        <a:lstStyle/>
        <a:p>
          <a:endParaRPr lang="en-US"/>
        </a:p>
      </dgm:t>
    </dgm:pt>
    <dgm:pt modelId="{000AD305-3FEA-DF40-8385-845275BE7662}" type="pres">
      <dgm:prSet presAssocID="{DE3DC9DE-0F3C-3B42-A41A-F9B04F561B0E}" presName="rootComposite" presStyleCnt="0"/>
      <dgm:spPr/>
      <dgm:t>
        <a:bodyPr/>
        <a:lstStyle/>
        <a:p>
          <a:endParaRPr lang="en-US"/>
        </a:p>
      </dgm:t>
    </dgm:pt>
    <dgm:pt modelId="{2B66FEEB-8979-1742-AB53-0C1837FF818E}" type="pres">
      <dgm:prSet presAssocID="{DE3DC9DE-0F3C-3B42-A41A-F9B04F561B0E}" presName="rootText" presStyleLbl="node1" presStyleIdx="6" presStyleCnt="8"/>
      <dgm:spPr/>
      <dgm:t>
        <a:bodyPr/>
        <a:lstStyle/>
        <a:p>
          <a:endParaRPr lang="en-US"/>
        </a:p>
      </dgm:t>
    </dgm:pt>
    <dgm:pt modelId="{0E90E8D3-E01A-D24F-A736-0B690716F321}" type="pres">
      <dgm:prSet presAssocID="{DE3DC9DE-0F3C-3B42-A41A-F9B04F561B0E}" presName="rootConnector" presStyleLbl="node1" presStyleIdx="6" presStyleCnt="8"/>
      <dgm:spPr/>
      <dgm:t>
        <a:bodyPr/>
        <a:lstStyle/>
        <a:p>
          <a:endParaRPr lang="en-US"/>
        </a:p>
      </dgm:t>
    </dgm:pt>
    <dgm:pt modelId="{47A63CAB-52DE-ED46-9E02-55C20B5FAFA9}" type="pres">
      <dgm:prSet presAssocID="{DE3DC9DE-0F3C-3B42-A41A-F9B04F561B0E}" presName="childShape" presStyleCnt="0"/>
      <dgm:spPr/>
      <dgm:t>
        <a:bodyPr/>
        <a:lstStyle/>
        <a:p>
          <a:endParaRPr lang="en-US"/>
        </a:p>
      </dgm:t>
    </dgm:pt>
    <dgm:pt modelId="{C44C409F-33EF-1B49-8934-47A20A54CD21}" type="pres">
      <dgm:prSet presAssocID="{BFEAAC07-26C9-9A4B-848E-3298C95ECC5E}" presName="Name13" presStyleLbl="parChTrans1D2" presStyleIdx="37" presStyleCnt="48"/>
      <dgm:spPr/>
      <dgm:t>
        <a:bodyPr/>
        <a:lstStyle/>
        <a:p>
          <a:endParaRPr lang="en-US"/>
        </a:p>
      </dgm:t>
    </dgm:pt>
    <dgm:pt modelId="{89692284-FD0C-7C47-A888-DDD812E9AB7C}" type="pres">
      <dgm:prSet presAssocID="{EC3514EE-CC2C-B84E-B0B2-69E41CF23033}" presName="childText" presStyleLbl="bgAcc1" presStyleIdx="3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AEA4A-70C3-5140-A9C9-5CCA1882B022}" type="pres">
      <dgm:prSet presAssocID="{148B0DE8-8721-2442-B7C5-317C37EE2191}" presName="Name13" presStyleLbl="parChTrans1D2" presStyleIdx="38" presStyleCnt="48"/>
      <dgm:spPr/>
      <dgm:t>
        <a:bodyPr/>
        <a:lstStyle/>
        <a:p>
          <a:endParaRPr lang="en-US"/>
        </a:p>
      </dgm:t>
    </dgm:pt>
    <dgm:pt modelId="{437EE71C-DDDE-8341-9D6F-D85E1C5006A1}" type="pres">
      <dgm:prSet presAssocID="{A8DA11BF-F9FA-1745-9784-D6217E0F046B}" presName="childText" presStyleLbl="bgAcc1" presStyleIdx="3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AB7C8-84F1-2E48-9859-9FCB281025D4}" type="pres">
      <dgm:prSet presAssocID="{5E7DA3D6-8C88-2F41-9566-1B47C5755B7A}" presName="Name13" presStyleLbl="parChTrans1D2" presStyleIdx="39" presStyleCnt="48"/>
      <dgm:spPr/>
      <dgm:t>
        <a:bodyPr/>
        <a:lstStyle/>
        <a:p>
          <a:endParaRPr lang="en-US"/>
        </a:p>
      </dgm:t>
    </dgm:pt>
    <dgm:pt modelId="{FBC225AC-4B87-2944-8C88-FFE77F098CE1}" type="pres">
      <dgm:prSet presAssocID="{70350C3F-55E5-7744-AB72-F13F0367DB13}" presName="childText" presStyleLbl="bgAcc1" presStyleIdx="3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3FDF0-AD97-244E-A3A5-E28811EC9AF6}" type="pres">
      <dgm:prSet presAssocID="{86515B49-08EE-3742-B6DE-09231FA5EA1D}" presName="Name13" presStyleLbl="parChTrans1D2" presStyleIdx="40" presStyleCnt="48"/>
      <dgm:spPr/>
      <dgm:t>
        <a:bodyPr/>
        <a:lstStyle/>
        <a:p>
          <a:endParaRPr lang="en-US"/>
        </a:p>
      </dgm:t>
    </dgm:pt>
    <dgm:pt modelId="{17B7EA5E-A6E4-3446-AB9E-4B930C3C4104}" type="pres">
      <dgm:prSet presAssocID="{2D1C1CF8-EA46-114D-BBFD-56B2D286BB0E}" presName="childText" presStyleLbl="bgAcc1" presStyleIdx="4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F4F8D-8459-5D43-9FBC-BBFE6EC155E2}" type="pres">
      <dgm:prSet presAssocID="{D2678C82-D7AC-C046-8068-5C6831CA81C8}" presName="Name13" presStyleLbl="parChTrans1D2" presStyleIdx="41" presStyleCnt="48"/>
      <dgm:spPr/>
      <dgm:t>
        <a:bodyPr/>
        <a:lstStyle/>
        <a:p>
          <a:endParaRPr lang="en-US"/>
        </a:p>
      </dgm:t>
    </dgm:pt>
    <dgm:pt modelId="{B529F8FC-4E06-1545-A094-2995F029FA56}" type="pres">
      <dgm:prSet presAssocID="{42A2E510-9C1F-B04B-ACB9-4011C59B0DE8}" presName="childText" presStyleLbl="bgAcc1" presStyleIdx="4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74DEB-4A0F-974C-8A6A-2B57D017814C}" type="pres">
      <dgm:prSet presAssocID="{A18E3626-26B6-B742-8B6F-1863B6643828}" presName="root" presStyleCnt="0"/>
      <dgm:spPr/>
      <dgm:t>
        <a:bodyPr/>
        <a:lstStyle/>
        <a:p>
          <a:endParaRPr lang="en-US"/>
        </a:p>
      </dgm:t>
    </dgm:pt>
    <dgm:pt modelId="{BB04AFA7-A431-2649-8526-D7D45E99CC7E}" type="pres">
      <dgm:prSet presAssocID="{A18E3626-26B6-B742-8B6F-1863B6643828}" presName="rootComposite" presStyleCnt="0"/>
      <dgm:spPr/>
      <dgm:t>
        <a:bodyPr/>
        <a:lstStyle/>
        <a:p>
          <a:endParaRPr lang="en-US"/>
        </a:p>
      </dgm:t>
    </dgm:pt>
    <dgm:pt modelId="{FDE3B8B3-833B-2B46-AB4F-23D9C8D69800}" type="pres">
      <dgm:prSet presAssocID="{A18E3626-26B6-B742-8B6F-1863B6643828}" presName="rootText" presStyleLbl="node1" presStyleIdx="7" presStyleCnt="8"/>
      <dgm:spPr/>
      <dgm:t>
        <a:bodyPr/>
        <a:lstStyle/>
        <a:p>
          <a:endParaRPr lang="en-US"/>
        </a:p>
      </dgm:t>
    </dgm:pt>
    <dgm:pt modelId="{EC88146A-796B-C64D-A192-93ACAD52D5D9}" type="pres">
      <dgm:prSet presAssocID="{A18E3626-26B6-B742-8B6F-1863B6643828}" presName="rootConnector" presStyleLbl="node1" presStyleIdx="7" presStyleCnt="8"/>
      <dgm:spPr/>
      <dgm:t>
        <a:bodyPr/>
        <a:lstStyle/>
        <a:p>
          <a:endParaRPr lang="en-US"/>
        </a:p>
      </dgm:t>
    </dgm:pt>
    <dgm:pt modelId="{30AEDC3A-72BA-1A44-91DE-7B4D93863C18}" type="pres">
      <dgm:prSet presAssocID="{A18E3626-26B6-B742-8B6F-1863B6643828}" presName="childShape" presStyleCnt="0"/>
      <dgm:spPr/>
      <dgm:t>
        <a:bodyPr/>
        <a:lstStyle/>
        <a:p>
          <a:endParaRPr lang="en-US"/>
        </a:p>
      </dgm:t>
    </dgm:pt>
    <dgm:pt modelId="{787F08DE-5E17-EE46-A77B-3B65917367D4}" type="pres">
      <dgm:prSet presAssocID="{4283778F-6A90-1341-9FBF-2C06C967B836}" presName="Name13" presStyleLbl="parChTrans1D2" presStyleIdx="42" presStyleCnt="48"/>
      <dgm:spPr/>
      <dgm:t>
        <a:bodyPr/>
        <a:lstStyle/>
        <a:p>
          <a:endParaRPr lang="en-US"/>
        </a:p>
      </dgm:t>
    </dgm:pt>
    <dgm:pt modelId="{4468D011-C083-4149-A8FE-6D3CBC067815}" type="pres">
      <dgm:prSet presAssocID="{EEE0469E-66FA-934E-94A3-A7498AD4114E}" presName="childText" presStyleLbl="bgAcc1" presStyleIdx="4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18E0F-AEE0-344A-811C-6CB914132536}" type="pres">
      <dgm:prSet presAssocID="{C9D4BE16-4C93-0648-B041-94F84082824B}" presName="Name13" presStyleLbl="parChTrans1D2" presStyleIdx="43" presStyleCnt="48"/>
      <dgm:spPr/>
      <dgm:t>
        <a:bodyPr/>
        <a:lstStyle/>
        <a:p>
          <a:endParaRPr lang="en-US"/>
        </a:p>
      </dgm:t>
    </dgm:pt>
    <dgm:pt modelId="{6E328C83-B2F5-D74F-977A-8AA03C4D1706}" type="pres">
      <dgm:prSet presAssocID="{BE18CBF0-7223-A544-AB9F-2F991FD8A2AB}" presName="childText" presStyleLbl="bgAcc1" presStyleIdx="4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9DF0-3C24-AA40-AFC3-47F9D373C8C8}" type="pres">
      <dgm:prSet presAssocID="{0A96DED5-0356-1345-93F3-508CA9DA8021}" presName="Name13" presStyleLbl="parChTrans1D2" presStyleIdx="44" presStyleCnt="48"/>
      <dgm:spPr/>
      <dgm:t>
        <a:bodyPr/>
        <a:lstStyle/>
        <a:p>
          <a:endParaRPr lang="en-US"/>
        </a:p>
      </dgm:t>
    </dgm:pt>
    <dgm:pt modelId="{0F55C74D-1198-5543-8ACE-0C9C5E61EBFE}" type="pres">
      <dgm:prSet presAssocID="{A15BE486-DB24-EE4D-8B54-0B44B179B9CF}" presName="childText" presStyleLbl="bgAcc1" presStyleIdx="4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8B018-A3D0-444A-9968-A5EAD7F53A04}" type="pres">
      <dgm:prSet presAssocID="{99C966C3-2DBF-254F-8CB6-17E5DA870BA3}" presName="Name13" presStyleLbl="parChTrans1D2" presStyleIdx="45" presStyleCnt="48"/>
      <dgm:spPr/>
      <dgm:t>
        <a:bodyPr/>
        <a:lstStyle/>
        <a:p>
          <a:endParaRPr lang="en-US"/>
        </a:p>
      </dgm:t>
    </dgm:pt>
    <dgm:pt modelId="{2FEAF23C-F8D7-0A41-B71D-0A5BFCE47F0B}" type="pres">
      <dgm:prSet presAssocID="{C01B17E9-6268-5842-BC44-920EAA594710}" presName="childText" presStyleLbl="bgAcc1" presStyleIdx="4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F8992-86BA-B147-9F31-205760D31F22}" type="pres">
      <dgm:prSet presAssocID="{04B2C4F6-358B-5749-B7AB-291EEA7B24AA}" presName="Name13" presStyleLbl="parChTrans1D2" presStyleIdx="46" presStyleCnt="48"/>
      <dgm:spPr/>
      <dgm:t>
        <a:bodyPr/>
        <a:lstStyle/>
        <a:p>
          <a:endParaRPr lang="en-US"/>
        </a:p>
      </dgm:t>
    </dgm:pt>
    <dgm:pt modelId="{BDC4CDA8-8F23-3543-A81B-92CB92CAD3E3}" type="pres">
      <dgm:prSet presAssocID="{8FBBE969-37FE-074E-A3FA-5D1FA0436EE8}" presName="childText" presStyleLbl="bgAcc1" presStyleIdx="4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EBBBB-7259-0143-8DCB-0F91690A6B0D}" type="pres">
      <dgm:prSet presAssocID="{3A9BDB79-BC89-E746-8DDF-EAFC1D0717EB}" presName="Name13" presStyleLbl="parChTrans1D2" presStyleIdx="47" presStyleCnt="48"/>
      <dgm:spPr/>
      <dgm:t>
        <a:bodyPr/>
        <a:lstStyle/>
        <a:p>
          <a:endParaRPr lang="en-US"/>
        </a:p>
      </dgm:t>
    </dgm:pt>
    <dgm:pt modelId="{1771E5C7-87CF-4948-89C6-3F057259B26A}" type="pres">
      <dgm:prSet presAssocID="{D8955D2E-BD40-E04D-95DA-84FDBE0434EC}" presName="childText" presStyleLbl="bgAcc1" presStyleIdx="4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44628-51D9-4B72-88A3-A0D341A98567}" type="presOf" srcId="{AB885FE9-ED67-314C-A57F-05DA612075EA}" destId="{D82B9C90-0D57-AA43-8198-924D93238A3E}" srcOrd="0" destOrd="0" presId="urn:microsoft.com/office/officeart/2005/8/layout/hierarchy3"/>
    <dgm:cxn modelId="{50B76319-A3B4-46E2-87D5-034BE2056312}" type="presOf" srcId="{A4591C84-640A-974C-9B3A-B66CA9D18F3A}" destId="{019AB23F-5E29-D845-8366-AB477D09855F}" srcOrd="0" destOrd="0" presId="urn:microsoft.com/office/officeart/2005/8/layout/hierarchy3"/>
    <dgm:cxn modelId="{6E434415-F6D3-4CD6-94A9-F3E2E977CB47}" type="presOf" srcId="{8304E86B-3364-3849-AFF3-D5BF2AA6A3FE}" destId="{E09211AB-01C8-D648-9328-8F2CDAAC34E4}" srcOrd="0" destOrd="0" presId="urn:microsoft.com/office/officeart/2005/8/layout/hierarchy3"/>
    <dgm:cxn modelId="{EE71D096-5E40-4C94-AE8F-10722CF73470}" type="presOf" srcId="{F2731925-7218-8E49-82DA-C2F474AFEC47}" destId="{DBE0F3B5-98B0-F44D-B5D8-7E031F1D0466}" srcOrd="0" destOrd="0" presId="urn:microsoft.com/office/officeart/2005/8/layout/hierarchy3"/>
    <dgm:cxn modelId="{0B3A40A2-3997-4641-99C4-2CB00A7E998B}" srcId="{EB651D2E-8A13-BD4D-A6E0-0D2F7A1DAB2C}" destId="{C02C9210-E7F0-BD41-8F55-1F85F6DA3017}" srcOrd="5" destOrd="0" parTransId="{55B9C62B-2F60-B647-A6F5-AA17705D6C32}" sibTransId="{D701F34F-BCDD-9E4F-AEFD-DB56E7132154}"/>
    <dgm:cxn modelId="{BF3253DC-2562-49DF-AB9B-AC2D4817EF2E}" type="presOf" srcId="{19601374-8DEE-D749-8C2D-16E15CAC32D5}" destId="{C06C53D6-085E-E843-962B-1DA39AD82470}" srcOrd="0" destOrd="0" presId="urn:microsoft.com/office/officeart/2005/8/layout/hierarchy3"/>
    <dgm:cxn modelId="{5285E3D5-F815-47AB-BAB0-B97DDA28E6C4}" type="presOf" srcId="{04B2C4F6-358B-5749-B7AB-291EEA7B24AA}" destId="{58CF8992-86BA-B147-9F31-205760D31F22}" srcOrd="0" destOrd="0" presId="urn:microsoft.com/office/officeart/2005/8/layout/hierarchy3"/>
    <dgm:cxn modelId="{32E889B1-68D7-FB4A-B1BE-1E5985613C6F}" srcId="{EB651D2E-8A13-BD4D-A6E0-0D2F7A1DAB2C}" destId="{D112B1B2-C75A-3E41-BBF2-BC781345BF42}" srcOrd="6" destOrd="0" parTransId="{19601374-8DEE-D749-8C2D-16E15CAC32D5}" sibTransId="{76FAADF8-CE0E-5345-AA8A-66EC3376CD2A}"/>
    <dgm:cxn modelId="{A17D90A3-76AD-4535-9740-83CD0B79C8B3}" type="presOf" srcId="{AD32473A-4C24-5843-9899-8FF4198ED30D}" destId="{5F8741A7-0630-104C-9F9D-F534257486CE}" srcOrd="0" destOrd="0" presId="urn:microsoft.com/office/officeart/2005/8/layout/hierarchy3"/>
    <dgm:cxn modelId="{619231E9-A591-4785-BC1B-EECE9F048137}" type="presOf" srcId="{12187C99-DE1E-AD42-AB24-F2EFB3BBE801}" destId="{3118780C-063B-3D43-A37F-FD38DF5C72E9}" srcOrd="0" destOrd="0" presId="urn:microsoft.com/office/officeart/2005/8/layout/hierarchy3"/>
    <dgm:cxn modelId="{254FD4E2-FC74-FC41-A3E3-1326FAF10A3C}" srcId="{CD66B9EA-D92D-FC48-9EBA-38718CC1F6D8}" destId="{BFD7929D-6FA7-AF46-BCF3-769043E7E5D2}" srcOrd="2" destOrd="0" parTransId="{38CC7A0B-3BB6-2F47-9C20-61D9E4189225}" sibTransId="{44D9E443-4E27-4F49-B7CD-D4AA6168B817}"/>
    <dgm:cxn modelId="{0BB90AA5-A19E-4511-B5FA-7E69B7C93977}" type="presOf" srcId="{B9AD6E4F-80AC-0E40-A20A-90C1E031E6A3}" destId="{B83BEE41-369F-4D4A-B749-278ED6B6D049}" srcOrd="0" destOrd="0" presId="urn:microsoft.com/office/officeart/2005/8/layout/hierarchy3"/>
    <dgm:cxn modelId="{C309E5BC-B9C4-4B42-80D2-D1D477E9B394}" type="presOf" srcId="{C1DBF5ED-8EFD-AA4E-BF90-EF2820814F07}" destId="{0A24C12A-79A2-D344-BB5A-45FFFAE2E96A}" srcOrd="0" destOrd="0" presId="urn:microsoft.com/office/officeart/2005/8/layout/hierarchy3"/>
    <dgm:cxn modelId="{83AA6748-AFC1-4D46-BC12-ED6ECE149DE1}" type="presOf" srcId="{496A556B-CF23-7B49-A647-132B10DAA07E}" destId="{8372ACEA-9328-EF40-B013-B86FAE47F9B5}" srcOrd="0" destOrd="0" presId="urn:microsoft.com/office/officeart/2005/8/layout/hierarchy3"/>
    <dgm:cxn modelId="{0A1A267F-0C55-4E8E-959E-4D0F42C8E22D}" type="presOf" srcId="{BFEAAC07-26C9-9A4B-848E-3298C95ECC5E}" destId="{C44C409F-33EF-1B49-8934-47A20A54CD21}" srcOrd="0" destOrd="0" presId="urn:microsoft.com/office/officeart/2005/8/layout/hierarchy3"/>
    <dgm:cxn modelId="{88857475-7973-46F1-A67C-038140AA3551}" type="presOf" srcId="{852951B4-228C-2842-9AAC-DFEA869EEB75}" destId="{CCCC103E-4F75-2045-B33C-67CFC7D0D025}" srcOrd="0" destOrd="0" presId="urn:microsoft.com/office/officeart/2005/8/layout/hierarchy3"/>
    <dgm:cxn modelId="{A6966B7E-E755-4DDA-A6DE-BA7B3D0070AF}" type="presOf" srcId="{29051A7B-1730-AF41-A0F0-CB9A91346BAD}" destId="{C8F7802A-ADC2-E742-8171-5BE4D4F23C77}" srcOrd="1" destOrd="0" presId="urn:microsoft.com/office/officeart/2005/8/layout/hierarchy3"/>
    <dgm:cxn modelId="{B930EBBD-4A75-4C42-A743-92FE02A6EA83}" type="presOf" srcId="{3A9BDB79-BC89-E746-8DDF-EAFC1D0717EB}" destId="{4D4EBBBB-7259-0143-8DCB-0F91690A6B0D}" srcOrd="0" destOrd="0" presId="urn:microsoft.com/office/officeart/2005/8/layout/hierarchy3"/>
    <dgm:cxn modelId="{22F52A82-9A16-394B-8AD8-4CF1DA08C79D}" srcId="{DE3DC9DE-0F3C-3B42-A41A-F9B04F561B0E}" destId="{42A2E510-9C1F-B04B-ACB9-4011C59B0DE8}" srcOrd="4" destOrd="0" parTransId="{D2678C82-D7AC-C046-8068-5C6831CA81C8}" sibTransId="{BFCA27E7-4871-834F-93F1-BA45BFDB40AB}"/>
    <dgm:cxn modelId="{EC37D6C4-4A4B-9247-A74D-7716CF3E749C}" srcId="{0C818FC1-18D8-2A43-8FFF-2C3209143202}" destId="{1EDD46C0-0C1C-F44B-BC12-0CEAC7B252A2}" srcOrd="0" destOrd="0" parTransId="{99C054B2-5FE6-484D-8A8A-AE1B0848E62D}" sibTransId="{8DBD9D12-EE06-6246-ADAB-DC5736B3D936}"/>
    <dgm:cxn modelId="{6FE58F23-4FD3-9C47-B4F9-B7A6722D7FCD}" srcId="{0C818FC1-18D8-2A43-8FFF-2C3209143202}" destId="{8EC4A900-AD76-C140-BB6A-1D7D69231575}" srcOrd="2" destOrd="0" parTransId="{36C99B3F-5883-9846-BAA3-1B633A5928D7}" sibTransId="{C8729E7B-32EB-9147-92D1-38B30D3B2F8C}"/>
    <dgm:cxn modelId="{80A71909-2A54-354F-BA52-8BF2926EAD24}" srcId="{CD66B9EA-D92D-FC48-9EBA-38718CC1F6D8}" destId="{852951B4-228C-2842-9AAC-DFEA869EEB75}" srcOrd="4" destOrd="0" parTransId="{62133523-BEB9-8E48-9B43-5FB556A1A3C9}" sibTransId="{13E9166C-CD78-9544-B544-118C3ECFE8B5}"/>
    <dgm:cxn modelId="{429F4CB8-13BF-428C-ACC6-6B8D7DC5A97A}" type="presOf" srcId="{2B823195-D298-0C46-BFE8-F8385332CA76}" destId="{4C4D58C4-9BB0-BE43-95B8-7D9A2B1C3508}" srcOrd="0" destOrd="0" presId="urn:microsoft.com/office/officeart/2005/8/layout/hierarchy3"/>
    <dgm:cxn modelId="{65A958D8-AC1B-4400-932B-CD3CE64413D1}" type="presOf" srcId="{394215C8-A10F-254C-8E8D-0FAB32E3603F}" destId="{65F81B8B-DFDF-C84D-8CE2-B8DB612BC9B9}" srcOrd="0" destOrd="0" presId="urn:microsoft.com/office/officeart/2005/8/layout/hierarchy3"/>
    <dgm:cxn modelId="{87D85D9D-4F4B-4D0D-9382-92EA24F6493B}" type="presOf" srcId="{3A95CD42-535C-444F-B719-DF3A6ABD38B6}" destId="{966D81B0-7700-5E49-8712-F084D780A4BB}" srcOrd="0" destOrd="0" presId="urn:microsoft.com/office/officeart/2005/8/layout/hierarchy3"/>
    <dgm:cxn modelId="{D92F6FE9-D3CA-5144-8F84-EDEBFA08775F}" srcId="{10406DAA-E23B-D74D-9C78-A4668696E868}" destId="{A18E3626-26B6-B742-8B6F-1863B6643828}" srcOrd="7" destOrd="0" parTransId="{7D680485-00A3-544A-947D-3A03EAD18771}" sibTransId="{BA95C8EB-08AF-DB43-B9B0-0382B306CF88}"/>
    <dgm:cxn modelId="{D37687AB-7911-45D4-AEA0-E5FA263311EF}" type="presOf" srcId="{C1383D8A-F7C6-E942-AA71-07892CB5143B}" destId="{15572E13-2514-5343-A1EA-4DAC18AF7513}" srcOrd="0" destOrd="0" presId="urn:microsoft.com/office/officeart/2005/8/layout/hierarchy3"/>
    <dgm:cxn modelId="{54D268A8-B0AC-4E31-AA9E-519B044A77C6}" type="presOf" srcId="{38CC7A0B-3BB6-2F47-9C20-61D9E4189225}" destId="{164B40AD-CB26-BC42-97F5-86B09DAFA3E4}" srcOrd="0" destOrd="0" presId="urn:microsoft.com/office/officeart/2005/8/layout/hierarchy3"/>
    <dgm:cxn modelId="{312B9DD4-4BF6-45D3-905A-9B215FDE9A8E}" type="presOf" srcId="{5E800405-3EF7-9040-9ABA-042BED3511BD}" destId="{26725B4E-D286-EF47-BC49-F50EFF2F143D}" srcOrd="0" destOrd="0" presId="urn:microsoft.com/office/officeart/2005/8/layout/hierarchy3"/>
    <dgm:cxn modelId="{8C9B5A41-F0EA-4F1C-BA69-1B89E63E4A6F}" type="presOf" srcId="{29596DAB-40E2-0E4C-AE55-E7662B64CA1B}" destId="{9CB8F716-AC35-D543-BCF6-BB77DFDFA2B6}" srcOrd="0" destOrd="0" presId="urn:microsoft.com/office/officeart/2005/8/layout/hierarchy3"/>
    <dgm:cxn modelId="{7553B06C-2B5D-418D-97F4-BAE99B35A665}" type="presOf" srcId="{42A2E510-9C1F-B04B-ACB9-4011C59B0DE8}" destId="{B529F8FC-4E06-1545-A094-2995F029FA56}" srcOrd="0" destOrd="0" presId="urn:microsoft.com/office/officeart/2005/8/layout/hierarchy3"/>
    <dgm:cxn modelId="{28812EFD-66E3-40A2-A322-DF3AF2DBB4D5}" type="presOf" srcId="{43475B72-BE19-CC40-8A95-C86B5A398199}" destId="{F8A61722-CB00-D74F-ACC9-05A8839C7CAD}" srcOrd="0" destOrd="0" presId="urn:microsoft.com/office/officeart/2005/8/layout/hierarchy3"/>
    <dgm:cxn modelId="{D96F64C0-5CAF-5B4F-92E4-10717434642C}" srcId="{5A195ECA-4D8A-B641-9554-24C2C0FCA935}" destId="{B22FD86E-7430-6D44-9CDD-B85D5A9AD8F0}" srcOrd="3" destOrd="0" parTransId="{DE120F5E-1C37-5442-9BA2-C7A099149CAD}" sibTransId="{4F15F7D6-FA69-AB48-B9C0-78763857BDF6}"/>
    <dgm:cxn modelId="{755768AE-816C-F24F-8A94-05F80D4DB00D}" srcId="{10406DAA-E23B-D74D-9C78-A4668696E868}" destId="{DE3DC9DE-0F3C-3B42-A41A-F9B04F561B0E}" srcOrd="6" destOrd="0" parTransId="{18A1127F-63C1-8B46-BB77-B5A6A759C65C}" sibTransId="{09786BEF-782C-FF4E-8984-59D2E273B4BF}"/>
    <dgm:cxn modelId="{E08D18A6-2B4A-4FA2-B1F4-E68662D8AB4E}" type="presOf" srcId="{0A96DED5-0356-1345-93F3-508CA9DA8021}" destId="{43CD9DF0-3C24-AA40-AFC3-47F9D373C8C8}" srcOrd="0" destOrd="0" presId="urn:microsoft.com/office/officeart/2005/8/layout/hierarchy3"/>
    <dgm:cxn modelId="{6F22BEE8-B125-4554-A2DD-055CE8550138}" type="presOf" srcId="{CD66B9EA-D92D-FC48-9EBA-38718CC1F6D8}" destId="{3F6043E2-0017-5C43-A845-34221E29E219}" srcOrd="1" destOrd="0" presId="urn:microsoft.com/office/officeart/2005/8/layout/hierarchy3"/>
    <dgm:cxn modelId="{4F77D510-A59E-44A0-B9CE-CC9F170C2D68}" type="presOf" srcId="{12DA8442-4C64-9840-9A4B-8F382304B7AF}" destId="{717107EC-D3BE-1748-B437-A780A7869BBB}" srcOrd="0" destOrd="0" presId="urn:microsoft.com/office/officeart/2005/8/layout/hierarchy3"/>
    <dgm:cxn modelId="{3DFFA632-A12E-490C-95E9-00B0ED24AC3F}" type="presOf" srcId="{70350C3F-55E5-7744-AB72-F13F0367DB13}" destId="{FBC225AC-4B87-2944-8C88-FFE77F098CE1}" srcOrd="0" destOrd="0" presId="urn:microsoft.com/office/officeart/2005/8/layout/hierarchy3"/>
    <dgm:cxn modelId="{E77AAE98-7FFA-E64A-9F91-768904CAB20A}" srcId="{0C818FC1-18D8-2A43-8FFF-2C3209143202}" destId="{67B12BD1-84F4-FF43-B24F-9B6185E144D0}" srcOrd="5" destOrd="0" parTransId="{AB885FE9-ED67-314C-A57F-05DA612075EA}" sibTransId="{A03C0824-6631-F743-BB47-E409A5E6BF96}"/>
    <dgm:cxn modelId="{82DDE791-2633-1642-9223-8190DA3E0D32}" srcId="{496A556B-CF23-7B49-A647-132B10DAA07E}" destId="{8304E86B-3364-3849-AFF3-D5BF2AA6A3FE}" srcOrd="2" destOrd="0" parTransId="{9DDEE89E-D256-5141-8867-C9C10AC3F3E4}" sibTransId="{0D721F71-EC62-B445-911F-16397E02F04F}"/>
    <dgm:cxn modelId="{01CA577B-47E7-4BC1-8D39-A5674E45568C}" type="presOf" srcId="{CD66B9EA-D92D-FC48-9EBA-38718CC1F6D8}" destId="{79F13A67-E717-D44A-B528-4FFBC216A5F6}" srcOrd="0" destOrd="0" presId="urn:microsoft.com/office/officeart/2005/8/layout/hierarchy3"/>
    <dgm:cxn modelId="{6240B8B7-150C-467B-98CF-5D60FED6C7F5}" type="presOf" srcId="{3B1C8D87-6EA6-2D46-AF9B-8733FECEB66A}" destId="{FDD0D8C2-2348-CA4D-9FF4-889CDE78E1B4}" srcOrd="0" destOrd="0" presId="urn:microsoft.com/office/officeart/2005/8/layout/hierarchy3"/>
    <dgm:cxn modelId="{5CB26D49-E0BE-40F4-BE90-720D71AF0DAC}" type="presOf" srcId="{C9D4BE16-4C93-0648-B041-94F84082824B}" destId="{A6E18E0F-AEE0-344A-811C-6CB914132536}" srcOrd="0" destOrd="0" presId="urn:microsoft.com/office/officeart/2005/8/layout/hierarchy3"/>
    <dgm:cxn modelId="{43E2E503-1945-45E9-9B25-0C8A715A2EE2}" type="presOf" srcId="{8FBBE969-37FE-074E-A3FA-5D1FA0436EE8}" destId="{BDC4CDA8-8F23-3543-A81B-92CB92CAD3E3}" srcOrd="0" destOrd="0" presId="urn:microsoft.com/office/officeart/2005/8/layout/hierarchy3"/>
    <dgm:cxn modelId="{E0C75475-632E-AE4B-966B-57C1CA8846C6}" srcId="{EB651D2E-8A13-BD4D-A6E0-0D2F7A1DAB2C}" destId="{C1383D8A-F7C6-E942-AA71-07892CB5143B}" srcOrd="0" destOrd="0" parTransId="{258CBF93-04A1-884D-8FC8-43C13E30A58D}" sibTransId="{5498B42E-CB38-FD43-8808-922A044CD314}"/>
    <dgm:cxn modelId="{97D016A6-BE0B-624D-8E92-8C91C88B4E1B}" srcId="{29051A7B-1730-AF41-A0F0-CB9A91346BAD}" destId="{42504313-2C36-5541-8E9D-70858E455CFF}" srcOrd="1" destOrd="0" parTransId="{5E800405-3EF7-9040-9ABA-042BED3511BD}" sibTransId="{38B35412-0B62-FC4C-A788-7524683E241A}"/>
    <dgm:cxn modelId="{582C1EB4-AF24-4ABF-AB97-BC9E27BD8B35}" type="presOf" srcId="{67B12BD1-84F4-FF43-B24F-9B6185E144D0}" destId="{5F70F471-C245-AB45-971A-EA5F568B2A37}" srcOrd="0" destOrd="0" presId="urn:microsoft.com/office/officeart/2005/8/layout/hierarchy3"/>
    <dgm:cxn modelId="{E174CCF0-D394-274C-B484-FE2C53B25AB3}" srcId="{496A556B-CF23-7B49-A647-132B10DAA07E}" destId="{A4591C84-640A-974C-9B3A-B66CA9D18F3A}" srcOrd="4" destOrd="0" parTransId="{C1DBF5ED-8EFD-AA4E-BF90-EF2820814F07}" sibTransId="{D2FC468E-EA7F-AE4B-8868-2B50D5B8F49B}"/>
    <dgm:cxn modelId="{0E5C08C4-DE5D-8243-9CA8-0D931C2B8F87}" srcId="{10406DAA-E23B-D74D-9C78-A4668696E868}" destId="{496A556B-CF23-7B49-A647-132B10DAA07E}" srcOrd="1" destOrd="0" parTransId="{19EBBBEA-0C3E-2540-B481-8C0BD08F8CF9}" sibTransId="{8D6AC7FE-583E-8E4B-BBF0-44240E1F6AE9}"/>
    <dgm:cxn modelId="{21D94A42-55E7-8D4D-B31F-5FD26A9885C4}" srcId="{A18E3626-26B6-B742-8B6F-1863B6643828}" destId="{EEE0469E-66FA-934E-94A3-A7498AD4114E}" srcOrd="0" destOrd="0" parTransId="{4283778F-6A90-1341-9FBF-2C06C967B836}" sibTransId="{73D7E2C9-988D-624D-AEAA-099BA181FDD1}"/>
    <dgm:cxn modelId="{1214A306-158A-894D-9A31-853E3B89C7F0}" srcId="{A18E3626-26B6-B742-8B6F-1863B6643828}" destId="{A15BE486-DB24-EE4D-8B54-0B44B179B9CF}" srcOrd="2" destOrd="0" parTransId="{0A96DED5-0356-1345-93F3-508CA9DA8021}" sibTransId="{C0FF9280-E551-E74A-B162-22E02191DE97}"/>
    <dgm:cxn modelId="{4836D694-C7AE-DC4B-B4EF-C495446C117D}" srcId="{0C818FC1-18D8-2A43-8FFF-2C3209143202}" destId="{ECBA931E-F0BD-894A-BA91-C92CC4A333E7}" srcOrd="4" destOrd="0" parTransId="{B9AD6E4F-80AC-0E40-A20A-90C1E031E6A3}" sibTransId="{DBFBB9CE-B0BA-714D-806C-F0B0B0049C1D}"/>
    <dgm:cxn modelId="{BC1BCA01-404C-4075-AD5F-43B0A354031E}" type="presOf" srcId="{10406DAA-E23B-D74D-9C78-A4668696E868}" destId="{FC589DD3-9602-EE46-9BF3-E36B98D6C2B4}" srcOrd="0" destOrd="0" presId="urn:microsoft.com/office/officeart/2005/8/layout/hierarchy3"/>
    <dgm:cxn modelId="{28ED1B71-E1B9-4244-BE60-24ED4D605BD1}" type="presOf" srcId="{2CFFB9D6-FAC8-F244-A367-BDAA6FBC2214}" destId="{A43F20EB-0CCC-7D4D-BB77-5850EB056CF0}" srcOrd="0" destOrd="0" presId="urn:microsoft.com/office/officeart/2005/8/layout/hierarchy3"/>
    <dgm:cxn modelId="{3BDDDB4D-2059-C848-BC49-A477428069DD}" srcId="{5A195ECA-4D8A-B641-9554-24C2C0FCA935}" destId="{2B823195-D298-0C46-BFE8-F8385332CA76}" srcOrd="0" destOrd="0" parTransId="{CBF57AF1-AE23-9E4D-8C5C-71647B968332}" sibTransId="{9EF53C39-C81E-FB43-899A-2F30CE888A86}"/>
    <dgm:cxn modelId="{B839E0E3-C5E6-4B57-AE33-9AEB1E30A86C}" type="presOf" srcId="{D112B1B2-C75A-3E41-BBF2-BC781345BF42}" destId="{B1BA5A91-D616-964F-BE6A-6FB02704712A}" srcOrd="0" destOrd="0" presId="urn:microsoft.com/office/officeart/2005/8/layout/hierarchy3"/>
    <dgm:cxn modelId="{83F4E6EB-D9F6-4652-9873-92232F5116B7}" type="presOf" srcId="{4283778F-6A90-1341-9FBF-2C06C967B836}" destId="{787F08DE-5E17-EE46-A77B-3B65917367D4}" srcOrd="0" destOrd="0" presId="urn:microsoft.com/office/officeart/2005/8/layout/hierarchy3"/>
    <dgm:cxn modelId="{7807DCB1-3328-EF40-B3A5-77DE18648A62}" srcId="{EB651D2E-8A13-BD4D-A6E0-0D2F7A1DAB2C}" destId="{C2E042F0-8672-444E-A21A-E28E1A57A65D}" srcOrd="1" destOrd="0" parTransId="{7A970687-4ADD-E74D-99FA-85FE848E5B20}" sibTransId="{571E0D23-BA67-444F-A782-104D666C056D}"/>
    <dgm:cxn modelId="{E8743DD1-C534-4B2C-9CEE-E94DB135630E}" type="presOf" srcId="{BB69FDDA-E385-1F41-8397-91DEBF5E2628}" destId="{3B0959EC-8C55-084B-A216-1392968A0D6A}" srcOrd="0" destOrd="0" presId="urn:microsoft.com/office/officeart/2005/8/layout/hierarchy3"/>
    <dgm:cxn modelId="{F6EA4785-F221-405A-81F6-49C25B81E651}" type="presOf" srcId="{B11477F7-A6E6-F34F-8A8A-FDE18348B401}" destId="{9577F176-E5FF-FE4C-98D7-E12FB7AC2216}" srcOrd="0" destOrd="0" presId="urn:microsoft.com/office/officeart/2005/8/layout/hierarchy3"/>
    <dgm:cxn modelId="{E7BC6145-5151-404B-B3EF-1A6391D4D692}" srcId="{29051A7B-1730-AF41-A0F0-CB9A91346BAD}" destId="{30CC5198-37AB-5F45-804F-A55E4ED4D3C8}" srcOrd="4" destOrd="0" parTransId="{07C394D0-0B1F-F545-88B7-D69367E54AAC}" sibTransId="{15406995-78F8-F14A-ACA0-B4B55169AD72}"/>
    <dgm:cxn modelId="{3CD6546C-957E-44D4-80AF-C11D2CF620BD}" type="presOf" srcId="{1EDD46C0-0C1C-F44B-BC12-0CEAC7B252A2}" destId="{3A42A752-F588-3944-9408-2A22CA73018C}" srcOrd="0" destOrd="0" presId="urn:microsoft.com/office/officeart/2005/8/layout/hierarchy3"/>
    <dgm:cxn modelId="{911CCAEE-988F-409D-86F9-96C2047E39F0}" type="presOf" srcId="{2D1C1CF8-EA46-114D-BBFD-56B2D286BB0E}" destId="{17B7EA5E-A6E4-3446-AB9E-4B930C3C4104}" srcOrd="0" destOrd="0" presId="urn:microsoft.com/office/officeart/2005/8/layout/hierarchy3"/>
    <dgm:cxn modelId="{B22431ED-6643-47ED-90A9-2CDBA62156BD}" type="presOf" srcId="{8619981C-E2E3-6D4A-8D66-2E3A273EBE88}" destId="{18B5A213-5B16-4448-9A2E-6C41C35E4B02}" srcOrd="0" destOrd="0" presId="urn:microsoft.com/office/officeart/2005/8/layout/hierarchy3"/>
    <dgm:cxn modelId="{2CBD7673-CE70-4C78-8E64-2091AF812554}" type="presOf" srcId="{EC3514EE-CC2C-B84E-B0B2-69E41CF23033}" destId="{89692284-FD0C-7C47-A888-DDD812E9AB7C}" srcOrd="0" destOrd="0" presId="urn:microsoft.com/office/officeart/2005/8/layout/hierarchy3"/>
    <dgm:cxn modelId="{7A4BB965-4435-3748-8DEC-0E6888EA0068}" srcId="{29051A7B-1730-AF41-A0F0-CB9A91346BAD}" destId="{8180E212-FD0C-EB4A-93EB-A32A4D15DD75}" srcOrd="2" destOrd="0" parTransId="{077D18EA-B35B-EA40-AB5E-000F8C43A3A6}" sibTransId="{85D524DB-6679-AC42-A9B5-2692BEE8C576}"/>
    <dgm:cxn modelId="{9ABBA475-04C5-463E-8B17-1F02B1D28A65}" type="presOf" srcId="{5E7DA3D6-8C88-2F41-9566-1B47C5755B7A}" destId="{EEAAB7C8-84F1-2E48-9859-9FCB281025D4}" srcOrd="0" destOrd="0" presId="urn:microsoft.com/office/officeart/2005/8/layout/hierarchy3"/>
    <dgm:cxn modelId="{147E432E-BBCB-A345-8CEC-346E9209DC5A}" srcId="{DE3DC9DE-0F3C-3B42-A41A-F9B04F561B0E}" destId="{A8DA11BF-F9FA-1745-9784-D6217E0F046B}" srcOrd="1" destOrd="0" parTransId="{148B0DE8-8721-2442-B7C5-317C37EE2191}" sibTransId="{F68B6389-B94E-7C4F-80A4-8000A5B62096}"/>
    <dgm:cxn modelId="{5069FF25-FB43-B141-B2E3-A86B3F76B735}" srcId="{A18E3626-26B6-B742-8B6F-1863B6643828}" destId="{BE18CBF0-7223-A544-AB9F-2F991FD8A2AB}" srcOrd="1" destOrd="0" parTransId="{C9D4BE16-4C93-0648-B041-94F84082824B}" sibTransId="{CBF713F9-7F2B-3A4C-A393-AB58BC39B0E3}"/>
    <dgm:cxn modelId="{D30B404E-58DB-4C56-839D-459A6E155877}" type="presOf" srcId="{D8955D2E-BD40-E04D-95DA-84FDBE0434EC}" destId="{1771E5C7-87CF-4948-89C6-3F057259B26A}" srcOrd="0" destOrd="0" presId="urn:microsoft.com/office/officeart/2005/8/layout/hierarchy3"/>
    <dgm:cxn modelId="{CEAE1A44-DEF4-481C-8F7F-97C9634C378D}" type="presOf" srcId="{C02C9210-E7F0-BD41-8F55-1F85F6DA3017}" destId="{8EC3FF0B-A18D-3A40-ADFC-3F82A4996E8A}" srcOrd="0" destOrd="0" presId="urn:microsoft.com/office/officeart/2005/8/layout/hierarchy3"/>
    <dgm:cxn modelId="{72ED2F8A-A1BF-4019-B8C1-E2109912EB6D}" type="presOf" srcId="{9457A1FA-59C3-5543-BB45-7AD1AC0E1FD8}" destId="{DBD56544-BC0D-E04B-9476-E6BCEB16791E}" srcOrd="0" destOrd="0" presId="urn:microsoft.com/office/officeart/2005/8/layout/hierarchy3"/>
    <dgm:cxn modelId="{25B67557-71D7-4269-8329-F1F7636B4457}" type="presOf" srcId="{5575F412-4A31-7E41-9A23-5ECF9FC7ADA5}" destId="{FE9D5D5D-D9B9-3F4E-BFFD-5BED1D4313BF}" srcOrd="0" destOrd="0" presId="urn:microsoft.com/office/officeart/2005/8/layout/hierarchy3"/>
    <dgm:cxn modelId="{CA839937-A936-4C31-9A2F-16ACF70E6BC0}" type="presOf" srcId="{6451D3AD-36F8-5B4B-8CD4-62B895695C00}" destId="{17533C0B-AF5B-6F4B-968C-1DCB1BB2C5E7}" srcOrd="0" destOrd="0" presId="urn:microsoft.com/office/officeart/2005/8/layout/hierarchy3"/>
    <dgm:cxn modelId="{03928AD6-6351-4B96-BD29-6A9C4386C36F}" type="presOf" srcId="{5A195ECA-4D8A-B641-9554-24C2C0FCA935}" destId="{5353961F-FEF1-244D-BB59-14E2E13BCB74}" srcOrd="1" destOrd="0" presId="urn:microsoft.com/office/officeart/2005/8/layout/hierarchy3"/>
    <dgm:cxn modelId="{5F65D048-9ACD-4D13-9DDD-49F585FDFA1A}" type="presOf" srcId="{CBF57AF1-AE23-9E4D-8C5C-71647B968332}" destId="{85BBD1A7-825E-B748-B5D8-676DB7B5900C}" srcOrd="0" destOrd="0" presId="urn:microsoft.com/office/officeart/2005/8/layout/hierarchy3"/>
    <dgm:cxn modelId="{2418E57A-B84D-497C-9925-05708D0387B1}" type="presOf" srcId="{8EC4A900-AD76-C140-BB6A-1D7D69231575}" destId="{C88B90D5-EA67-8247-9B8C-DD3F3FD4A525}" srcOrd="0" destOrd="0" presId="urn:microsoft.com/office/officeart/2005/8/layout/hierarchy3"/>
    <dgm:cxn modelId="{663C96CA-F840-4456-8F84-BEB77E5636C6}" type="presOf" srcId="{258CBF93-04A1-884D-8FC8-43C13E30A58D}" destId="{2921146E-BC60-0D42-9818-C7BF36E220A7}" srcOrd="0" destOrd="0" presId="urn:microsoft.com/office/officeart/2005/8/layout/hierarchy3"/>
    <dgm:cxn modelId="{B82606EB-C742-0E46-A2B0-B46EC0E2DFB7}" srcId="{A18E3626-26B6-B742-8B6F-1863B6643828}" destId="{8FBBE969-37FE-074E-A3FA-5D1FA0436EE8}" srcOrd="4" destOrd="0" parTransId="{04B2C4F6-358B-5749-B7AB-291EEA7B24AA}" sibTransId="{CEBC83D6-D9DF-0F4A-8167-5586D8F2E56D}"/>
    <dgm:cxn modelId="{FA9DF3CE-91EB-664C-8277-A0A7AAC75550}" srcId="{10406DAA-E23B-D74D-9C78-A4668696E868}" destId="{CD66B9EA-D92D-FC48-9EBA-38718CC1F6D8}" srcOrd="5" destOrd="0" parTransId="{2417259F-2C44-FF43-8CC0-61C825A87B4F}" sibTransId="{382C828C-4C5C-9245-84AD-905265986EE0}"/>
    <dgm:cxn modelId="{9FDA1540-E69B-45B9-B84E-4A406EE9512D}" type="presOf" srcId="{61483EF8-580A-944A-852F-3E61B87E9E0E}" destId="{19C6B5CE-E9E2-4E47-AC1E-2B7419D8B861}" srcOrd="0" destOrd="0" presId="urn:microsoft.com/office/officeart/2005/8/layout/hierarchy3"/>
    <dgm:cxn modelId="{E068938C-A56D-4E0A-9E42-2453DABDF469}" type="presOf" srcId="{974C014F-8C7F-E14E-9D48-5D199E33F9C8}" destId="{01D4DB8A-7CF8-1B43-9316-3A99896F337E}" srcOrd="0" destOrd="0" presId="urn:microsoft.com/office/officeart/2005/8/layout/hierarchy3"/>
    <dgm:cxn modelId="{1800620B-6562-8A44-BF1E-A3B2BBB61ABC}" srcId="{A18E3626-26B6-B742-8B6F-1863B6643828}" destId="{D8955D2E-BD40-E04D-95DA-84FDBE0434EC}" srcOrd="5" destOrd="0" parTransId="{3A9BDB79-BC89-E746-8DDF-EAFC1D0717EB}" sibTransId="{1DAF9149-3E2B-9E42-A161-8E3FA0C27895}"/>
    <dgm:cxn modelId="{A1A6EE9D-A3D7-4960-88F5-4203D597535E}" type="presOf" srcId="{EBECA92E-7A91-0C45-B6C9-C0939B8047EA}" destId="{7C43775D-8C90-E84B-9FC8-B6F0ED389446}" srcOrd="0" destOrd="0" presId="urn:microsoft.com/office/officeart/2005/8/layout/hierarchy3"/>
    <dgm:cxn modelId="{28591CE1-5B7B-004B-A580-27FB8386AE9E}" srcId="{5A195ECA-4D8A-B641-9554-24C2C0FCA935}" destId="{12187C99-DE1E-AD42-AB24-F2EFB3BBE801}" srcOrd="5" destOrd="0" parTransId="{F2731925-7218-8E49-82DA-C2F474AFEC47}" sibTransId="{66BC4D1C-5B26-BF4B-9F18-62CA24B765BF}"/>
    <dgm:cxn modelId="{57F9DB80-E551-4226-9894-DDEA29E02C39}" type="presOf" srcId="{0C818FC1-18D8-2A43-8FFF-2C3209143202}" destId="{FF6447F3-1D8D-4D4A-B4A0-68F3D071520C}" srcOrd="0" destOrd="0" presId="urn:microsoft.com/office/officeart/2005/8/layout/hierarchy3"/>
    <dgm:cxn modelId="{D69EB573-E9D9-4115-95DB-84B4C7A8EA74}" type="presOf" srcId="{55B9C62B-2F60-B647-A6F5-AA17705D6C32}" destId="{8AC0553F-F0B6-084E-A40A-D57D0B3174D9}" srcOrd="0" destOrd="0" presId="urn:microsoft.com/office/officeart/2005/8/layout/hierarchy3"/>
    <dgm:cxn modelId="{6243966F-FD1C-664F-8C7F-375D57C6D609}" srcId="{CD66B9EA-D92D-FC48-9EBA-38718CC1F6D8}" destId="{AD32473A-4C24-5843-9899-8FF4198ED30D}" srcOrd="1" destOrd="0" parTransId="{30D8D206-B2A8-C046-BB93-6FD382BA1456}" sibTransId="{68531AD9-EF05-B940-BE89-9FD6C850D404}"/>
    <dgm:cxn modelId="{5327897E-FB58-4D10-8686-11FBE1629D2E}" type="presOf" srcId="{DE3DC9DE-0F3C-3B42-A41A-F9B04F561B0E}" destId="{2B66FEEB-8979-1742-AB53-0C1837FF818E}" srcOrd="0" destOrd="0" presId="urn:microsoft.com/office/officeart/2005/8/layout/hierarchy3"/>
    <dgm:cxn modelId="{6860FA92-F7D6-4225-8126-1ED4400A8C83}" type="presOf" srcId="{1D9F0082-565B-D64C-8A34-8BFEFD308CA0}" destId="{75AF2969-01D1-F748-A671-C34B33CEA329}" srcOrd="0" destOrd="0" presId="urn:microsoft.com/office/officeart/2005/8/layout/hierarchy3"/>
    <dgm:cxn modelId="{7270A67A-A71D-1F4D-BA9E-EF4EDBABBB3C}" srcId="{5A195ECA-4D8A-B641-9554-24C2C0FCA935}" destId="{09EDBED3-9E93-034A-B695-8E5713CB280C}" srcOrd="4" destOrd="0" parTransId="{5575F412-4A31-7E41-9A23-5ECF9FC7ADA5}" sibTransId="{2A14ACA2-E65D-974C-9C66-135F0235B3BD}"/>
    <dgm:cxn modelId="{A6AD5392-3301-CE44-A0D4-8A3B52E68A89}" srcId="{5A195ECA-4D8A-B641-9554-24C2C0FCA935}" destId="{8619981C-E2E3-6D4A-8D66-2E3A273EBE88}" srcOrd="2" destOrd="0" parTransId="{5C8F1EC2-E308-FE40-B82F-30C1265D8F8B}" sibTransId="{501C516A-19FC-264B-B64C-38571EFD3243}"/>
    <dgm:cxn modelId="{AE0F1AAB-39BA-4C46-A093-E982E8E28A52}" type="presOf" srcId="{148B0DE8-8721-2442-B7C5-317C37EE2191}" destId="{EBEAEA4A-70C3-5140-A9C9-5CCA1882B022}" srcOrd="0" destOrd="0" presId="urn:microsoft.com/office/officeart/2005/8/layout/hierarchy3"/>
    <dgm:cxn modelId="{90F75FAA-9755-4E3B-BFB1-C5F2A0AFE9A2}" type="presOf" srcId="{42504313-2C36-5541-8E9D-70858E455CFF}" destId="{3A990CBC-CDF7-0240-AA7D-38E881B21CB6}" srcOrd="0" destOrd="0" presId="urn:microsoft.com/office/officeart/2005/8/layout/hierarchy3"/>
    <dgm:cxn modelId="{3C47ABE2-5EE4-4731-BF1D-EE0B92DD6CF9}" type="presOf" srcId="{36C99B3F-5883-9846-BAA3-1B633A5928D7}" destId="{522DFC75-38D8-C64B-BC4B-42DF64FC131B}" srcOrd="0" destOrd="0" presId="urn:microsoft.com/office/officeart/2005/8/layout/hierarchy3"/>
    <dgm:cxn modelId="{8A3FA0BB-2C3A-407F-A1AE-3E69D9E68CC4}" type="presOf" srcId="{C01B17E9-6268-5842-BC44-920EAA594710}" destId="{2FEAF23C-F8D7-0A41-B71D-0A5BFCE47F0B}" srcOrd="0" destOrd="0" presId="urn:microsoft.com/office/officeart/2005/8/layout/hierarchy3"/>
    <dgm:cxn modelId="{B72E50E6-4AB1-431D-9E79-0D63FC1085C9}" type="presOf" srcId="{BE18CBF0-7223-A544-AB9F-2F991FD8A2AB}" destId="{6E328C83-B2F5-D74F-977A-8AA03C4D1706}" srcOrd="0" destOrd="0" presId="urn:microsoft.com/office/officeart/2005/8/layout/hierarchy3"/>
    <dgm:cxn modelId="{86248516-1125-CD4F-BF26-F2999FB731E3}" srcId="{29051A7B-1730-AF41-A0F0-CB9A91346BAD}" destId="{12DA8442-4C64-9840-9A4B-8F382304B7AF}" srcOrd="0" destOrd="0" parTransId="{16F91F0F-2191-7B46-B544-9FE863F3A7A8}" sibTransId="{89494611-399D-534D-BAFF-228D5B673970}"/>
    <dgm:cxn modelId="{95F3E9E3-A9F5-44AD-9418-8E7EB3837DB3}" type="presOf" srcId="{BFD7929D-6FA7-AF46-BCF3-769043E7E5D2}" destId="{F96DC653-0D8F-4D4D-AE33-E415A0FF87E3}" srcOrd="0" destOrd="0" presId="urn:microsoft.com/office/officeart/2005/8/layout/hierarchy3"/>
    <dgm:cxn modelId="{A88C8E08-E9E5-D24E-B876-E2DE261C13F0}" srcId="{EB651D2E-8A13-BD4D-A6E0-0D2F7A1DAB2C}" destId="{6F95AF44-9F1F-E042-8C2C-A5FEE3147AD4}" srcOrd="2" destOrd="0" parTransId="{627E6F9A-FC77-584E-ADB7-107FC35454CF}" sibTransId="{879E364E-F5D5-0945-8DCE-3C7E2B72DE5F}"/>
    <dgm:cxn modelId="{675118B8-A5E9-5842-8043-34CE1C68B0ED}" srcId="{29051A7B-1730-AF41-A0F0-CB9A91346BAD}" destId="{43475B72-BE19-CC40-8A95-C86B5A398199}" srcOrd="3" destOrd="0" parTransId="{80183DFB-1064-464E-8F54-711FDBE92DA0}" sibTransId="{8FA4F864-0FB0-3F48-BD57-09A0D1407F29}"/>
    <dgm:cxn modelId="{FC787360-4999-4E99-BA5F-A2AF5363AFF0}" type="presOf" srcId="{077D18EA-B35B-EA40-AB5E-000F8C43A3A6}" destId="{2381B799-E9D1-C64B-8667-478FAFF202BE}" srcOrd="0" destOrd="0" presId="urn:microsoft.com/office/officeart/2005/8/layout/hierarchy3"/>
    <dgm:cxn modelId="{C2D8213C-F3A0-447F-BAB7-9E2418CA639D}" type="presOf" srcId="{C2E042F0-8672-444E-A21A-E28E1A57A65D}" destId="{8E64EF53-5F0D-F541-9605-178F79FDFCEB}" srcOrd="0" destOrd="0" presId="urn:microsoft.com/office/officeart/2005/8/layout/hierarchy3"/>
    <dgm:cxn modelId="{B799625A-FED1-8E47-AD1C-6C3D1DFC635A}" srcId="{5A195ECA-4D8A-B641-9554-24C2C0FCA935}" destId="{6451D3AD-36F8-5B4B-8CD4-62B895695C00}" srcOrd="1" destOrd="0" parTransId="{9457A1FA-59C3-5543-BB45-7AD1AC0E1FD8}" sibTransId="{2C5CCCFC-1AC2-F544-901F-3FC34B3DD9DA}"/>
    <dgm:cxn modelId="{46CFDDCE-DBD2-BC46-AA7F-B543870A250B}" srcId="{CD66B9EA-D92D-FC48-9EBA-38718CC1F6D8}" destId="{7A6FCA2F-94C5-E449-A063-A88D600E5631}" srcOrd="3" destOrd="0" parTransId="{29596DAB-40E2-0E4C-AE55-E7662B64CA1B}" sibTransId="{9396FAD1-ED94-904D-927A-3F1369C163F0}"/>
    <dgm:cxn modelId="{B0A31C7D-3EC4-DE4F-BAED-0AA770C084BB}" srcId="{29051A7B-1730-AF41-A0F0-CB9A91346BAD}" destId="{1D9F0082-565B-D64C-8A34-8BFEFD308CA0}" srcOrd="6" destOrd="0" parTransId="{150C0419-8D55-3743-8D7D-9742C8ECA97D}" sibTransId="{7E8899D8-6457-454B-9673-F97CD5788136}"/>
    <dgm:cxn modelId="{97C56987-66DB-4B9F-9C42-BC78A4010922}" type="presOf" srcId="{496A556B-CF23-7B49-A647-132B10DAA07E}" destId="{B3701FFD-E255-D447-B1F0-BC9BF5196B2F}" srcOrd="1" destOrd="0" presId="urn:microsoft.com/office/officeart/2005/8/layout/hierarchy3"/>
    <dgm:cxn modelId="{4C9C2862-DE4C-5A46-8DFB-A02CA06865FA}" srcId="{DE3DC9DE-0F3C-3B42-A41A-F9B04F561B0E}" destId="{EC3514EE-CC2C-B84E-B0B2-69E41CF23033}" srcOrd="0" destOrd="0" parTransId="{BFEAAC07-26C9-9A4B-848E-3298C95ECC5E}" sibTransId="{7B4D60D8-980C-924C-80D7-749C424A92D7}"/>
    <dgm:cxn modelId="{A0DFD7EF-743F-41C1-86B9-6E92BD037060}" type="presOf" srcId="{8180E212-FD0C-EB4A-93EB-A32A4D15DD75}" destId="{2E4EE0B1-1581-BA43-B366-8681C595C812}" srcOrd="0" destOrd="0" presId="urn:microsoft.com/office/officeart/2005/8/layout/hierarchy3"/>
    <dgm:cxn modelId="{9E660AC4-6319-4989-9DB8-7A5A1BAAA740}" type="presOf" srcId="{99C966C3-2DBF-254F-8CB6-17E5DA870BA3}" destId="{8C38B018-A3D0-444A-9968-A5EAD7F53A04}" srcOrd="0" destOrd="0" presId="urn:microsoft.com/office/officeart/2005/8/layout/hierarchy3"/>
    <dgm:cxn modelId="{8F4713B5-8459-44F5-8328-1360F2C4BD09}" type="presOf" srcId="{DE120F5E-1C37-5442-9BA2-C7A099149CAD}" destId="{00A989D2-0610-E348-830D-A91556921811}" srcOrd="0" destOrd="0" presId="urn:microsoft.com/office/officeart/2005/8/layout/hierarchy3"/>
    <dgm:cxn modelId="{6EE30A98-0596-3742-B051-843ED34CC323}" srcId="{DE3DC9DE-0F3C-3B42-A41A-F9B04F561B0E}" destId="{2D1C1CF8-EA46-114D-BBFD-56B2D286BB0E}" srcOrd="3" destOrd="0" parTransId="{86515B49-08EE-3742-B6DE-09231FA5EA1D}" sibTransId="{DB6B9030-D36D-3A4E-B4DD-022196CD333A}"/>
    <dgm:cxn modelId="{F77ADE71-E0FA-45ED-894D-C546A55A7E51}" type="presOf" srcId="{62133523-BEB9-8E48-9B43-5FB556A1A3C9}" destId="{B8758608-03B4-B942-8440-62E1365363F8}" srcOrd="0" destOrd="0" presId="urn:microsoft.com/office/officeart/2005/8/layout/hierarchy3"/>
    <dgm:cxn modelId="{4EFB147E-2D5C-4546-80E8-280354EE4E8D}" type="presOf" srcId="{B22FD86E-7430-6D44-9CDD-B85D5A9AD8F0}" destId="{EA46E74E-7614-774C-AF9E-A8C140E9D2D3}" srcOrd="0" destOrd="0" presId="urn:microsoft.com/office/officeart/2005/8/layout/hierarchy3"/>
    <dgm:cxn modelId="{B72B8D41-9463-4EC2-9BDD-569C414CC853}" type="presOf" srcId="{6F95AF44-9F1F-E042-8C2C-A5FEE3147AD4}" destId="{74E078DA-600C-9B41-80E7-B36BD75D618B}" srcOrd="0" destOrd="0" presId="urn:microsoft.com/office/officeart/2005/8/layout/hierarchy3"/>
    <dgm:cxn modelId="{DAF80B87-1CF4-47AA-8524-8360B0B0C70B}" type="presOf" srcId="{DEAC28DE-A6CE-1840-9502-D831EC579A03}" destId="{53A8D30E-B1B1-0E4F-82A9-88817BFCB497}" srcOrd="0" destOrd="0" presId="urn:microsoft.com/office/officeart/2005/8/layout/hierarchy3"/>
    <dgm:cxn modelId="{4514493F-3B69-4CC6-B92F-9A37AA69B120}" type="presOf" srcId="{5A195ECA-4D8A-B641-9554-24C2C0FCA935}" destId="{727B6B08-AB59-1F4F-BD4B-AA3F76B5FF6B}" srcOrd="0" destOrd="0" presId="urn:microsoft.com/office/officeart/2005/8/layout/hierarchy3"/>
    <dgm:cxn modelId="{AFE4BF3D-5B6F-4871-8077-E5CD5484E2E7}" type="presOf" srcId="{150C0419-8D55-3743-8D7D-9742C8ECA97D}" destId="{B8115956-3740-BF4D-A581-FD4DC8361AD2}" srcOrd="0" destOrd="0" presId="urn:microsoft.com/office/officeart/2005/8/layout/hierarchy3"/>
    <dgm:cxn modelId="{7C16C3C9-A4F2-4796-9223-39B2314DC419}" type="presOf" srcId="{D2678C82-D7AC-C046-8068-5C6831CA81C8}" destId="{A7EF4F8D-8459-5D43-9FBC-BBFE6EC155E2}" srcOrd="0" destOrd="0" presId="urn:microsoft.com/office/officeart/2005/8/layout/hierarchy3"/>
    <dgm:cxn modelId="{51E912DE-D57A-884A-9837-F109EACEEFC3}" srcId="{496A556B-CF23-7B49-A647-132B10DAA07E}" destId="{2CFFB9D6-FAC8-F244-A367-BDAA6FBC2214}" srcOrd="0" destOrd="0" parTransId="{3DD2AACD-ECF2-054B-8070-AF2D64187FC8}" sibTransId="{E9DF079D-0D32-3F47-92AE-A73D8DD1ECE9}"/>
    <dgm:cxn modelId="{3FA69CC4-DFEB-4D03-9A2C-5249D8CDE666}" type="presOf" srcId="{7A6FCA2F-94C5-E449-A063-A88D600E5631}" destId="{069A2579-340D-E14E-8CE6-D705C4244416}" srcOrd="0" destOrd="0" presId="urn:microsoft.com/office/officeart/2005/8/layout/hierarchy3"/>
    <dgm:cxn modelId="{5D38E9C1-10E0-48B3-97FD-E9722524AA48}" type="presOf" srcId="{F0BE27AC-1689-E94C-9173-681469D906BC}" destId="{25A70097-4B84-5F44-AB0A-9C9A428717CA}" srcOrd="0" destOrd="0" presId="urn:microsoft.com/office/officeart/2005/8/layout/hierarchy3"/>
    <dgm:cxn modelId="{17D6E6AF-BDFF-4772-BE85-0243772EBA1B}" type="presOf" srcId="{A18E3626-26B6-B742-8B6F-1863B6643828}" destId="{FDE3B8B3-833B-2B46-AB4F-23D9C8D69800}" srcOrd="0" destOrd="0" presId="urn:microsoft.com/office/officeart/2005/8/layout/hierarchy3"/>
    <dgm:cxn modelId="{2C25E636-AB47-47D7-A4B2-88618B84C30E}" type="presOf" srcId="{A18E3626-26B6-B742-8B6F-1863B6643828}" destId="{EC88146A-796B-C64D-A192-93ACAD52D5D9}" srcOrd="1" destOrd="0" presId="urn:microsoft.com/office/officeart/2005/8/layout/hierarchy3"/>
    <dgm:cxn modelId="{03841A35-7DCE-4898-A2BC-5DD47C5A5B6B}" type="presOf" srcId="{9DDEE89E-D256-5141-8867-C9C10AC3F3E4}" destId="{763347B0-61A7-0342-9FCA-BB0E987BE1EB}" srcOrd="0" destOrd="0" presId="urn:microsoft.com/office/officeart/2005/8/layout/hierarchy3"/>
    <dgm:cxn modelId="{79392427-114B-4F03-AF90-3E49F306544A}" type="presOf" srcId="{3DD2AACD-ECF2-054B-8070-AF2D64187FC8}" destId="{7E3DD90A-6B75-EC40-934D-3864CF136BE7}" srcOrd="0" destOrd="0" presId="urn:microsoft.com/office/officeart/2005/8/layout/hierarchy3"/>
    <dgm:cxn modelId="{8C3FAA3F-19DE-D04C-93EF-2D8C9217D460}" srcId="{10406DAA-E23B-D74D-9C78-A4668696E868}" destId="{0C818FC1-18D8-2A43-8FFF-2C3209143202}" srcOrd="4" destOrd="0" parTransId="{9E10F963-4E5E-714B-B631-581C36C9E3B8}" sibTransId="{FC2B0B3F-7616-C948-B68B-717783FFFDBB}"/>
    <dgm:cxn modelId="{3019D56A-F965-49BC-9FDD-DB62D85BF0D4}" type="presOf" srcId="{627E6F9A-FC77-584E-ADB7-107FC35454CF}" destId="{FF3F84AB-6456-5941-8AAF-2F9EB5684387}" srcOrd="0" destOrd="0" presId="urn:microsoft.com/office/officeart/2005/8/layout/hierarchy3"/>
    <dgm:cxn modelId="{5715D7D4-E4E4-43CA-81CD-C5E10D1DB63D}" type="presOf" srcId="{16F91F0F-2191-7B46-B544-9FE863F3A7A8}" destId="{3DD5B91A-EC16-CB45-AF6B-1E0B1B6A7E00}" srcOrd="0" destOrd="0" presId="urn:microsoft.com/office/officeart/2005/8/layout/hierarchy3"/>
    <dgm:cxn modelId="{9634B829-6FCC-415B-BA96-0F53ADEE9D79}" type="presOf" srcId="{C689F8AD-76A7-C04D-BBD4-741673870486}" destId="{827F0DA8-6CDA-E941-B896-1EBF39F0D5B4}" srcOrd="0" destOrd="0" presId="urn:microsoft.com/office/officeart/2005/8/layout/hierarchy3"/>
    <dgm:cxn modelId="{54E3EC78-1DC7-4006-919D-DDD43FCFB2A9}" type="presOf" srcId="{2220D935-0593-0A49-B161-8B30D3FF5873}" destId="{AACC6E9B-2BA7-7A41-9B30-BB14628D2D53}" srcOrd="0" destOrd="0" presId="urn:microsoft.com/office/officeart/2005/8/layout/hierarchy3"/>
    <dgm:cxn modelId="{CB0A7A2C-3F20-9A45-8377-2C337D7F5A1A}" srcId="{EB651D2E-8A13-BD4D-A6E0-0D2F7A1DAB2C}" destId="{F0BE27AC-1689-E94C-9173-681469D906BC}" srcOrd="4" destOrd="0" parTransId="{31D16A37-4D31-E845-9991-CA5CC23205F9}" sibTransId="{3301F358-5A1D-3F45-8A83-E19FEBE6ED20}"/>
    <dgm:cxn modelId="{CE4717CA-9BD2-D842-A7D7-EC4BD257EC24}" srcId="{CD66B9EA-D92D-FC48-9EBA-38718CC1F6D8}" destId="{2220D935-0593-0A49-B161-8B30D3FF5873}" srcOrd="5" destOrd="0" parTransId="{DF627F24-4738-7C41-AC2D-2C0488A0C95F}" sibTransId="{2A42597F-4268-CD4C-B9CA-6A46BA44CCDB}"/>
    <dgm:cxn modelId="{F488C1CC-2B9D-48E5-A33C-3CFE5319DBDB}" type="presOf" srcId="{7A970687-4ADD-E74D-99FA-85FE848E5B20}" destId="{D7C56C8E-997B-5642-B457-0477BA5A834F}" srcOrd="0" destOrd="0" presId="urn:microsoft.com/office/officeart/2005/8/layout/hierarchy3"/>
    <dgm:cxn modelId="{F9AF7763-9C8E-46E6-99F6-4C6C5F254520}" type="presOf" srcId="{5C8F1EC2-E308-FE40-B82F-30C1265D8F8B}" destId="{BF8E970B-0061-674B-9253-BB34615FB7CB}" srcOrd="0" destOrd="0" presId="urn:microsoft.com/office/officeart/2005/8/layout/hierarchy3"/>
    <dgm:cxn modelId="{3C74F4CF-D8B0-46EC-BEF9-7ABAE93FD27C}" type="presOf" srcId="{0C818FC1-18D8-2A43-8FFF-2C3209143202}" destId="{D9E93322-DA88-8540-8CA1-E03B42AB948F}" srcOrd="1" destOrd="0" presId="urn:microsoft.com/office/officeart/2005/8/layout/hierarchy3"/>
    <dgm:cxn modelId="{1B921E88-AD38-4261-B63D-E8A1DD88EBF8}" type="presOf" srcId="{EB651D2E-8A13-BD4D-A6E0-0D2F7A1DAB2C}" destId="{A7B6A238-7A5D-5147-929C-9100A860620E}" srcOrd="0" destOrd="0" presId="urn:microsoft.com/office/officeart/2005/8/layout/hierarchy3"/>
    <dgm:cxn modelId="{D67C95E2-5A7A-F64B-8079-1388B943B74B}" srcId="{29051A7B-1730-AF41-A0F0-CB9A91346BAD}" destId="{974C014F-8C7F-E14E-9D48-5D199E33F9C8}" srcOrd="5" destOrd="0" parTransId="{3DE59090-DA0A-394F-85B9-ABFA0942D1D3}" sibTransId="{2840DB74-8BCD-F647-9F28-D59CA745B2A5}"/>
    <dgm:cxn modelId="{D703CE4D-B291-4C86-8931-E709EA22FDAA}" type="presOf" srcId="{A8DA11BF-F9FA-1745-9784-D6217E0F046B}" destId="{437EE71C-DDDE-8341-9D6F-D85E1C5006A1}" srcOrd="0" destOrd="0" presId="urn:microsoft.com/office/officeart/2005/8/layout/hierarchy3"/>
    <dgm:cxn modelId="{6C4B7C0E-2F6C-3D41-81B1-BEDC2910ED57}" srcId="{10406DAA-E23B-D74D-9C78-A4668696E868}" destId="{29051A7B-1730-AF41-A0F0-CB9A91346BAD}" srcOrd="0" destOrd="0" parTransId="{A3138FB0-E4CE-744C-9914-4FA3D9FDBB19}" sibTransId="{088D8873-7785-3140-911E-D221BF13EB69}"/>
    <dgm:cxn modelId="{6FEE3023-3842-4486-A51B-4A55E812A49E}" type="presOf" srcId="{DE3DC9DE-0F3C-3B42-A41A-F9B04F561B0E}" destId="{0E90E8D3-E01A-D24F-A736-0B690716F321}" srcOrd="1" destOrd="0" presId="urn:microsoft.com/office/officeart/2005/8/layout/hierarchy3"/>
    <dgm:cxn modelId="{7C1E1146-1BAA-9E4A-B9B8-A5D100890767}" srcId="{CD66B9EA-D92D-FC48-9EBA-38718CC1F6D8}" destId="{6D071A44-E718-E041-9E07-E45C0D8E3BDA}" srcOrd="0" destOrd="0" parTransId="{394215C8-A10F-254C-8E8D-0FAB32E3603F}" sibTransId="{7C67A1F6-F647-D048-83D1-300D8452A0F3}"/>
    <dgm:cxn modelId="{4FFDF85A-3D1D-4E19-8822-D881D92CEE3F}" type="presOf" srcId="{30CC5198-37AB-5F45-804F-A55E4ED4D3C8}" destId="{4CE8090D-BD15-E043-A1F7-3E4D41C97F94}" srcOrd="0" destOrd="0" presId="urn:microsoft.com/office/officeart/2005/8/layout/hierarchy3"/>
    <dgm:cxn modelId="{1D89F62A-77BE-4DCB-AE0B-E08D5C53E9B7}" type="presOf" srcId="{A15BE486-DB24-EE4D-8B54-0B44B179B9CF}" destId="{0F55C74D-1198-5543-8ACE-0C9C5E61EBFE}" srcOrd="0" destOrd="0" presId="urn:microsoft.com/office/officeart/2005/8/layout/hierarchy3"/>
    <dgm:cxn modelId="{CE341A49-5895-449C-ACBD-A0739C59AD21}" type="presOf" srcId="{EB651D2E-8A13-BD4D-A6E0-0D2F7A1DAB2C}" destId="{F1D46264-0C02-424F-94E6-F5866B2D921B}" srcOrd="1" destOrd="0" presId="urn:microsoft.com/office/officeart/2005/8/layout/hierarchy3"/>
    <dgm:cxn modelId="{C5B91B36-744E-6746-AF18-4308A9F0426F}" srcId="{10406DAA-E23B-D74D-9C78-A4668696E868}" destId="{5A195ECA-4D8A-B641-9554-24C2C0FCA935}" srcOrd="3" destOrd="0" parTransId="{BFCFF6A7-5548-A245-A250-374D4C29BF3E}" sibTransId="{2AC5AEF2-62B8-9749-BC19-F05C0CEDCA9A}"/>
    <dgm:cxn modelId="{FF252C39-DE66-4DE3-9C98-C237A1247986}" type="presOf" srcId="{DF627F24-4738-7C41-AC2D-2C0488A0C95F}" destId="{14D742B1-8102-5B4A-80F3-C48416D88A05}" srcOrd="0" destOrd="0" presId="urn:microsoft.com/office/officeart/2005/8/layout/hierarchy3"/>
    <dgm:cxn modelId="{2F21DF90-86F8-490C-99F6-051C69987971}" type="presOf" srcId="{07C394D0-0B1F-F545-88B7-D69367E54AAC}" destId="{B2C86129-4EE2-BD46-9937-9A471074F5BB}" srcOrd="0" destOrd="0" presId="urn:microsoft.com/office/officeart/2005/8/layout/hierarchy3"/>
    <dgm:cxn modelId="{61AB5CE4-51B4-41FD-AB32-58A6DAE6BD73}" type="presOf" srcId="{30D8D206-B2A8-C046-BB93-6FD382BA1456}" destId="{E8B88943-A57D-8C4F-94C1-D2F877210E36}" srcOrd="0" destOrd="0" presId="urn:microsoft.com/office/officeart/2005/8/layout/hierarchy3"/>
    <dgm:cxn modelId="{94CFF990-E160-42CB-9F21-3642DBF8CD11}" type="presOf" srcId="{3DE59090-DA0A-394F-85B9-ABFA0942D1D3}" destId="{7C8DA729-9B84-1C44-9625-F3AAD1529147}" srcOrd="0" destOrd="0" presId="urn:microsoft.com/office/officeart/2005/8/layout/hierarchy3"/>
    <dgm:cxn modelId="{2B8D8E1A-78AE-F647-87DF-E0CF79430996}" srcId="{0C818FC1-18D8-2A43-8FFF-2C3209143202}" destId="{C689F8AD-76A7-C04D-BBD4-741673870486}" srcOrd="1" destOrd="0" parTransId="{3A95CD42-535C-444F-B719-DF3A6ABD38B6}" sibTransId="{E99B5A60-61C3-2248-9884-99AF78E28130}"/>
    <dgm:cxn modelId="{8F1526D6-FE09-D94B-9A66-AC6CC5C3214A}" srcId="{A18E3626-26B6-B742-8B6F-1863B6643828}" destId="{C01B17E9-6268-5842-BC44-920EAA594710}" srcOrd="3" destOrd="0" parTransId="{99C966C3-2DBF-254F-8CB6-17E5DA870BA3}" sibTransId="{A382A4E9-4898-A740-8990-9FD1EE19B1A8}"/>
    <dgm:cxn modelId="{5921FE6C-0FE3-4F32-A2EF-BF50E896AAFA}" type="presOf" srcId="{29051A7B-1730-AF41-A0F0-CB9A91346BAD}" destId="{4A87A467-418C-124A-BD99-AD5C5A539449}" srcOrd="0" destOrd="0" presId="urn:microsoft.com/office/officeart/2005/8/layout/hierarchy3"/>
    <dgm:cxn modelId="{BCDE61BE-B976-4DED-8864-90D610775E72}" type="presOf" srcId="{09EDBED3-9E93-034A-B695-8E5713CB280C}" destId="{6A6CDD30-0DFA-204B-9364-6CD08031BC1D}" srcOrd="0" destOrd="0" presId="urn:microsoft.com/office/officeart/2005/8/layout/hierarchy3"/>
    <dgm:cxn modelId="{C25B8ED5-D523-734C-8D9F-51355304CA5C}" srcId="{0C818FC1-18D8-2A43-8FFF-2C3209143202}" destId="{B11477F7-A6E6-F34F-8A8A-FDE18348B401}" srcOrd="3" destOrd="0" parTransId="{DEAC28DE-A6CE-1840-9502-D831EC579A03}" sibTransId="{FB5B8F98-21BB-894E-BFFB-048C2855E1B6}"/>
    <dgm:cxn modelId="{7AE5B1E5-FD46-407B-AB9C-B4941C034680}" type="presOf" srcId="{078A663C-041E-E649-B1AB-BF655BC1172A}" destId="{CB501B6E-B679-1A42-A100-EC92ABCA32A5}" srcOrd="0" destOrd="0" presId="urn:microsoft.com/office/officeart/2005/8/layout/hierarchy3"/>
    <dgm:cxn modelId="{A13DE370-30A7-4991-A6B9-3205FFE634F3}" type="presOf" srcId="{99C054B2-5FE6-484D-8A8A-AE1B0848E62D}" destId="{A3FFB6A8-D4B3-FC4B-8344-A5C56600CE1A}" srcOrd="0" destOrd="0" presId="urn:microsoft.com/office/officeart/2005/8/layout/hierarchy3"/>
    <dgm:cxn modelId="{E67F8ABA-C877-48CC-B13F-FD9BEF4B9602}" type="presOf" srcId="{80183DFB-1064-464E-8F54-711FDBE92DA0}" destId="{CBEB1549-AD8F-C245-817D-9166F1778AED}" srcOrd="0" destOrd="0" presId="urn:microsoft.com/office/officeart/2005/8/layout/hierarchy3"/>
    <dgm:cxn modelId="{80F11E70-6DB0-5041-8108-4FF8B9FEDF4E}" srcId="{10406DAA-E23B-D74D-9C78-A4668696E868}" destId="{EB651D2E-8A13-BD4D-A6E0-0D2F7A1DAB2C}" srcOrd="2" destOrd="0" parTransId="{109CADC7-6646-BB4D-82E3-032690CEAB69}" sibTransId="{7CBCC430-31D4-3D42-8E57-9750B3796836}"/>
    <dgm:cxn modelId="{999A8042-DFA5-8E47-8E44-898B389395C2}" srcId="{DE3DC9DE-0F3C-3B42-A41A-F9B04F561B0E}" destId="{70350C3F-55E5-7744-AB72-F13F0367DB13}" srcOrd="2" destOrd="0" parTransId="{5E7DA3D6-8C88-2F41-9566-1B47C5755B7A}" sibTransId="{899A446C-44C3-EE4C-9710-BA80A8AAF1F0}"/>
    <dgm:cxn modelId="{A78544AC-EFB3-C149-BD78-94B5D51DC29F}" srcId="{496A556B-CF23-7B49-A647-132B10DAA07E}" destId="{61483EF8-580A-944A-852F-3E61B87E9E0E}" srcOrd="3" destOrd="0" parTransId="{1F46E29D-28C6-AD40-BF31-AC8CEAF1DB97}" sibTransId="{BD5E9150-A191-0643-B640-BD95E6E3546E}"/>
    <dgm:cxn modelId="{4F914E2A-5BD9-414C-91D0-53BBA2968396}" type="presOf" srcId="{ECBA931E-F0BD-894A-BA91-C92CC4A333E7}" destId="{DD5921B6-5CC3-974E-9FE2-F7FADFA63A06}" srcOrd="0" destOrd="0" presId="urn:microsoft.com/office/officeart/2005/8/layout/hierarchy3"/>
    <dgm:cxn modelId="{C95257DA-1533-46EE-9C5A-D71BF49377BA}" type="presOf" srcId="{EEE0469E-66FA-934E-94A3-A7498AD4114E}" destId="{4468D011-C083-4149-A8FE-6D3CBC067815}" srcOrd="0" destOrd="0" presId="urn:microsoft.com/office/officeart/2005/8/layout/hierarchy3"/>
    <dgm:cxn modelId="{8CDF5B88-76FA-4BB4-8073-62811CC6EAEA}" type="presOf" srcId="{86515B49-08EE-3742-B6DE-09231FA5EA1D}" destId="{FA63FDF0-AD97-244E-A3A5-E28811EC9AF6}" srcOrd="0" destOrd="0" presId="urn:microsoft.com/office/officeart/2005/8/layout/hierarchy3"/>
    <dgm:cxn modelId="{7EAD3523-7389-4FA1-958F-0C1AEA9BE937}" type="presOf" srcId="{6D071A44-E718-E041-9E07-E45C0D8E3BDA}" destId="{AE970FE2-B2A1-944E-A733-C10BA6AFC7D7}" srcOrd="0" destOrd="0" presId="urn:microsoft.com/office/officeart/2005/8/layout/hierarchy3"/>
    <dgm:cxn modelId="{533DBD12-0D32-1143-9E58-24CE2B516FD3}" srcId="{496A556B-CF23-7B49-A647-132B10DAA07E}" destId="{3B1C8D87-6EA6-2D46-AF9B-8733FECEB66A}" srcOrd="1" destOrd="0" parTransId="{078A663C-041E-E649-B1AB-BF655BC1172A}" sibTransId="{A855A43E-BDE0-F143-A22A-890C546D5FB6}"/>
    <dgm:cxn modelId="{1504B805-5C45-4E29-9743-E961178AA922}" type="presOf" srcId="{31D16A37-4D31-E845-9991-CA5CC23205F9}" destId="{7CB5EEC9-A6E9-2445-BA24-78C52DD7A029}" srcOrd="0" destOrd="0" presId="urn:microsoft.com/office/officeart/2005/8/layout/hierarchy3"/>
    <dgm:cxn modelId="{FFAEEA5E-9B42-014A-9453-7DA4B9954EC3}" srcId="{EB651D2E-8A13-BD4D-A6E0-0D2F7A1DAB2C}" destId="{EBECA92E-7A91-0C45-B6C9-C0939B8047EA}" srcOrd="3" destOrd="0" parTransId="{BB69FDDA-E385-1F41-8397-91DEBF5E2628}" sibTransId="{DE315382-812D-764E-AFC6-361A6EE00F2D}"/>
    <dgm:cxn modelId="{C60FBE33-9AEE-467C-9C63-DFD293CB9324}" type="presOf" srcId="{1F46E29D-28C6-AD40-BF31-AC8CEAF1DB97}" destId="{A041B36F-4975-0145-A03A-A5C8CFEF2964}" srcOrd="0" destOrd="0" presId="urn:microsoft.com/office/officeart/2005/8/layout/hierarchy3"/>
    <dgm:cxn modelId="{A9B42B10-306A-4B30-B00E-4A6B54632253}" type="presParOf" srcId="{FC589DD3-9602-EE46-9BF3-E36B98D6C2B4}" destId="{84474445-BF32-AE4F-9C1D-7487E2E67B71}" srcOrd="0" destOrd="0" presId="urn:microsoft.com/office/officeart/2005/8/layout/hierarchy3"/>
    <dgm:cxn modelId="{B8B75431-F3D8-40D6-8313-00EB35475D45}" type="presParOf" srcId="{84474445-BF32-AE4F-9C1D-7487E2E67B71}" destId="{A743E0DA-946D-D141-AB28-FBDC00E89174}" srcOrd="0" destOrd="0" presId="urn:microsoft.com/office/officeart/2005/8/layout/hierarchy3"/>
    <dgm:cxn modelId="{224E3161-D806-4983-8A79-9554542B7453}" type="presParOf" srcId="{A743E0DA-946D-D141-AB28-FBDC00E89174}" destId="{4A87A467-418C-124A-BD99-AD5C5A539449}" srcOrd="0" destOrd="0" presId="urn:microsoft.com/office/officeart/2005/8/layout/hierarchy3"/>
    <dgm:cxn modelId="{749D658B-126D-40B2-95E0-AFF8C9B8D35C}" type="presParOf" srcId="{A743E0DA-946D-D141-AB28-FBDC00E89174}" destId="{C8F7802A-ADC2-E742-8171-5BE4D4F23C77}" srcOrd="1" destOrd="0" presId="urn:microsoft.com/office/officeart/2005/8/layout/hierarchy3"/>
    <dgm:cxn modelId="{DD2CBF0C-35B2-40C9-B3F0-76B0171849EF}" type="presParOf" srcId="{84474445-BF32-AE4F-9C1D-7487E2E67B71}" destId="{EB38A7A3-DB6B-5B48-820C-0F2BC58F8BAC}" srcOrd="1" destOrd="0" presId="urn:microsoft.com/office/officeart/2005/8/layout/hierarchy3"/>
    <dgm:cxn modelId="{13A28E00-C3DA-433D-9988-589300E6D064}" type="presParOf" srcId="{EB38A7A3-DB6B-5B48-820C-0F2BC58F8BAC}" destId="{3DD5B91A-EC16-CB45-AF6B-1E0B1B6A7E00}" srcOrd="0" destOrd="0" presId="urn:microsoft.com/office/officeart/2005/8/layout/hierarchy3"/>
    <dgm:cxn modelId="{B282F58E-79C6-4BDF-8A07-9B629C70F332}" type="presParOf" srcId="{EB38A7A3-DB6B-5B48-820C-0F2BC58F8BAC}" destId="{717107EC-D3BE-1748-B437-A780A7869BBB}" srcOrd="1" destOrd="0" presId="urn:microsoft.com/office/officeart/2005/8/layout/hierarchy3"/>
    <dgm:cxn modelId="{FEA57AEC-DB1A-4CD0-86D0-F561E9543046}" type="presParOf" srcId="{EB38A7A3-DB6B-5B48-820C-0F2BC58F8BAC}" destId="{26725B4E-D286-EF47-BC49-F50EFF2F143D}" srcOrd="2" destOrd="0" presId="urn:microsoft.com/office/officeart/2005/8/layout/hierarchy3"/>
    <dgm:cxn modelId="{723F7444-79DF-49C4-8904-C4D34CE38D9C}" type="presParOf" srcId="{EB38A7A3-DB6B-5B48-820C-0F2BC58F8BAC}" destId="{3A990CBC-CDF7-0240-AA7D-38E881B21CB6}" srcOrd="3" destOrd="0" presId="urn:microsoft.com/office/officeart/2005/8/layout/hierarchy3"/>
    <dgm:cxn modelId="{02E31DA7-83CA-4B1D-AB9D-2E53FBA9BBB4}" type="presParOf" srcId="{EB38A7A3-DB6B-5B48-820C-0F2BC58F8BAC}" destId="{2381B799-E9D1-C64B-8667-478FAFF202BE}" srcOrd="4" destOrd="0" presId="urn:microsoft.com/office/officeart/2005/8/layout/hierarchy3"/>
    <dgm:cxn modelId="{F0889581-C298-4305-9400-84197945E3C9}" type="presParOf" srcId="{EB38A7A3-DB6B-5B48-820C-0F2BC58F8BAC}" destId="{2E4EE0B1-1581-BA43-B366-8681C595C812}" srcOrd="5" destOrd="0" presId="urn:microsoft.com/office/officeart/2005/8/layout/hierarchy3"/>
    <dgm:cxn modelId="{5B49A0D5-8DC4-4493-A01D-02DDA54D0C30}" type="presParOf" srcId="{EB38A7A3-DB6B-5B48-820C-0F2BC58F8BAC}" destId="{CBEB1549-AD8F-C245-817D-9166F1778AED}" srcOrd="6" destOrd="0" presId="urn:microsoft.com/office/officeart/2005/8/layout/hierarchy3"/>
    <dgm:cxn modelId="{E167B17D-198C-405D-BB81-9718EE4F612F}" type="presParOf" srcId="{EB38A7A3-DB6B-5B48-820C-0F2BC58F8BAC}" destId="{F8A61722-CB00-D74F-ACC9-05A8839C7CAD}" srcOrd="7" destOrd="0" presId="urn:microsoft.com/office/officeart/2005/8/layout/hierarchy3"/>
    <dgm:cxn modelId="{D76BEF45-11A3-4B3F-9198-39FF40CDADB1}" type="presParOf" srcId="{EB38A7A3-DB6B-5B48-820C-0F2BC58F8BAC}" destId="{B2C86129-4EE2-BD46-9937-9A471074F5BB}" srcOrd="8" destOrd="0" presId="urn:microsoft.com/office/officeart/2005/8/layout/hierarchy3"/>
    <dgm:cxn modelId="{A66B7527-E36E-4DDE-988E-DCA05B7C9A4E}" type="presParOf" srcId="{EB38A7A3-DB6B-5B48-820C-0F2BC58F8BAC}" destId="{4CE8090D-BD15-E043-A1F7-3E4D41C97F94}" srcOrd="9" destOrd="0" presId="urn:microsoft.com/office/officeart/2005/8/layout/hierarchy3"/>
    <dgm:cxn modelId="{70B5E5CA-9523-4CA7-A22A-40E6CA57020E}" type="presParOf" srcId="{EB38A7A3-DB6B-5B48-820C-0F2BC58F8BAC}" destId="{7C8DA729-9B84-1C44-9625-F3AAD1529147}" srcOrd="10" destOrd="0" presId="urn:microsoft.com/office/officeart/2005/8/layout/hierarchy3"/>
    <dgm:cxn modelId="{53F39185-332B-447F-A048-395A140950D5}" type="presParOf" srcId="{EB38A7A3-DB6B-5B48-820C-0F2BC58F8BAC}" destId="{01D4DB8A-7CF8-1B43-9316-3A99896F337E}" srcOrd="11" destOrd="0" presId="urn:microsoft.com/office/officeart/2005/8/layout/hierarchy3"/>
    <dgm:cxn modelId="{6248B780-78D3-4B78-B862-50DCCE09EB33}" type="presParOf" srcId="{EB38A7A3-DB6B-5B48-820C-0F2BC58F8BAC}" destId="{B8115956-3740-BF4D-A581-FD4DC8361AD2}" srcOrd="12" destOrd="0" presId="urn:microsoft.com/office/officeart/2005/8/layout/hierarchy3"/>
    <dgm:cxn modelId="{40D804A9-5244-4047-9563-0323BD3E52DA}" type="presParOf" srcId="{EB38A7A3-DB6B-5B48-820C-0F2BC58F8BAC}" destId="{75AF2969-01D1-F748-A671-C34B33CEA329}" srcOrd="13" destOrd="0" presId="urn:microsoft.com/office/officeart/2005/8/layout/hierarchy3"/>
    <dgm:cxn modelId="{F121A4D8-763C-49E5-9DD2-980A4B307D19}" type="presParOf" srcId="{FC589DD3-9602-EE46-9BF3-E36B98D6C2B4}" destId="{6726F173-E359-6440-9CE9-DDC4548FCAEB}" srcOrd="1" destOrd="0" presId="urn:microsoft.com/office/officeart/2005/8/layout/hierarchy3"/>
    <dgm:cxn modelId="{4DD582E0-3693-4A8E-9D9F-0D74180D7563}" type="presParOf" srcId="{6726F173-E359-6440-9CE9-DDC4548FCAEB}" destId="{3B223081-60DC-6D47-83B2-C34173A0ACE8}" srcOrd="0" destOrd="0" presId="urn:microsoft.com/office/officeart/2005/8/layout/hierarchy3"/>
    <dgm:cxn modelId="{ADED6A97-3771-4D12-BEC3-D7C77E72369A}" type="presParOf" srcId="{3B223081-60DC-6D47-83B2-C34173A0ACE8}" destId="{8372ACEA-9328-EF40-B013-B86FAE47F9B5}" srcOrd="0" destOrd="0" presId="urn:microsoft.com/office/officeart/2005/8/layout/hierarchy3"/>
    <dgm:cxn modelId="{95B99814-D04D-4360-AB1F-7F7B621A41BA}" type="presParOf" srcId="{3B223081-60DC-6D47-83B2-C34173A0ACE8}" destId="{B3701FFD-E255-D447-B1F0-BC9BF5196B2F}" srcOrd="1" destOrd="0" presId="urn:microsoft.com/office/officeart/2005/8/layout/hierarchy3"/>
    <dgm:cxn modelId="{BC123586-3092-4842-AE44-FE8C5DF24364}" type="presParOf" srcId="{6726F173-E359-6440-9CE9-DDC4548FCAEB}" destId="{6E90888C-A995-FB46-8DA1-DD53B07BC22A}" srcOrd="1" destOrd="0" presId="urn:microsoft.com/office/officeart/2005/8/layout/hierarchy3"/>
    <dgm:cxn modelId="{08B2592D-5E27-4C15-8BD9-0D5124EA514D}" type="presParOf" srcId="{6E90888C-A995-FB46-8DA1-DD53B07BC22A}" destId="{7E3DD90A-6B75-EC40-934D-3864CF136BE7}" srcOrd="0" destOrd="0" presId="urn:microsoft.com/office/officeart/2005/8/layout/hierarchy3"/>
    <dgm:cxn modelId="{CBD099B4-D605-438D-858A-99218A9BC532}" type="presParOf" srcId="{6E90888C-A995-FB46-8DA1-DD53B07BC22A}" destId="{A43F20EB-0CCC-7D4D-BB77-5850EB056CF0}" srcOrd="1" destOrd="0" presId="urn:microsoft.com/office/officeart/2005/8/layout/hierarchy3"/>
    <dgm:cxn modelId="{99A9CC4F-9EA7-4ADB-AA26-0BC59A753C3D}" type="presParOf" srcId="{6E90888C-A995-FB46-8DA1-DD53B07BC22A}" destId="{CB501B6E-B679-1A42-A100-EC92ABCA32A5}" srcOrd="2" destOrd="0" presId="urn:microsoft.com/office/officeart/2005/8/layout/hierarchy3"/>
    <dgm:cxn modelId="{F599D558-A78D-46A5-B3E8-E2BEB8D6BC32}" type="presParOf" srcId="{6E90888C-A995-FB46-8DA1-DD53B07BC22A}" destId="{FDD0D8C2-2348-CA4D-9FF4-889CDE78E1B4}" srcOrd="3" destOrd="0" presId="urn:microsoft.com/office/officeart/2005/8/layout/hierarchy3"/>
    <dgm:cxn modelId="{B22EFDD5-FD29-4036-82DD-C9597C9EF8B5}" type="presParOf" srcId="{6E90888C-A995-FB46-8DA1-DD53B07BC22A}" destId="{763347B0-61A7-0342-9FCA-BB0E987BE1EB}" srcOrd="4" destOrd="0" presId="urn:microsoft.com/office/officeart/2005/8/layout/hierarchy3"/>
    <dgm:cxn modelId="{5FB90309-E6CF-47A8-80E1-2EE1A53BD10D}" type="presParOf" srcId="{6E90888C-A995-FB46-8DA1-DD53B07BC22A}" destId="{E09211AB-01C8-D648-9328-8F2CDAAC34E4}" srcOrd="5" destOrd="0" presId="urn:microsoft.com/office/officeart/2005/8/layout/hierarchy3"/>
    <dgm:cxn modelId="{35D96A0C-AC02-4D89-A606-F1BFDFDA9DE5}" type="presParOf" srcId="{6E90888C-A995-FB46-8DA1-DD53B07BC22A}" destId="{A041B36F-4975-0145-A03A-A5C8CFEF2964}" srcOrd="6" destOrd="0" presId="urn:microsoft.com/office/officeart/2005/8/layout/hierarchy3"/>
    <dgm:cxn modelId="{4DF7DC21-86F9-495F-8AFB-977BC3A34057}" type="presParOf" srcId="{6E90888C-A995-FB46-8DA1-DD53B07BC22A}" destId="{19C6B5CE-E9E2-4E47-AC1E-2B7419D8B861}" srcOrd="7" destOrd="0" presId="urn:microsoft.com/office/officeart/2005/8/layout/hierarchy3"/>
    <dgm:cxn modelId="{40C670C2-B704-44FB-9C47-A188697CE842}" type="presParOf" srcId="{6E90888C-A995-FB46-8DA1-DD53B07BC22A}" destId="{0A24C12A-79A2-D344-BB5A-45FFFAE2E96A}" srcOrd="8" destOrd="0" presId="urn:microsoft.com/office/officeart/2005/8/layout/hierarchy3"/>
    <dgm:cxn modelId="{DEE4627E-06BC-4A24-9E05-AC957C340A2E}" type="presParOf" srcId="{6E90888C-A995-FB46-8DA1-DD53B07BC22A}" destId="{019AB23F-5E29-D845-8366-AB477D09855F}" srcOrd="9" destOrd="0" presId="urn:microsoft.com/office/officeart/2005/8/layout/hierarchy3"/>
    <dgm:cxn modelId="{0ED3CC24-7766-4AE8-9531-450797CCD007}" type="presParOf" srcId="{FC589DD3-9602-EE46-9BF3-E36B98D6C2B4}" destId="{FA32D517-92AA-3B40-9266-B160AC371A69}" srcOrd="2" destOrd="0" presId="urn:microsoft.com/office/officeart/2005/8/layout/hierarchy3"/>
    <dgm:cxn modelId="{D700C626-06C1-4E76-A222-C992704F3A1F}" type="presParOf" srcId="{FA32D517-92AA-3B40-9266-B160AC371A69}" destId="{91155DEE-DCC0-AA48-B2BC-31007963CBB2}" srcOrd="0" destOrd="0" presId="urn:microsoft.com/office/officeart/2005/8/layout/hierarchy3"/>
    <dgm:cxn modelId="{ED92A9DC-D06B-4B64-B407-EF400B582EB5}" type="presParOf" srcId="{91155DEE-DCC0-AA48-B2BC-31007963CBB2}" destId="{A7B6A238-7A5D-5147-929C-9100A860620E}" srcOrd="0" destOrd="0" presId="urn:microsoft.com/office/officeart/2005/8/layout/hierarchy3"/>
    <dgm:cxn modelId="{600DBEEC-2719-4244-B1E0-28F73402D3EA}" type="presParOf" srcId="{91155DEE-DCC0-AA48-B2BC-31007963CBB2}" destId="{F1D46264-0C02-424F-94E6-F5866B2D921B}" srcOrd="1" destOrd="0" presId="urn:microsoft.com/office/officeart/2005/8/layout/hierarchy3"/>
    <dgm:cxn modelId="{DC9218F5-1193-45B8-AFD0-C3039965EDBE}" type="presParOf" srcId="{FA32D517-92AA-3B40-9266-B160AC371A69}" destId="{FCC83814-45DC-6544-B7C5-1485EAC9AABD}" srcOrd="1" destOrd="0" presId="urn:microsoft.com/office/officeart/2005/8/layout/hierarchy3"/>
    <dgm:cxn modelId="{ADEF5475-6B92-4689-82D4-B7270A219A92}" type="presParOf" srcId="{FCC83814-45DC-6544-B7C5-1485EAC9AABD}" destId="{2921146E-BC60-0D42-9818-C7BF36E220A7}" srcOrd="0" destOrd="0" presId="urn:microsoft.com/office/officeart/2005/8/layout/hierarchy3"/>
    <dgm:cxn modelId="{BC16F096-180B-4E3E-B834-9C2CA3F50BB0}" type="presParOf" srcId="{FCC83814-45DC-6544-B7C5-1485EAC9AABD}" destId="{15572E13-2514-5343-A1EA-4DAC18AF7513}" srcOrd="1" destOrd="0" presId="urn:microsoft.com/office/officeart/2005/8/layout/hierarchy3"/>
    <dgm:cxn modelId="{E52837B9-467A-43C1-84E6-32F6FF1590CC}" type="presParOf" srcId="{FCC83814-45DC-6544-B7C5-1485EAC9AABD}" destId="{D7C56C8E-997B-5642-B457-0477BA5A834F}" srcOrd="2" destOrd="0" presId="urn:microsoft.com/office/officeart/2005/8/layout/hierarchy3"/>
    <dgm:cxn modelId="{8E97F3CD-4EF6-45D9-B39D-239E513B89B3}" type="presParOf" srcId="{FCC83814-45DC-6544-B7C5-1485EAC9AABD}" destId="{8E64EF53-5F0D-F541-9605-178F79FDFCEB}" srcOrd="3" destOrd="0" presId="urn:microsoft.com/office/officeart/2005/8/layout/hierarchy3"/>
    <dgm:cxn modelId="{FFA00610-6F45-41A8-9CD3-5EEDB5247B64}" type="presParOf" srcId="{FCC83814-45DC-6544-B7C5-1485EAC9AABD}" destId="{FF3F84AB-6456-5941-8AAF-2F9EB5684387}" srcOrd="4" destOrd="0" presId="urn:microsoft.com/office/officeart/2005/8/layout/hierarchy3"/>
    <dgm:cxn modelId="{07AB5920-9BA4-4B91-955B-3B81D1852CA0}" type="presParOf" srcId="{FCC83814-45DC-6544-B7C5-1485EAC9AABD}" destId="{74E078DA-600C-9B41-80E7-B36BD75D618B}" srcOrd="5" destOrd="0" presId="urn:microsoft.com/office/officeart/2005/8/layout/hierarchy3"/>
    <dgm:cxn modelId="{AC9047DB-93B2-4B23-B7E5-DC8D21094909}" type="presParOf" srcId="{FCC83814-45DC-6544-B7C5-1485EAC9AABD}" destId="{3B0959EC-8C55-084B-A216-1392968A0D6A}" srcOrd="6" destOrd="0" presId="urn:microsoft.com/office/officeart/2005/8/layout/hierarchy3"/>
    <dgm:cxn modelId="{9CEE087E-3FE0-43CB-923D-CFB27134A25E}" type="presParOf" srcId="{FCC83814-45DC-6544-B7C5-1485EAC9AABD}" destId="{7C43775D-8C90-E84B-9FC8-B6F0ED389446}" srcOrd="7" destOrd="0" presId="urn:microsoft.com/office/officeart/2005/8/layout/hierarchy3"/>
    <dgm:cxn modelId="{81DE92A4-6F3B-485D-A73C-0B88521C0471}" type="presParOf" srcId="{FCC83814-45DC-6544-B7C5-1485EAC9AABD}" destId="{7CB5EEC9-A6E9-2445-BA24-78C52DD7A029}" srcOrd="8" destOrd="0" presId="urn:microsoft.com/office/officeart/2005/8/layout/hierarchy3"/>
    <dgm:cxn modelId="{92989F77-1E76-4C0A-9762-9DB48274E515}" type="presParOf" srcId="{FCC83814-45DC-6544-B7C5-1485EAC9AABD}" destId="{25A70097-4B84-5F44-AB0A-9C9A428717CA}" srcOrd="9" destOrd="0" presId="urn:microsoft.com/office/officeart/2005/8/layout/hierarchy3"/>
    <dgm:cxn modelId="{55C6FB90-8361-44FE-B1B9-7D2071EF3F2A}" type="presParOf" srcId="{FCC83814-45DC-6544-B7C5-1485EAC9AABD}" destId="{8AC0553F-F0B6-084E-A40A-D57D0B3174D9}" srcOrd="10" destOrd="0" presId="urn:microsoft.com/office/officeart/2005/8/layout/hierarchy3"/>
    <dgm:cxn modelId="{11AED07A-F319-4FF3-B320-93E6274D3274}" type="presParOf" srcId="{FCC83814-45DC-6544-B7C5-1485EAC9AABD}" destId="{8EC3FF0B-A18D-3A40-ADFC-3F82A4996E8A}" srcOrd="11" destOrd="0" presId="urn:microsoft.com/office/officeart/2005/8/layout/hierarchy3"/>
    <dgm:cxn modelId="{E102DDBD-C3EB-4415-BE4D-D04839A0DFCE}" type="presParOf" srcId="{FCC83814-45DC-6544-B7C5-1485EAC9AABD}" destId="{C06C53D6-085E-E843-962B-1DA39AD82470}" srcOrd="12" destOrd="0" presId="urn:microsoft.com/office/officeart/2005/8/layout/hierarchy3"/>
    <dgm:cxn modelId="{58B1E893-5216-4E35-97DB-08555F95CF6C}" type="presParOf" srcId="{FCC83814-45DC-6544-B7C5-1485EAC9AABD}" destId="{B1BA5A91-D616-964F-BE6A-6FB02704712A}" srcOrd="13" destOrd="0" presId="urn:microsoft.com/office/officeart/2005/8/layout/hierarchy3"/>
    <dgm:cxn modelId="{B99877EA-F2D8-4A67-B0EB-5D04D436011B}" type="presParOf" srcId="{FC589DD3-9602-EE46-9BF3-E36B98D6C2B4}" destId="{5CA92188-F030-464F-84FD-D86F47C3201C}" srcOrd="3" destOrd="0" presId="urn:microsoft.com/office/officeart/2005/8/layout/hierarchy3"/>
    <dgm:cxn modelId="{99989ABD-A140-4630-B336-D96ABF49E4EA}" type="presParOf" srcId="{5CA92188-F030-464F-84FD-D86F47C3201C}" destId="{44887F43-1B7C-5F4B-8425-599E39EC1644}" srcOrd="0" destOrd="0" presId="urn:microsoft.com/office/officeart/2005/8/layout/hierarchy3"/>
    <dgm:cxn modelId="{258F7FE1-3834-471A-9D62-B7922CE59235}" type="presParOf" srcId="{44887F43-1B7C-5F4B-8425-599E39EC1644}" destId="{727B6B08-AB59-1F4F-BD4B-AA3F76B5FF6B}" srcOrd="0" destOrd="0" presId="urn:microsoft.com/office/officeart/2005/8/layout/hierarchy3"/>
    <dgm:cxn modelId="{2AB86993-C12A-4697-8076-33E1F39CD7E5}" type="presParOf" srcId="{44887F43-1B7C-5F4B-8425-599E39EC1644}" destId="{5353961F-FEF1-244D-BB59-14E2E13BCB74}" srcOrd="1" destOrd="0" presId="urn:microsoft.com/office/officeart/2005/8/layout/hierarchy3"/>
    <dgm:cxn modelId="{7B877ADB-06C1-416A-B9AA-C1DA1EDB4A93}" type="presParOf" srcId="{5CA92188-F030-464F-84FD-D86F47C3201C}" destId="{C86DD5EC-FDEE-814B-B564-77E62AA0AEC3}" srcOrd="1" destOrd="0" presId="urn:microsoft.com/office/officeart/2005/8/layout/hierarchy3"/>
    <dgm:cxn modelId="{5155F0A2-EC07-4E46-B98D-F4EF4C2C802A}" type="presParOf" srcId="{C86DD5EC-FDEE-814B-B564-77E62AA0AEC3}" destId="{85BBD1A7-825E-B748-B5D8-676DB7B5900C}" srcOrd="0" destOrd="0" presId="urn:microsoft.com/office/officeart/2005/8/layout/hierarchy3"/>
    <dgm:cxn modelId="{94D1A807-0A35-4340-B978-807045F8D611}" type="presParOf" srcId="{C86DD5EC-FDEE-814B-B564-77E62AA0AEC3}" destId="{4C4D58C4-9BB0-BE43-95B8-7D9A2B1C3508}" srcOrd="1" destOrd="0" presId="urn:microsoft.com/office/officeart/2005/8/layout/hierarchy3"/>
    <dgm:cxn modelId="{DB25C03D-FA1E-457E-8430-566C34B9FF73}" type="presParOf" srcId="{C86DD5EC-FDEE-814B-B564-77E62AA0AEC3}" destId="{DBD56544-BC0D-E04B-9476-E6BCEB16791E}" srcOrd="2" destOrd="0" presId="urn:microsoft.com/office/officeart/2005/8/layout/hierarchy3"/>
    <dgm:cxn modelId="{B487F02B-D88A-47C9-B834-5AB8CD7CEFD9}" type="presParOf" srcId="{C86DD5EC-FDEE-814B-B564-77E62AA0AEC3}" destId="{17533C0B-AF5B-6F4B-968C-1DCB1BB2C5E7}" srcOrd="3" destOrd="0" presId="urn:microsoft.com/office/officeart/2005/8/layout/hierarchy3"/>
    <dgm:cxn modelId="{6E748913-8CC0-4905-897B-CBD4403FD999}" type="presParOf" srcId="{C86DD5EC-FDEE-814B-B564-77E62AA0AEC3}" destId="{BF8E970B-0061-674B-9253-BB34615FB7CB}" srcOrd="4" destOrd="0" presId="urn:microsoft.com/office/officeart/2005/8/layout/hierarchy3"/>
    <dgm:cxn modelId="{EF9E0F28-5275-4E83-8244-54EF1B880474}" type="presParOf" srcId="{C86DD5EC-FDEE-814B-B564-77E62AA0AEC3}" destId="{18B5A213-5B16-4448-9A2E-6C41C35E4B02}" srcOrd="5" destOrd="0" presId="urn:microsoft.com/office/officeart/2005/8/layout/hierarchy3"/>
    <dgm:cxn modelId="{B6BEE801-CEE9-4882-8D44-E72E03783A1F}" type="presParOf" srcId="{C86DD5EC-FDEE-814B-B564-77E62AA0AEC3}" destId="{00A989D2-0610-E348-830D-A91556921811}" srcOrd="6" destOrd="0" presId="urn:microsoft.com/office/officeart/2005/8/layout/hierarchy3"/>
    <dgm:cxn modelId="{17515E49-65AB-44AB-92D3-C95FEEE16A01}" type="presParOf" srcId="{C86DD5EC-FDEE-814B-B564-77E62AA0AEC3}" destId="{EA46E74E-7614-774C-AF9E-A8C140E9D2D3}" srcOrd="7" destOrd="0" presId="urn:microsoft.com/office/officeart/2005/8/layout/hierarchy3"/>
    <dgm:cxn modelId="{2C0CAC42-E108-4F65-84C3-611C6BB586ED}" type="presParOf" srcId="{C86DD5EC-FDEE-814B-B564-77E62AA0AEC3}" destId="{FE9D5D5D-D9B9-3F4E-BFFD-5BED1D4313BF}" srcOrd="8" destOrd="0" presId="urn:microsoft.com/office/officeart/2005/8/layout/hierarchy3"/>
    <dgm:cxn modelId="{C3D6EC88-7927-473D-9147-917D80DB9EF5}" type="presParOf" srcId="{C86DD5EC-FDEE-814B-B564-77E62AA0AEC3}" destId="{6A6CDD30-0DFA-204B-9364-6CD08031BC1D}" srcOrd="9" destOrd="0" presId="urn:microsoft.com/office/officeart/2005/8/layout/hierarchy3"/>
    <dgm:cxn modelId="{7F858368-0DBB-4120-BB10-47706B3742AA}" type="presParOf" srcId="{C86DD5EC-FDEE-814B-B564-77E62AA0AEC3}" destId="{DBE0F3B5-98B0-F44D-B5D8-7E031F1D0466}" srcOrd="10" destOrd="0" presId="urn:microsoft.com/office/officeart/2005/8/layout/hierarchy3"/>
    <dgm:cxn modelId="{129BF00F-9748-4EF4-9506-0F3094AB9680}" type="presParOf" srcId="{C86DD5EC-FDEE-814B-B564-77E62AA0AEC3}" destId="{3118780C-063B-3D43-A37F-FD38DF5C72E9}" srcOrd="11" destOrd="0" presId="urn:microsoft.com/office/officeart/2005/8/layout/hierarchy3"/>
    <dgm:cxn modelId="{4898607E-9ECB-4E62-AB74-292D6423490B}" type="presParOf" srcId="{FC589DD3-9602-EE46-9BF3-E36B98D6C2B4}" destId="{7DF30220-4DC0-5547-81C5-DACBC67E778A}" srcOrd="4" destOrd="0" presId="urn:microsoft.com/office/officeart/2005/8/layout/hierarchy3"/>
    <dgm:cxn modelId="{9DC9B595-84B0-4FA0-884B-70422B753C36}" type="presParOf" srcId="{7DF30220-4DC0-5547-81C5-DACBC67E778A}" destId="{B25210F8-09DA-E64F-8AA3-32843D7D55D9}" srcOrd="0" destOrd="0" presId="urn:microsoft.com/office/officeart/2005/8/layout/hierarchy3"/>
    <dgm:cxn modelId="{CE02DAFD-E2BE-4B99-B354-FFF54F19798F}" type="presParOf" srcId="{B25210F8-09DA-E64F-8AA3-32843D7D55D9}" destId="{FF6447F3-1D8D-4D4A-B4A0-68F3D071520C}" srcOrd="0" destOrd="0" presId="urn:microsoft.com/office/officeart/2005/8/layout/hierarchy3"/>
    <dgm:cxn modelId="{4922DCC8-C7F8-4B69-BED5-5B916B15C362}" type="presParOf" srcId="{B25210F8-09DA-E64F-8AA3-32843D7D55D9}" destId="{D9E93322-DA88-8540-8CA1-E03B42AB948F}" srcOrd="1" destOrd="0" presId="urn:microsoft.com/office/officeart/2005/8/layout/hierarchy3"/>
    <dgm:cxn modelId="{688D2EE5-B1E2-4001-BBC9-2EDB6BD623F8}" type="presParOf" srcId="{7DF30220-4DC0-5547-81C5-DACBC67E778A}" destId="{B4818C47-0FEC-4948-85C7-F42E443B2422}" srcOrd="1" destOrd="0" presId="urn:microsoft.com/office/officeart/2005/8/layout/hierarchy3"/>
    <dgm:cxn modelId="{06D9A534-2234-4CD0-904E-E0C675E0BD68}" type="presParOf" srcId="{B4818C47-0FEC-4948-85C7-F42E443B2422}" destId="{A3FFB6A8-D4B3-FC4B-8344-A5C56600CE1A}" srcOrd="0" destOrd="0" presId="urn:microsoft.com/office/officeart/2005/8/layout/hierarchy3"/>
    <dgm:cxn modelId="{BC173F26-10B6-4484-B4B5-00AC18936AAB}" type="presParOf" srcId="{B4818C47-0FEC-4948-85C7-F42E443B2422}" destId="{3A42A752-F588-3944-9408-2A22CA73018C}" srcOrd="1" destOrd="0" presId="urn:microsoft.com/office/officeart/2005/8/layout/hierarchy3"/>
    <dgm:cxn modelId="{DF58C0D7-EDD5-49A1-992A-7A4C65E1CFFB}" type="presParOf" srcId="{B4818C47-0FEC-4948-85C7-F42E443B2422}" destId="{966D81B0-7700-5E49-8712-F084D780A4BB}" srcOrd="2" destOrd="0" presId="urn:microsoft.com/office/officeart/2005/8/layout/hierarchy3"/>
    <dgm:cxn modelId="{F3FEAAB6-52FC-4092-909C-591B07788452}" type="presParOf" srcId="{B4818C47-0FEC-4948-85C7-F42E443B2422}" destId="{827F0DA8-6CDA-E941-B896-1EBF39F0D5B4}" srcOrd="3" destOrd="0" presId="urn:microsoft.com/office/officeart/2005/8/layout/hierarchy3"/>
    <dgm:cxn modelId="{28A3064B-0540-4366-BE0A-097F87323FE3}" type="presParOf" srcId="{B4818C47-0FEC-4948-85C7-F42E443B2422}" destId="{522DFC75-38D8-C64B-BC4B-42DF64FC131B}" srcOrd="4" destOrd="0" presId="urn:microsoft.com/office/officeart/2005/8/layout/hierarchy3"/>
    <dgm:cxn modelId="{0E29EC8C-68EB-4917-A94E-F74C76991604}" type="presParOf" srcId="{B4818C47-0FEC-4948-85C7-F42E443B2422}" destId="{C88B90D5-EA67-8247-9B8C-DD3F3FD4A525}" srcOrd="5" destOrd="0" presId="urn:microsoft.com/office/officeart/2005/8/layout/hierarchy3"/>
    <dgm:cxn modelId="{A322F28D-15C6-48AD-8D00-D02F733431F9}" type="presParOf" srcId="{B4818C47-0FEC-4948-85C7-F42E443B2422}" destId="{53A8D30E-B1B1-0E4F-82A9-88817BFCB497}" srcOrd="6" destOrd="0" presId="urn:microsoft.com/office/officeart/2005/8/layout/hierarchy3"/>
    <dgm:cxn modelId="{02FFE723-9735-4038-A175-C02E5DEEC7B9}" type="presParOf" srcId="{B4818C47-0FEC-4948-85C7-F42E443B2422}" destId="{9577F176-E5FF-FE4C-98D7-E12FB7AC2216}" srcOrd="7" destOrd="0" presId="urn:microsoft.com/office/officeart/2005/8/layout/hierarchy3"/>
    <dgm:cxn modelId="{4AA7718F-F2AE-494F-BE13-0D34AEF6E59D}" type="presParOf" srcId="{B4818C47-0FEC-4948-85C7-F42E443B2422}" destId="{B83BEE41-369F-4D4A-B749-278ED6B6D049}" srcOrd="8" destOrd="0" presId="urn:microsoft.com/office/officeart/2005/8/layout/hierarchy3"/>
    <dgm:cxn modelId="{2BCBB791-7C85-4099-BD04-9A0032366511}" type="presParOf" srcId="{B4818C47-0FEC-4948-85C7-F42E443B2422}" destId="{DD5921B6-5CC3-974E-9FE2-F7FADFA63A06}" srcOrd="9" destOrd="0" presId="urn:microsoft.com/office/officeart/2005/8/layout/hierarchy3"/>
    <dgm:cxn modelId="{546E6FF3-0646-4732-8BBB-8B5AD32F3761}" type="presParOf" srcId="{B4818C47-0FEC-4948-85C7-F42E443B2422}" destId="{D82B9C90-0D57-AA43-8198-924D93238A3E}" srcOrd="10" destOrd="0" presId="urn:microsoft.com/office/officeart/2005/8/layout/hierarchy3"/>
    <dgm:cxn modelId="{8A75FC18-E8D9-4539-8400-207D7E64C63D}" type="presParOf" srcId="{B4818C47-0FEC-4948-85C7-F42E443B2422}" destId="{5F70F471-C245-AB45-971A-EA5F568B2A37}" srcOrd="11" destOrd="0" presId="urn:microsoft.com/office/officeart/2005/8/layout/hierarchy3"/>
    <dgm:cxn modelId="{C6F8363D-E486-4AD8-AE9D-0BA765C4BDC9}" type="presParOf" srcId="{FC589DD3-9602-EE46-9BF3-E36B98D6C2B4}" destId="{F96EC08C-8C67-D248-B518-124EF290A997}" srcOrd="5" destOrd="0" presId="urn:microsoft.com/office/officeart/2005/8/layout/hierarchy3"/>
    <dgm:cxn modelId="{347C1937-3FB1-4269-8209-53BEE69829D5}" type="presParOf" srcId="{F96EC08C-8C67-D248-B518-124EF290A997}" destId="{31D6E067-00E5-A549-9570-9B611B964355}" srcOrd="0" destOrd="0" presId="urn:microsoft.com/office/officeart/2005/8/layout/hierarchy3"/>
    <dgm:cxn modelId="{AF8B6098-F001-47FE-88B7-08BCD32BE17B}" type="presParOf" srcId="{31D6E067-00E5-A549-9570-9B611B964355}" destId="{79F13A67-E717-D44A-B528-4FFBC216A5F6}" srcOrd="0" destOrd="0" presId="urn:microsoft.com/office/officeart/2005/8/layout/hierarchy3"/>
    <dgm:cxn modelId="{75802C05-934A-414F-A91B-87E5807DE92C}" type="presParOf" srcId="{31D6E067-00E5-A549-9570-9B611B964355}" destId="{3F6043E2-0017-5C43-A845-34221E29E219}" srcOrd="1" destOrd="0" presId="urn:microsoft.com/office/officeart/2005/8/layout/hierarchy3"/>
    <dgm:cxn modelId="{879F254F-DFBE-4434-946A-2A949B957C13}" type="presParOf" srcId="{F96EC08C-8C67-D248-B518-124EF290A997}" destId="{4A5EBCDE-3250-0840-B281-E827036FA861}" srcOrd="1" destOrd="0" presId="urn:microsoft.com/office/officeart/2005/8/layout/hierarchy3"/>
    <dgm:cxn modelId="{39AB2B41-7734-4D1C-BC43-9408E3B5592A}" type="presParOf" srcId="{4A5EBCDE-3250-0840-B281-E827036FA861}" destId="{65F81B8B-DFDF-C84D-8CE2-B8DB612BC9B9}" srcOrd="0" destOrd="0" presId="urn:microsoft.com/office/officeart/2005/8/layout/hierarchy3"/>
    <dgm:cxn modelId="{CCD2D5BF-5A3F-44E2-8D9F-19A9658C5057}" type="presParOf" srcId="{4A5EBCDE-3250-0840-B281-E827036FA861}" destId="{AE970FE2-B2A1-944E-A733-C10BA6AFC7D7}" srcOrd="1" destOrd="0" presId="urn:microsoft.com/office/officeart/2005/8/layout/hierarchy3"/>
    <dgm:cxn modelId="{F47D3EF5-4162-430E-B0D7-1979F823EC6D}" type="presParOf" srcId="{4A5EBCDE-3250-0840-B281-E827036FA861}" destId="{E8B88943-A57D-8C4F-94C1-D2F877210E36}" srcOrd="2" destOrd="0" presId="urn:microsoft.com/office/officeart/2005/8/layout/hierarchy3"/>
    <dgm:cxn modelId="{6AE829D5-C6DA-4A6C-B553-59EA333B0CC8}" type="presParOf" srcId="{4A5EBCDE-3250-0840-B281-E827036FA861}" destId="{5F8741A7-0630-104C-9F9D-F534257486CE}" srcOrd="3" destOrd="0" presId="urn:microsoft.com/office/officeart/2005/8/layout/hierarchy3"/>
    <dgm:cxn modelId="{37C3C6EB-0DA7-418C-829B-C4F0F28D71E8}" type="presParOf" srcId="{4A5EBCDE-3250-0840-B281-E827036FA861}" destId="{164B40AD-CB26-BC42-97F5-86B09DAFA3E4}" srcOrd="4" destOrd="0" presId="urn:microsoft.com/office/officeart/2005/8/layout/hierarchy3"/>
    <dgm:cxn modelId="{CD4C4F4A-B569-469C-84AD-733C41A5225C}" type="presParOf" srcId="{4A5EBCDE-3250-0840-B281-E827036FA861}" destId="{F96DC653-0D8F-4D4D-AE33-E415A0FF87E3}" srcOrd="5" destOrd="0" presId="urn:microsoft.com/office/officeart/2005/8/layout/hierarchy3"/>
    <dgm:cxn modelId="{2D2C302F-C412-4B2C-AACE-49E3FBAAFB8D}" type="presParOf" srcId="{4A5EBCDE-3250-0840-B281-E827036FA861}" destId="{9CB8F716-AC35-D543-BCF6-BB77DFDFA2B6}" srcOrd="6" destOrd="0" presId="urn:microsoft.com/office/officeart/2005/8/layout/hierarchy3"/>
    <dgm:cxn modelId="{9299A58E-0A72-477C-9E55-8C26DC04D105}" type="presParOf" srcId="{4A5EBCDE-3250-0840-B281-E827036FA861}" destId="{069A2579-340D-E14E-8CE6-D705C4244416}" srcOrd="7" destOrd="0" presId="urn:microsoft.com/office/officeart/2005/8/layout/hierarchy3"/>
    <dgm:cxn modelId="{9DB5DA4A-8E0D-4D43-B1B7-872FF143CBD1}" type="presParOf" srcId="{4A5EBCDE-3250-0840-B281-E827036FA861}" destId="{B8758608-03B4-B942-8440-62E1365363F8}" srcOrd="8" destOrd="0" presId="urn:microsoft.com/office/officeart/2005/8/layout/hierarchy3"/>
    <dgm:cxn modelId="{F8B0E8F6-DCA4-447E-A2AF-A8F6C82A804A}" type="presParOf" srcId="{4A5EBCDE-3250-0840-B281-E827036FA861}" destId="{CCCC103E-4F75-2045-B33C-67CFC7D0D025}" srcOrd="9" destOrd="0" presId="urn:microsoft.com/office/officeart/2005/8/layout/hierarchy3"/>
    <dgm:cxn modelId="{7D4490BB-16D6-43D3-993A-2445B8922A46}" type="presParOf" srcId="{4A5EBCDE-3250-0840-B281-E827036FA861}" destId="{14D742B1-8102-5B4A-80F3-C48416D88A05}" srcOrd="10" destOrd="0" presId="urn:microsoft.com/office/officeart/2005/8/layout/hierarchy3"/>
    <dgm:cxn modelId="{C3524826-BA39-4573-91E8-FE2EFA71970E}" type="presParOf" srcId="{4A5EBCDE-3250-0840-B281-E827036FA861}" destId="{AACC6E9B-2BA7-7A41-9B30-BB14628D2D53}" srcOrd="11" destOrd="0" presId="urn:microsoft.com/office/officeart/2005/8/layout/hierarchy3"/>
    <dgm:cxn modelId="{489A2364-654E-4792-9C5A-4429001F3EBD}" type="presParOf" srcId="{FC589DD3-9602-EE46-9BF3-E36B98D6C2B4}" destId="{47AF037B-4B3A-774E-943C-37A27AC8F974}" srcOrd="6" destOrd="0" presId="urn:microsoft.com/office/officeart/2005/8/layout/hierarchy3"/>
    <dgm:cxn modelId="{70347F9E-7827-4365-B307-424530514DC8}" type="presParOf" srcId="{47AF037B-4B3A-774E-943C-37A27AC8F974}" destId="{000AD305-3FEA-DF40-8385-845275BE7662}" srcOrd="0" destOrd="0" presId="urn:microsoft.com/office/officeart/2005/8/layout/hierarchy3"/>
    <dgm:cxn modelId="{12E5E41B-3961-4EC9-BC26-00CB20459CA9}" type="presParOf" srcId="{000AD305-3FEA-DF40-8385-845275BE7662}" destId="{2B66FEEB-8979-1742-AB53-0C1837FF818E}" srcOrd="0" destOrd="0" presId="urn:microsoft.com/office/officeart/2005/8/layout/hierarchy3"/>
    <dgm:cxn modelId="{DFD33B32-CC2B-4BEA-8E44-599E66681968}" type="presParOf" srcId="{000AD305-3FEA-DF40-8385-845275BE7662}" destId="{0E90E8D3-E01A-D24F-A736-0B690716F321}" srcOrd="1" destOrd="0" presId="urn:microsoft.com/office/officeart/2005/8/layout/hierarchy3"/>
    <dgm:cxn modelId="{FFA8C0EF-AD50-472E-BD25-222CF0936D39}" type="presParOf" srcId="{47AF037B-4B3A-774E-943C-37A27AC8F974}" destId="{47A63CAB-52DE-ED46-9E02-55C20B5FAFA9}" srcOrd="1" destOrd="0" presId="urn:microsoft.com/office/officeart/2005/8/layout/hierarchy3"/>
    <dgm:cxn modelId="{CFC33436-F847-4CA4-B679-1238F4413390}" type="presParOf" srcId="{47A63CAB-52DE-ED46-9E02-55C20B5FAFA9}" destId="{C44C409F-33EF-1B49-8934-47A20A54CD21}" srcOrd="0" destOrd="0" presId="urn:microsoft.com/office/officeart/2005/8/layout/hierarchy3"/>
    <dgm:cxn modelId="{DDB9D344-74E1-4A5C-A6F4-A18EFC32001C}" type="presParOf" srcId="{47A63CAB-52DE-ED46-9E02-55C20B5FAFA9}" destId="{89692284-FD0C-7C47-A888-DDD812E9AB7C}" srcOrd="1" destOrd="0" presId="urn:microsoft.com/office/officeart/2005/8/layout/hierarchy3"/>
    <dgm:cxn modelId="{1961DCF3-E181-40ED-8808-60D344957921}" type="presParOf" srcId="{47A63CAB-52DE-ED46-9E02-55C20B5FAFA9}" destId="{EBEAEA4A-70C3-5140-A9C9-5CCA1882B022}" srcOrd="2" destOrd="0" presId="urn:microsoft.com/office/officeart/2005/8/layout/hierarchy3"/>
    <dgm:cxn modelId="{901C9EFE-74ED-4614-AC70-ADDFAD2930BC}" type="presParOf" srcId="{47A63CAB-52DE-ED46-9E02-55C20B5FAFA9}" destId="{437EE71C-DDDE-8341-9D6F-D85E1C5006A1}" srcOrd="3" destOrd="0" presId="urn:microsoft.com/office/officeart/2005/8/layout/hierarchy3"/>
    <dgm:cxn modelId="{46CE174C-8A74-469F-AF5D-AEF6FCD0B59D}" type="presParOf" srcId="{47A63CAB-52DE-ED46-9E02-55C20B5FAFA9}" destId="{EEAAB7C8-84F1-2E48-9859-9FCB281025D4}" srcOrd="4" destOrd="0" presId="urn:microsoft.com/office/officeart/2005/8/layout/hierarchy3"/>
    <dgm:cxn modelId="{7ED6D215-DB7E-48D1-936A-BEF66B61BB97}" type="presParOf" srcId="{47A63CAB-52DE-ED46-9E02-55C20B5FAFA9}" destId="{FBC225AC-4B87-2944-8C88-FFE77F098CE1}" srcOrd="5" destOrd="0" presId="urn:microsoft.com/office/officeart/2005/8/layout/hierarchy3"/>
    <dgm:cxn modelId="{860EF37A-10CA-42AB-A26C-FDDB36F8CEA4}" type="presParOf" srcId="{47A63CAB-52DE-ED46-9E02-55C20B5FAFA9}" destId="{FA63FDF0-AD97-244E-A3A5-E28811EC9AF6}" srcOrd="6" destOrd="0" presId="urn:microsoft.com/office/officeart/2005/8/layout/hierarchy3"/>
    <dgm:cxn modelId="{BBB4DD98-C390-46BA-A0C0-66B4639D082D}" type="presParOf" srcId="{47A63CAB-52DE-ED46-9E02-55C20B5FAFA9}" destId="{17B7EA5E-A6E4-3446-AB9E-4B930C3C4104}" srcOrd="7" destOrd="0" presId="urn:microsoft.com/office/officeart/2005/8/layout/hierarchy3"/>
    <dgm:cxn modelId="{6F8F5FA3-0E35-4D16-B647-B9909BFF957A}" type="presParOf" srcId="{47A63CAB-52DE-ED46-9E02-55C20B5FAFA9}" destId="{A7EF4F8D-8459-5D43-9FBC-BBFE6EC155E2}" srcOrd="8" destOrd="0" presId="urn:microsoft.com/office/officeart/2005/8/layout/hierarchy3"/>
    <dgm:cxn modelId="{DE2D23B5-9AE2-43B3-9310-63FCFE4D9E74}" type="presParOf" srcId="{47A63CAB-52DE-ED46-9E02-55C20B5FAFA9}" destId="{B529F8FC-4E06-1545-A094-2995F029FA56}" srcOrd="9" destOrd="0" presId="urn:microsoft.com/office/officeart/2005/8/layout/hierarchy3"/>
    <dgm:cxn modelId="{117848BA-E042-4382-93B1-E96C23F089FB}" type="presParOf" srcId="{FC589DD3-9602-EE46-9BF3-E36B98D6C2B4}" destId="{67E74DEB-4A0F-974C-8A6A-2B57D017814C}" srcOrd="7" destOrd="0" presId="urn:microsoft.com/office/officeart/2005/8/layout/hierarchy3"/>
    <dgm:cxn modelId="{260BED47-3AC0-47B2-AD95-EBB28FAA88D3}" type="presParOf" srcId="{67E74DEB-4A0F-974C-8A6A-2B57D017814C}" destId="{BB04AFA7-A431-2649-8526-D7D45E99CC7E}" srcOrd="0" destOrd="0" presId="urn:microsoft.com/office/officeart/2005/8/layout/hierarchy3"/>
    <dgm:cxn modelId="{3E1F4DB5-3BBD-47F1-8CA1-5920168F64F5}" type="presParOf" srcId="{BB04AFA7-A431-2649-8526-D7D45E99CC7E}" destId="{FDE3B8B3-833B-2B46-AB4F-23D9C8D69800}" srcOrd="0" destOrd="0" presId="urn:microsoft.com/office/officeart/2005/8/layout/hierarchy3"/>
    <dgm:cxn modelId="{2328399F-C7A0-4609-BDAC-1D6C8A74C1D8}" type="presParOf" srcId="{BB04AFA7-A431-2649-8526-D7D45E99CC7E}" destId="{EC88146A-796B-C64D-A192-93ACAD52D5D9}" srcOrd="1" destOrd="0" presId="urn:microsoft.com/office/officeart/2005/8/layout/hierarchy3"/>
    <dgm:cxn modelId="{9D91CB66-EBE2-4507-894E-CDB5B82004FF}" type="presParOf" srcId="{67E74DEB-4A0F-974C-8A6A-2B57D017814C}" destId="{30AEDC3A-72BA-1A44-91DE-7B4D93863C18}" srcOrd="1" destOrd="0" presId="urn:microsoft.com/office/officeart/2005/8/layout/hierarchy3"/>
    <dgm:cxn modelId="{010F114A-B48D-4B8A-BEF8-60F52B08131C}" type="presParOf" srcId="{30AEDC3A-72BA-1A44-91DE-7B4D93863C18}" destId="{787F08DE-5E17-EE46-A77B-3B65917367D4}" srcOrd="0" destOrd="0" presId="urn:microsoft.com/office/officeart/2005/8/layout/hierarchy3"/>
    <dgm:cxn modelId="{4C42C670-C18D-4196-A04E-EC4CBCAB49B5}" type="presParOf" srcId="{30AEDC3A-72BA-1A44-91DE-7B4D93863C18}" destId="{4468D011-C083-4149-A8FE-6D3CBC067815}" srcOrd="1" destOrd="0" presId="urn:microsoft.com/office/officeart/2005/8/layout/hierarchy3"/>
    <dgm:cxn modelId="{F386F0C0-21C5-4847-A382-029C4C519FAD}" type="presParOf" srcId="{30AEDC3A-72BA-1A44-91DE-7B4D93863C18}" destId="{A6E18E0F-AEE0-344A-811C-6CB914132536}" srcOrd="2" destOrd="0" presId="urn:microsoft.com/office/officeart/2005/8/layout/hierarchy3"/>
    <dgm:cxn modelId="{AF323B17-AAFF-4DC1-99CA-4E478D1BABAB}" type="presParOf" srcId="{30AEDC3A-72BA-1A44-91DE-7B4D93863C18}" destId="{6E328C83-B2F5-D74F-977A-8AA03C4D1706}" srcOrd="3" destOrd="0" presId="urn:microsoft.com/office/officeart/2005/8/layout/hierarchy3"/>
    <dgm:cxn modelId="{CF0017AF-F5A8-4D2D-BE67-51D5BD5EF6F6}" type="presParOf" srcId="{30AEDC3A-72BA-1A44-91DE-7B4D93863C18}" destId="{43CD9DF0-3C24-AA40-AFC3-47F9D373C8C8}" srcOrd="4" destOrd="0" presId="urn:microsoft.com/office/officeart/2005/8/layout/hierarchy3"/>
    <dgm:cxn modelId="{820B044E-4438-4BBF-8354-8AA794615B35}" type="presParOf" srcId="{30AEDC3A-72BA-1A44-91DE-7B4D93863C18}" destId="{0F55C74D-1198-5543-8ACE-0C9C5E61EBFE}" srcOrd="5" destOrd="0" presId="urn:microsoft.com/office/officeart/2005/8/layout/hierarchy3"/>
    <dgm:cxn modelId="{FF70AF74-4682-444A-8CD7-B82D5D08DF9E}" type="presParOf" srcId="{30AEDC3A-72BA-1A44-91DE-7B4D93863C18}" destId="{8C38B018-A3D0-444A-9968-A5EAD7F53A04}" srcOrd="6" destOrd="0" presId="urn:microsoft.com/office/officeart/2005/8/layout/hierarchy3"/>
    <dgm:cxn modelId="{357640CA-AAF4-403C-BCE4-D5CF58E7AE4D}" type="presParOf" srcId="{30AEDC3A-72BA-1A44-91DE-7B4D93863C18}" destId="{2FEAF23C-F8D7-0A41-B71D-0A5BFCE47F0B}" srcOrd="7" destOrd="0" presId="urn:microsoft.com/office/officeart/2005/8/layout/hierarchy3"/>
    <dgm:cxn modelId="{65744547-6945-427B-A7A3-CABB46ED5C98}" type="presParOf" srcId="{30AEDC3A-72BA-1A44-91DE-7B4D93863C18}" destId="{58CF8992-86BA-B147-9F31-205760D31F22}" srcOrd="8" destOrd="0" presId="urn:microsoft.com/office/officeart/2005/8/layout/hierarchy3"/>
    <dgm:cxn modelId="{BF6507CB-BF71-4BD2-86E1-042DCF1D2771}" type="presParOf" srcId="{30AEDC3A-72BA-1A44-91DE-7B4D93863C18}" destId="{BDC4CDA8-8F23-3543-A81B-92CB92CAD3E3}" srcOrd="9" destOrd="0" presId="urn:microsoft.com/office/officeart/2005/8/layout/hierarchy3"/>
    <dgm:cxn modelId="{154CC36B-FF58-45BC-8B2F-3C93D2AF99A4}" type="presParOf" srcId="{30AEDC3A-72BA-1A44-91DE-7B4D93863C18}" destId="{4D4EBBBB-7259-0143-8DCB-0F91690A6B0D}" srcOrd="10" destOrd="0" presId="urn:microsoft.com/office/officeart/2005/8/layout/hierarchy3"/>
    <dgm:cxn modelId="{910715A9-9187-49BC-B37E-CF6F780295EE}" type="presParOf" srcId="{30AEDC3A-72BA-1A44-91DE-7B4D93863C18}" destId="{1771E5C7-87CF-4948-89C6-3F057259B26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2D85D-01A1-A64A-8CAF-D3A5124387BA}" type="doc">
      <dgm:prSet loTypeId="urn:microsoft.com/office/officeart/2005/8/layout/hList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DD55D7-CD60-EC4C-A82F-10314A28963E}">
      <dgm:prSet phldrT="[Text]" custT="1"/>
      <dgm:spPr/>
      <dgm:t>
        <a:bodyPr/>
        <a:lstStyle/>
        <a:p>
          <a:r>
            <a:rPr lang="en-US" sz="2500" b="0" i="0" dirty="0" smtClean="0">
              <a:latin typeface="Helvetica Neue Medium"/>
              <a:cs typeface="Helvetica Neue Medium"/>
            </a:rPr>
            <a:t>Content</a:t>
          </a:r>
          <a:endParaRPr lang="en-US" sz="2500" b="0" i="0" dirty="0">
            <a:latin typeface="Helvetica Neue Medium"/>
            <a:cs typeface="Helvetica Neue Medium"/>
          </a:endParaRPr>
        </a:p>
      </dgm:t>
    </dgm:pt>
    <dgm:pt modelId="{1AE449A2-4ABB-374B-9B90-0BE680FA979C}" type="parTrans" cxnId="{91FB594E-B0FF-2A46-BC22-486AEB27AEA0}">
      <dgm:prSet/>
      <dgm:spPr/>
      <dgm:t>
        <a:bodyPr/>
        <a:lstStyle/>
        <a:p>
          <a:endParaRPr lang="en-US"/>
        </a:p>
      </dgm:t>
    </dgm:pt>
    <dgm:pt modelId="{CDABB28F-2466-F440-B7EE-05982F8B69E6}" type="sibTrans" cxnId="{91FB594E-B0FF-2A46-BC22-486AEB27AEA0}">
      <dgm:prSet/>
      <dgm:spPr/>
      <dgm:t>
        <a:bodyPr/>
        <a:lstStyle/>
        <a:p>
          <a:endParaRPr lang="en-US"/>
        </a:p>
      </dgm:t>
    </dgm:pt>
    <dgm:pt modelId="{0A4331A6-F0E1-C542-A507-A48A8F1AFF73}">
      <dgm:prSet custT="1"/>
      <dgm:spPr/>
      <dgm:t>
        <a:bodyPr/>
        <a:lstStyle/>
        <a:p>
          <a:r>
            <a:rPr lang="en-US" sz="2800" b="0" i="0" dirty="0" smtClean="0">
              <a:latin typeface="Helvetica Neue Medium"/>
              <a:cs typeface="Helvetica Neue Medium"/>
            </a:rPr>
            <a:t>Traffic</a:t>
          </a:r>
          <a:endParaRPr lang="en-US" sz="2800" b="0" i="0" dirty="0">
            <a:latin typeface="Helvetica Neue Medium"/>
            <a:cs typeface="Helvetica Neue Medium"/>
          </a:endParaRPr>
        </a:p>
      </dgm:t>
    </dgm:pt>
    <dgm:pt modelId="{6C5268C8-8168-9F4A-8C11-94F33347A8A0}" type="parTrans" cxnId="{4585910C-DA47-9148-BACE-B138A22F4629}">
      <dgm:prSet/>
      <dgm:spPr/>
      <dgm:t>
        <a:bodyPr/>
        <a:lstStyle/>
        <a:p>
          <a:endParaRPr lang="en-US"/>
        </a:p>
      </dgm:t>
    </dgm:pt>
    <dgm:pt modelId="{85526C75-B69B-6F41-95BE-9BC804356353}" type="sibTrans" cxnId="{4585910C-DA47-9148-BACE-B138A22F4629}">
      <dgm:prSet/>
      <dgm:spPr/>
      <dgm:t>
        <a:bodyPr/>
        <a:lstStyle/>
        <a:p>
          <a:endParaRPr lang="en-US"/>
        </a:p>
      </dgm:t>
    </dgm:pt>
    <dgm:pt modelId="{81A50576-BBD0-7A4C-B3B7-BB63A35A8BCE}">
      <dgm:prSet phldrT="[Text]" custT="1"/>
      <dgm:spPr/>
      <dgm:t>
        <a:bodyPr/>
        <a:lstStyle/>
        <a:p>
          <a:endParaRPr lang="en-US" sz="2500" b="1" dirty="0">
            <a:latin typeface="Arial"/>
            <a:cs typeface="Arial"/>
          </a:endParaRPr>
        </a:p>
      </dgm:t>
    </dgm:pt>
    <dgm:pt modelId="{29BD1369-7B46-0742-A475-80F621BB95BA}" type="parTrans" cxnId="{A6489C7C-A629-5B45-9CE5-6060B4F9A4BA}">
      <dgm:prSet/>
      <dgm:spPr/>
      <dgm:t>
        <a:bodyPr/>
        <a:lstStyle/>
        <a:p>
          <a:endParaRPr lang="en-US"/>
        </a:p>
      </dgm:t>
    </dgm:pt>
    <dgm:pt modelId="{24503228-55C8-014D-B475-F7CDEC94D92E}" type="sibTrans" cxnId="{A6489C7C-A629-5B45-9CE5-6060B4F9A4BA}">
      <dgm:prSet/>
      <dgm:spPr/>
      <dgm:t>
        <a:bodyPr/>
        <a:lstStyle/>
        <a:p>
          <a:endParaRPr lang="en-US"/>
        </a:p>
      </dgm:t>
    </dgm:pt>
    <dgm:pt modelId="{F7FD9B24-882E-3440-A699-3C32CE4F92F5}">
      <dgm:prSet custT="1"/>
      <dgm:spPr/>
      <dgm:t>
        <a:bodyPr/>
        <a:lstStyle/>
        <a:p>
          <a:endParaRPr lang="en-US" sz="2800" b="1" dirty="0">
            <a:latin typeface="Arial"/>
            <a:cs typeface="Arial"/>
          </a:endParaRPr>
        </a:p>
      </dgm:t>
    </dgm:pt>
    <dgm:pt modelId="{56018A9A-5D17-544C-A03F-CC37B3D94503}" type="parTrans" cxnId="{A6556CC9-9B4C-AE48-A388-C6231716792A}">
      <dgm:prSet/>
      <dgm:spPr/>
      <dgm:t>
        <a:bodyPr/>
        <a:lstStyle/>
        <a:p>
          <a:endParaRPr lang="en-US"/>
        </a:p>
      </dgm:t>
    </dgm:pt>
    <dgm:pt modelId="{2F6E3EED-E31B-9045-A3C7-691979104D3F}" type="sibTrans" cxnId="{A6556CC9-9B4C-AE48-A388-C6231716792A}">
      <dgm:prSet/>
      <dgm:spPr/>
      <dgm:t>
        <a:bodyPr/>
        <a:lstStyle/>
        <a:p>
          <a:endParaRPr lang="en-US"/>
        </a:p>
      </dgm:t>
    </dgm:pt>
    <dgm:pt modelId="{1D27B1AD-4CAA-E643-AC2F-A1FCED482AD3}">
      <dgm:prSet phldrT="[Text]" custT="1"/>
      <dgm:spPr/>
      <dgm:t>
        <a:bodyPr/>
        <a:lstStyle/>
        <a:p>
          <a:r>
            <a:rPr lang="en-US" sz="2500" b="0" i="0" dirty="0" smtClean="0">
              <a:latin typeface="Helvetica Neue Medium"/>
              <a:cs typeface="Helvetica Neue Medium"/>
            </a:rPr>
            <a:t>Marketing</a:t>
          </a:r>
          <a:endParaRPr lang="en-US" sz="2500" b="0" i="0" dirty="0">
            <a:latin typeface="Helvetica Neue Medium"/>
            <a:cs typeface="Helvetica Neue Medium"/>
          </a:endParaRPr>
        </a:p>
      </dgm:t>
    </dgm:pt>
    <dgm:pt modelId="{AC39051B-CF3E-4C40-9B85-FFC8B3CF0081}" type="parTrans" cxnId="{55AA316E-7250-D947-B643-051A5FADCB5E}">
      <dgm:prSet/>
      <dgm:spPr/>
      <dgm:t>
        <a:bodyPr/>
        <a:lstStyle/>
        <a:p>
          <a:endParaRPr lang="en-US"/>
        </a:p>
      </dgm:t>
    </dgm:pt>
    <dgm:pt modelId="{08606B57-F661-9244-B1B1-927DC500CEEC}" type="sibTrans" cxnId="{55AA316E-7250-D947-B643-051A5FADCB5E}">
      <dgm:prSet/>
      <dgm:spPr/>
      <dgm:t>
        <a:bodyPr/>
        <a:lstStyle/>
        <a:p>
          <a:endParaRPr lang="en-US"/>
        </a:p>
      </dgm:t>
    </dgm:pt>
    <dgm:pt modelId="{95E6880E-ABBA-8E49-8718-E3E6156A5933}">
      <dgm:prSet phldrT="[Text]" custT="1"/>
      <dgm:spPr/>
      <dgm:t>
        <a:bodyPr/>
        <a:lstStyle/>
        <a:p>
          <a:endParaRPr lang="en-US" sz="2500" b="1" dirty="0">
            <a:latin typeface="Arial"/>
            <a:cs typeface="Arial"/>
          </a:endParaRPr>
        </a:p>
      </dgm:t>
    </dgm:pt>
    <dgm:pt modelId="{6B1248F0-812D-BC41-BE08-201CD58FF5AC}" type="parTrans" cxnId="{4157BECA-0050-2D47-8F5E-F5C9AB00F293}">
      <dgm:prSet/>
      <dgm:spPr/>
      <dgm:t>
        <a:bodyPr/>
        <a:lstStyle/>
        <a:p>
          <a:endParaRPr lang="en-US"/>
        </a:p>
      </dgm:t>
    </dgm:pt>
    <dgm:pt modelId="{C5E8D380-FF0B-2C48-BB4F-5917789C23E7}" type="sibTrans" cxnId="{4157BECA-0050-2D47-8F5E-F5C9AB00F293}">
      <dgm:prSet/>
      <dgm:spPr/>
      <dgm:t>
        <a:bodyPr/>
        <a:lstStyle/>
        <a:p>
          <a:endParaRPr lang="en-US"/>
        </a:p>
      </dgm:t>
    </dgm:pt>
    <dgm:pt modelId="{9F68A10B-75B7-4243-8DDF-0D6007484912}" type="pres">
      <dgm:prSet presAssocID="{2BA2D85D-01A1-A64A-8CAF-D3A5124387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1B53C6-BFCA-2543-BC7F-011B43F7F22E}" type="pres">
      <dgm:prSet presAssocID="{2BDD55D7-CD60-EC4C-A82F-10314A28963E}" presName="composite" presStyleCnt="0"/>
      <dgm:spPr/>
    </dgm:pt>
    <dgm:pt modelId="{5378120C-9B00-FD46-B08B-209EECD7BCBB}" type="pres">
      <dgm:prSet presAssocID="{2BDD55D7-CD60-EC4C-A82F-10314A2896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5C67-EF7A-B842-9E16-089DBBBBD723}" type="pres">
      <dgm:prSet presAssocID="{2BDD55D7-CD60-EC4C-A82F-10314A28963E}" presName="desTx" presStyleLbl="alignAccFollowNode1" presStyleIdx="0" presStyleCnt="3" custScaleY="110000" custLinFactNeighborY="5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BE37D-C5EB-5149-A062-A13FDAD6FAEA}" type="pres">
      <dgm:prSet presAssocID="{CDABB28F-2466-F440-B7EE-05982F8B69E6}" presName="space" presStyleCnt="0"/>
      <dgm:spPr/>
    </dgm:pt>
    <dgm:pt modelId="{3E8C7FB5-D943-D544-B451-69638BFDB999}" type="pres">
      <dgm:prSet presAssocID="{1D27B1AD-4CAA-E643-AC2F-A1FCED482AD3}" presName="composite" presStyleCnt="0"/>
      <dgm:spPr/>
    </dgm:pt>
    <dgm:pt modelId="{85A4FFAD-41C5-BB4E-8530-EDF6005D305D}" type="pres">
      <dgm:prSet presAssocID="{1D27B1AD-4CAA-E643-AC2F-A1FCED482A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DC0B-3F27-FA48-9947-5D63E9985764}" type="pres">
      <dgm:prSet presAssocID="{1D27B1AD-4CAA-E643-AC2F-A1FCED482AD3}" presName="desTx" presStyleLbl="alignAccFollowNode1" presStyleIdx="1" presStyleCnt="3" custScaleY="110000" custLinFactNeighborY="5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E4E9D-AF34-B94B-8719-3FE820097067}" type="pres">
      <dgm:prSet presAssocID="{08606B57-F661-9244-B1B1-927DC500CEEC}" presName="space" presStyleCnt="0"/>
      <dgm:spPr/>
    </dgm:pt>
    <dgm:pt modelId="{F45C6707-972F-9C48-AB41-A01965977F1D}" type="pres">
      <dgm:prSet presAssocID="{0A4331A6-F0E1-C542-A507-A48A8F1AFF73}" presName="composite" presStyleCnt="0"/>
      <dgm:spPr/>
    </dgm:pt>
    <dgm:pt modelId="{0DF55460-EFA7-B449-BD9A-56338C9D5810}" type="pres">
      <dgm:prSet presAssocID="{0A4331A6-F0E1-C542-A507-A48A8F1AFF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802AC-478B-F044-A447-B37D9250E37B}" type="pres">
      <dgm:prSet presAssocID="{0A4331A6-F0E1-C542-A507-A48A8F1AFF73}" presName="desTx" presStyleLbl="alignAccFollowNode1" presStyleIdx="2" presStyleCnt="3" custScaleY="110000" custLinFactNeighborY="5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B594E-B0FF-2A46-BC22-486AEB27AEA0}" srcId="{2BA2D85D-01A1-A64A-8CAF-D3A5124387BA}" destId="{2BDD55D7-CD60-EC4C-A82F-10314A28963E}" srcOrd="0" destOrd="0" parTransId="{1AE449A2-4ABB-374B-9B90-0BE680FA979C}" sibTransId="{CDABB28F-2466-F440-B7EE-05982F8B69E6}"/>
    <dgm:cxn modelId="{41D7D1FC-E61B-4B16-B9D9-7EAEA47D2B14}" type="presOf" srcId="{2BA2D85D-01A1-A64A-8CAF-D3A5124387BA}" destId="{9F68A10B-75B7-4243-8DDF-0D6007484912}" srcOrd="0" destOrd="0" presId="urn:microsoft.com/office/officeart/2005/8/layout/hList1"/>
    <dgm:cxn modelId="{4585910C-DA47-9148-BACE-B138A22F4629}" srcId="{2BA2D85D-01A1-A64A-8CAF-D3A5124387BA}" destId="{0A4331A6-F0E1-C542-A507-A48A8F1AFF73}" srcOrd="2" destOrd="0" parTransId="{6C5268C8-8168-9F4A-8C11-94F33347A8A0}" sibTransId="{85526C75-B69B-6F41-95BE-9BC804356353}"/>
    <dgm:cxn modelId="{98CB97C6-A06D-41C8-B759-3132585E72A6}" type="presOf" srcId="{F7FD9B24-882E-3440-A699-3C32CE4F92F5}" destId="{08A802AC-478B-F044-A447-B37D9250E37B}" srcOrd="0" destOrd="0" presId="urn:microsoft.com/office/officeart/2005/8/layout/hList1"/>
    <dgm:cxn modelId="{55AA316E-7250-D947-B643-051A5FADCB5E}" srcId="{2BA2D85D-01A1-A64A-8CAF-D3A5124387BA}" destId="{1D27B1AD-4CAA-E643-AC2F-A1FCED482AD3}" srcOrd="1" destOrd="0" parTransId="{AC39051B-CF3E-4C40-9B85-FFC8B3CF0081}" sibTransId="{08606B57-F661-9244-B1B1-927DC500CEEC}"/>
    <dgm:cxn modelId="{24DD2204-D315-4206-975C-6E7B0E0CFA5D}" type="presOf" srcId="{0A4331A6-F0E1-C542-A507-A48A8F1AFF73}" destId="{0DF55460-EFA7-B449-BD9A-56338C9D5810}" srcOrd="0" destOrd="0" presId="urn:microsoft.com/office/officeart/2005/8/layout/hList1"/>
    <dgm:cxn modelId="{3C5B13D7-8CA2-4E97-8DA2-9F039610B6F0}" type="presOf" srcId="{95E6880E-ABBA-8E49-8718-E3E6156A5933}" destId="{30555C67-EF7A-B842-9E16-089DBBBBD723}" srcOrd="0" destOrd="0" presId="urn:microsoft.com/office/officeart/2005/8/layout/hList1"/>
    <dgm:cxn modelId="{A6489C7C-A629-5B45-9CE5-6060B4F9A4BA}" srcId="{1D27B1AD-4CAA-E643-AC2F-A1FCED482AD3}" destId="{81A50576-BBD0-7A4C-B3B7-BB63A35A8BCE}" srcOrd="0" destOrd="0" parTransId="{29BD1369-7B46-0742-A475-80F621BB95BA}" sibTransId="{24503228-55C8-014D-B475-F7CDEC94D92E}"/>
    <dgm:cxn modelId="{0C6B58FD-9229-4F3A-A02A-830D1AA50C7B}" type="presOf" srcId="{81A50576-BBD0-7A4C-B3B7-BB63A35A8BCE}" destId="{D35EDC0B-3F27-FA48-9947-5D63E9985764}" srcOrd="0" destOrd="0" presId="urn:microsoft.com/office/officeart/2005/8/layout/hList1"/>
    <dgm:cxn modelId="{A6556CC9-9B4C-AE48-A388-C6231716792A}" srcId="{0A4331A6-F0E1-C542-A507-A48A8F1AFF73}" destId="{F7FD9B24-882E-3440-A699-3C32CE4F92F5}" srcOrd="0" destOrd="0" parTransId="{56018A9A-5D17-544C-A03F-CC37B3D94503}" sibTransId="{2F6E3EED-E31B-9045-A3C7-691979104D3F}"/>
    <dgm:cxn modelId="{C5F6D641-D4EA-4AB2-AFDD-D39F38BE3370}" type="presOf" srcId="{2BDD55D7-CD60-EC4C-A82F-10314A28963E}" destId="{5378120C-9B00-FD46-B08B-209EECD7BCBB}" srcOrd="0" destOrd="0" presId="urn:microsoft.com/office/officeart/2005/8/layout/hList1"/>
    <dgm:cxn modelId="{B851E0A9-CB97-4154-98AA-8EEACC0E2CD8}" type="presOf" srcId="{1D27B1AD-4CAA-E643-AC2F-A1FCED482AD3}" destId="{85A4FFAD-41C5-BB4E-8530-EDF6005D305D}" srcOrd="0" destOrd="0" presId="urn:microsoft.com/office/officeart/2005/8/layout/hList1"/>
    <dgm:cxn modelId="{4157BECA-0050-2D47-8F5E-F5C9AB00F293}" srcId="{2BDD55D7-CD60-EC4C-A82F-10314A28963E}" destId="{95E6880E-ABBA-8E49-8718-E3E6156A5933}" srcOrd="0" destOrd="0" parTransId="{6B1248F0-812D-BC41-BE08-201CD58FF5AC}" sibTransId="{C5E8D380-FF0B-2C48-BB4F-5917789C23E7}"/>
    <dgm:cxn modelId="{C37EB7FA-4B06-4BDE-A885-70A0E2D2F487}" type="presParOf" srcId="{9F68A10B-75B7-4243-8DDF-0D6007484912}" destId="{BF1B53C6-BFCA-2543-BC7F-011B43F7F22E}" srcOrd="0" destOrd="0" presId="urn:microsoft.com/office/officeart/2005/8/layout/hList1"/>
    <dgm:cxn modelId="{B9120742-CF00-41E8-97E5-D47A886162C8}" type="presParOf" srcId="{BF1B53C6-BFCA-2543-BC7F-011B43F7F22E}" destId="{5378120C-9B00-FD46-B08B-209EECD7BCBB}" srcOrd="0" destOrd="0" presId="urn:microsoft.com/office/officeart/2005/8/layout/hList1"/>
    <dgm:cxn modelId="{EFC90432-9560-4A80-B0EE-B90C08E151B1}" type="presParOf" srcId="{BF1B53C6-BFCA-2543-BC7F-011B43F7F22E}" destId="{30555C67-EF7A-B842-9E16-089DBBBBD723}" srcOrd="1" destOrd="0" presId="urn:microsoft.com/office/officeart/2005/8/layout/hList1"/>
    <dgm:cxn modelId="{88B0BABB-F5F7-4F35-8F9F-85FBFC83BD1F}" type="presParOf" srcId="{9F68A10B-75B7-4243-8DDF-0D6007484912}" destId="{CBFBE37D-C5EB-5149-A062-A13FDAD6FAEA}" srcOrd="1" destOrd="0" presId="urn:microsoft.com/office/officeart/2005/8/layout/hList1"/>
    <dgm:cxn modelId="{AF0ABA14-48F9-4AE2-AB9D-B75A26817078}" type="presParOf" srcId="{9F68A10B-75B7-4243-8DDF-0D6007484912}" destId="{3E8C7FB5-D943-D544-B451-69638BFDB999}" srcOrd="2" destOrd="0" presId="urn:microsoft.com/office/officeart/2005/8/layout/hList1"/>
    <dgm:cxn modelId="{FFD1F9F2-0F85-4569-8DAD-A571B8C01533}" type="presParOf" srcId="{3E8C7FB5-D943-D544-B451-69638BFDB999}" destId="{85A4FFAD-41C5-BB4E-8530-EDF6005D305D}" srcOrd="0" destOrd="0" presId="urn:microsoft.com/office/officeart/2005/8/layout/hList1"/>
    <dgm:cxn modelId="{71429572-8D6E-4944-A486-A8FDFA739034}" type="presParOf" srcId="{3E8C7FB5-D943-D544-B451-69638BFDB999}" destId="{D35EDC0B-3F27-FA48-9947-5D63E9985764}" srcOrd="1" destOrd="0" presId="urn:microsoft.com/office/officeart/2005/8/layout/hList1"/>
    <dgm:cxn modelId="{C6236D8D-76A9-436D-8B29-87BD8A8A1A42}" type="presParOf" srcId="{9F68A10B-75B7-4243-8DDF-0D6007484912}" destId="{1A4E4E9D-AF34-B94B-8719-3FE820097067}" srcOrd="3" destOrd="0" presId="urn:microsoft.com/office/officeart/2005/8/layout/hList1"/>
    <dgm:cxn modelId="{A95245C2-EE56-475D-9467-770234F65416}" type="presParOf" srcId="{9F68A10B-75B7-4243-8DDF-0D6007484912}" destId="{F45C6707-972F-9C48-AB41-A01965977F1D}" srcOrd="4" destOrd="0" presId="urn:microsoft.com/office/officeart/2005/8/layout/hList1"/>
    <dgm:cxn modelId="{9A716563-474A-4FD2-897C-35471320CBF1}" type="presParOf" srcId="{F45C6707-972F-9C48-AB41-A01965977F1D}" destId="{0DF55460-EFA7-B449-BD9A-56338C9D5810}" srcOrd="0" destOrd="0" presId="urn:microsoft.com/office/officeart/2005/8/layout/hList1"/>
    <dgm:cxn modelId="{D8DCEF04-587F-472C-849E-61D039FB1442}" type="presParOf" srcId="{F45C6707-972F-9C48-AB41-A01965977F1D}" destId="{08A802AC-478B-F044-A447-B37D9250E3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06DAA-E23B-D74D-9C78-A4668696E868}" type="doc">
      <dgm:prSet loTypeId="urn:microsoft.com/office/officeart/2009/3/layout/HorizontalOrganizationChar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A556B-CF23-7B49-A647-132B10DAA07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Agriculture</a:t>
          </a:r>
        </a:p>
      </dgm:t>
    </dgm:pt>
    <dgm:pt modelId="{19EBBBEA-0C3E-2540-B481-8C0BD08F8CF9}" type="parTrans" cxnId="{0E5C08C4-DE5D-8243-9CA8-0D931C2B8F87}">
      <dgm:prSet/>
      <dgm:spPr/>
      <dgm:t>
        <a:bodyPr/>
        <a:lstStyle/>
        <a:p>
          <a:endParaRPr lang="en-US"/>
        </a:p>
      </dgm:t>
    </dgm:pt>
    <dgm:pt modelId="{8D6AC7FE-583E-8E4B-BBF0-44240E1F6AE9}" type="sibTrans" cxnId="{0E5C08C4-DE5D-8243-9CA8-0D931C2B8F87}">
      <dgm:prSet/>
      <dgm:spPr/>
      <dgm:t>
        <a:bodyPr/>
        <a:lstStyle/>
        <a:p>
          <a:endParaRPr lang="en-US"/>
        </a:p>
      </dgm:t>
    </dgm:pt>
    <dgm:pt modelId="{0C818FC1-18D8-2A43-8FFF-2C3209143202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Gender Equality</a:t>
          </a:r>
          <a:endParaRPr lang="en-US" b="1" dirty="0">
            <a:solidFill>
              <a:srgbClr val="000000"/>
            </a:solidFill>
          </a:endParaRPr>
        </a:p>
      </dgm:t>
    </dgm:pt>
    <dgm:pt modelId="{9E10F963-4E5E-714B-B631-581C36C9E3B8}" type="parTrans" cxnId="{8C3FAA3F-19DE-D04C-93EF-2D8C9217D460}">
      <dgm:prSet/>
      <dgm:spPr/>
      <dgm:t>
        <a:bodyPr/>
        <a:lstStyle/>
        <a:p>
          <a:endParaRPr lang="en-US"/>
        </a:p>
      </dgm:t>
    </dgm:pt>
    <dgm:pt modelId="{FC2B0B3F-7616-C948-B68B-717783FFFDBB}" type="sibTrans" cxnId="{8C3FAA3F-19DE-D04C-93EF-2D8C9217D460}">
      <dgm:prSet/>
      <dgm:spPr/>
      <dgm:t>
        <a:bodyPr/>
        <a:lstStyle/>
        <a:p>
          <a:endParaRPr lang="en-US"/>
        </a:p>
      </dgm:t>
    </dgm:pt>
    <dgm:pt modelId="{CD66B9EA-D92D-FC48-9EBA-38718CC1F6D8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Weather</a:t>
          </a:r>
          <a:endParaRPr lang="en-US" b="1" dirty="0">
            <a:solidFill>
              <a:srgbClr val="000000"/>
            </a:solidFill>
          </a:endParaRPr>
        </a:p>
      </dgm:t>
    </dgm:pt>
    <dgm:pt modelId="{2417259F-2C44-FF43-8CC0-61C825A87B4F}" type="parTrans" cxnId="{FA9DF3CE-91EB-664C-8277-A0A7AAC75550}">
      <dgm:prSet/>
      <dgm:spPr/>
      <dgm:t>
        <a:bodyPr/>
        <a:lstStyle/>
        <a:p>
          <a:endParaRPr lang="en-US"/>
        </a:p>
      </dgm:t>
    </dgm:pt>
    <dgm:pt modelId="{382C828C-4C5C-9245-84AD-905265986EE0}" type="sibTrans" cxnId="{FA9DF3CE-91EB-664C-8277-A0A7AAC75550}">
      <dgm:prSet/>
      <dgm:spPr/>
      <dgm:t>
        <a:bodyPr/>
        <a:lstStyle/>
        <a:p>
          <a:endParaRPr lang="en-US"/>
        </a:p>
      </dgm:t>
    </dgm:pt>
    <dgm:pt modelId="{29051A7B-1730-AF41-A0F0-CB9A91346BA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Health</a:t>
          </a:r>
        </a:p>
      </dgm:t>
    </dgm:pt>
    <dgm:pt modelId="{A3138FB0-E4CE-744C-9914-4FA3D9FDBB19}" type="parTrans" cxnId="{6C4B7C0E-2F6C-3D41-81B1-BEDC2910ED57}">
      <dgm:prSet/>
      <dgm:spPr/>
      <dgm:t>
        <a:bodyPr/>
        <a:lstStyle/>
        <a:p>
          <a:endParaRPr lang="en-US"/>
        </a:p>
      </dgm:t>
    </dgm:pt>
    <dgm:pt modelId="{088D8873-7785-3140-911E-D221BF13EB69}" type="sibTrans" cxnId="{6C4B7C0E-2F6C-3D41-81B1-BEDC2910ED57}">
      <dgm:prSet/>
      <dgm:spPr/>
      <dgm:t>
        <a:bodyPr/>
        <a:lstStyle/>
        <a:p>
          <a:endParaRPr lang="en-US"/>
        </a:p>
      </dgm:t>
    </dgm:pt>
    <dgm:pt modelId="{5EC1A700-74D9-8640-ADE1-60F4BBE331A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Nutrition</a:t>
          </a:r>
          <a:endParaRPr lang="en-US" dirty="0"/>
        </a:p>
      </dgm:t>
    </dgm:pt>
    <dgm:pt modelId="{6397C25E-5311-7D48-91AC-EBE82D9D8750}" type="parTrans" cxnId="{C591745E-EB4B-8E4B-896D-1215EF6E9040}">
      <dgm:prSet/>
      <dgm:spPr/>
      <dgm:t>
        <a:bodyPr/>
        <a:lstStyle/>
        <a:p>
          <a:endParaRPr lang="en-US"/>
        </a:p>
      </dgm:t>
    </dgm:pt>
    <dgm:pt modelId="{39A3AC0A-4034-7A44-8F44-BCB690F278AD}" type="sibTrans" cxnId="{C591745E-EB4B-8E4B-896D-1215EF6E9040}">
      <dgm:prSet/>
      <dgm:spPr/>
      <dgm:t>
        <a:bodyPr/>
        <a:lstStyle/>
        <a:p>
          <a:endParaRPr lang="en-US"/>
        </a:p>
      </dgm:t>
    </dgm:pt>
    <dgm:pt modelId="{A5D76CD5-D25C-BA49-B298-CB7DBA48F9A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Welcome</a:t>
          </a:r>
        </a:p>
      </dgm:t>
    </dgm:pt>
    <dgm:pt modelId="{19A5C530-310B-1248-B2DD-5EF022AE1A76}" type="parTrans" cxnId="{D5FB92F0-9202-264C-8175-5AF1F3612ABC}">
      <dgm:prSet/>
      <dgm:spPr/>
      <dgm:t>
        <a:bodyPr/>
        <a:lstStyle/>
        <a:p>
          <a:endParaRPr lang="en-US"/>
        </a:p>
      </dgm:t>
    </dgm:pt>
    <dgm:pt modelId="{6766BB7A-5004-814B-B76C-B743597AFCB1}" type="sibTrans" cxnId="{D5FB92F0-9202-264C-8175-5AF1F3612ABC}">
      <dgm:prSet/>
      <dgm:spPr/>
      <dgm:t>
        <a:bodyPr/>
        <a:lstStyle/>
        <a:p>
          <a:endParaRPr lang="en-US"/>
        </a:p>
      </dgm:t>
    </dgm:pt>
    <dgm:pt modelId="{A0EF97C1-89BB-4E4E-9CE3-1064739EC714}" type="pres">
      <dgm:prSet presAssocID="{10406DAA-E23B-D74D-9C78-A4668696E8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FB2F14-B94D-564A-A07E-3615D7827EC0}" type="pres">
      <dgm:prSet presAssocID="{A5D76CD5-D25C-BA49-B298-CB7DBA48F9AC}" presName="hierRoot1" presStyleCnt="0">
        <dgm:presLayoutVars>
          <dgm:hierBranch val="init"/>
        </dgm:presLayoutVars>
      </dgm:prSet>
      <dgm:spPr/>
    </dgm:pt>
    <dgm:pt modelId="{00345946-D79A-0745-BBFE-16BBC16B540F}" type="pres">
      <dgm:prSet presAssocID="{A5D76CD5-D25C-BA49-B298-CB7DBA48F9AC}" presName="rootComposite1" presStyleCnt="0"/>
      <dgm:spPr/>
    </dgm:pt>
    <dgm:pt modelId="{D8B1CD14-9D18-8941-96B6-4E98E0F53895}" type="pres">
      <dgm:prSet presAssocID="{A5D76CD5-D25C-BA49-B298-CB7DBA48F9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316A7-E9F3-0748-8680-71328447A340}" type="pres">
      <dgm:prSet presAssocID="{A5D76CD5-D25C-BA49-B298-CB7DBA48F9A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774209-96ED-B449-BC00-AE8AFF5358A4}" type="pres">
      <dgm:prSet presAssocID="{A5D76CD5-D25C-BA49-B298-CB7DBA48F9AC}" presName="hierChild2" presStyleCnt="0"/>
      <dgm:spPr/>
    </dgm:pt>
    <dgm:pt modelId="{18F56A34-0AA6-2E46-B2FB-0376DFA664C8}" type="pres">
      <dgm:prSet presAssocID="{A3138FB0-E4CE-744C-9914-4FA3D9FDBB19}" presName="Name64" presStyleLbl="parChTrans1D2" presStyleIdx="0" presStyleCnt="5"/>
      <dgm:spPr/>
      <dgm:t>
        <a:bodyPr/>
        <a:lstStyle/>
        <a:p>
          <a:endParaRPr lang="en-US"/>
        </a:p>
      </dgm:t>
    </dgm:pt>
    <dgm:pt modelId="{A128AB61-5DEE-F448-B270-AD548756BC82}" type="pres">
      <dgm:prSet presAssocID="{29051A7B-1730-AF41-A0F0-CB9A91346BAD}" presName="hierRoot2" presStyleCnt="0">
        <dgm:presLayoutVars>
          <dgm:hierBranch val="init"/>
        </dgm:presLayoutVars>
      </dgm:prSet>
      <dgm:spPr/>
    </dgm:pt>
    <dgm:pt modelId="{75CCC06B-7DAC-D446-A89D-FF2B0A7B7922}" type="pres">
      <dgm:prSet presAssocID="{29051A7B-1730-AF41-A0F0-CB9A91346BAD}" presName="rootComposite" presStyleCnt="0"/>
      <dgm:spPr/>
    </dgm:pt>
    <dgm:pt modelId="{FF83C405-B0EE-C44C-8110-50EBDCE9DBDA}" type="pres">
      <dgm:prSet presAssocID="{29051A7B-1730-AF41-A0F0-CB9A91346BA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2F5FB-2D2A-A043-AB06-09B148F82258}" type="pres">
      <dgm:prSet presAssocID="{29051A7B-1730-AF41-A0F0-CB9A91346BAD}" presName="rootConnector" presStyleLbl="node2" presStyleIdx="0" presStyleCnt="5"/>
      <dgm:spPr/>
      <dgm:t>
        <a:bodyPr/>
        <a:lstStyle/>
        <a:p>
          <a:endParaRPr lang="en-US"/>
        </a:p>
      </dgm:t>
    </dgm:pt>
    <dgm:pt modelId="{A8898744-A9E2-D241-8756-49CA8E90D698}" type="pres">
      <dgm:prSet presAssocID="{29051A7B-1730-AF41-A0F0-CB9A91346BAD}" presName="hierChild4" presStyleCnt="0"/>
      <dgm:spPr/>
    </dgm:pt>
    <dgm:pt modelId="{4F925E3F-7627-F544-B64B-B5E112CCB479}" type="pres">
      <dgm:prSet presAssocID="{29051A7B-1730-AF41-A0F0-CB9A91346BAD}" presName="hierChild5" presStyleCnt="0"/>
      <dgm:spPr/>
    </dgm:pt>
    <dgm:pt modelId="{A4168A20-59FA-6D48-9A03-24AEB2BC80AE}" type="pres">
      <dgm:prSet presAssocID="{19EBBBEA-0C3E-2540-B481-8C0BD08F8CF9}" presName="Name64" presStyleLbl="parChTrans1D2" presStyleIdx="1" presStyleCnt="5"/>
      <dgm:spPr/>
      <dgm:t>
        <a:bodyPr/>
        <a:lstStyle/>
        <a:p>
          <a:endParaRPr lang="en-US"/>
        </a:p>
      </dgm:t>
    </dgm:pt>
    <dgm:pt modelId="{8655B955-013B-B64E-84CD-38F7272D2D40}" type="pres">
      <dgm:prSet presAssocID="{496A556B-CF23-7B49-A647-132B10DAA07E}" presName="hierRoot2" presStyleCnt="0">
        <dgm:presLayoutVars>
          <dgm:hierBranch val="init"/>
        </dgm:presLayoutVars>
      </dgm:prSet>
      <dgm:spPr/>
    </dgm:pt>
    <dgm:pt modelId="{3C3BE7CA-9862-5C48-9313-0E8E233B49B4}" type="pres">
      <dgm:prSet presAssocID="{496A556B-CF23-7B49-A647-132B10DAA07E}" presName="rootComposite" presStyleCnt="0"/>
      <dgm:spPr/>
    </dgm:pt>
    <dgm:pt modelId="{AAD7CFB2-791A-FA41-8809-F30770343ECB}" type="pres">
      <dgm:prSet presAssocID="{496A556B-CF23-7B49-A647-132B10DAA07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2B5143-9AFE-B149-BB95-922D65FBD960}" type="pres">
      <dgm:prSet presAssocID="{496A556B-CF23-7B49-A647-132B10DAA07E}" presName="rootConnector" presStyleLbl="node2" presStyleIdx="1" presStyleCnt="5"/>
      <dgm:spPr/>
      <dgm:t>
        <a:bodyPr/>
        <a:lstStyle/>
        <a:p>
          <a:endParaRPr lang="en-US"/>
        </a:p>
      </dgm:t>
    </dgm:pt>
    <dgm:pt modelId="{BC3B3C85-1532-EA4C-88AA-B9FA0FE12623}" type="pres">
      <dgm:prSet presAssocID="{496A556B-CF23-7B49-A647-132B10DAA07E}" presName="hierChild4" presStyleCnt="0"/>
      <dgm:spPr/>
    </dgm:pt>
    <dgm:pt modelId="{83FF6921-6F80-5143-9675-A01996F79FF8}" type="pres">
      <dgm:prSet presAssocID="{496A556B-CF23-7B49-A647-132B10DAA07E}" presName="hierChild5" presStyleCnt="0"/>
      <dgm:spPr/>
    </dgm:pt>
    <dgm:pt modelId="{D55E9DBE-700F-8342-8D59-4CCC29C60659}" type="pres">
      <dgm:prSet presAssocID="{6397C25E-5311-7D48-91AC-EBE82D9D8750}" presName="Name64" presStyleLbl="parChTrans1D2" presStyleIdx="2" presStyleCnt="5"/>
      <dgm:spPr/>
      <dgm:t>
        <a:bodyPr/>
        <a:lstStyle/>
        <a:p>
          <a:endParaRPr lang="en-US"/>
        </a:p>
      </dgm:t>
    </dgm:pt>
    <dgm:pt modelId="{0A22B710-5843-8C44-8455-0EC14F8C7A9B}" type="pres">
      <dgm:prSet presAssocID="{5EC1A700-74D9-8640-ADE1-60F4BBE331AC}" presName="hierRoot2" presStyleCnt="0">
        <dgm:presLayoutVars>
          <dgm:hierBranch val="init"/>
        </dgm:presLayoutVars>
      </dgm:prSet>
      <dgm:spPr/>
    </dgm:pt>
    <dgm:pt modelId="{0F466CA9-33FD-AF46-A427-E8FFBCF7AF6B}" type="pres">
      <dgm:prSet presAssocID="{5EC1A700-74D9-8640-ADE1-60F4BBE331AC}" presName="rootComposite" presStyleCnt="0"/>
      <dgm:spPr/>
    </dgm:pt>
    <dgm:pt modelId="{D15B4BC5-426F-4C4E-97CD-ED2DA64BB9BE}" type="pres">
      <dgm:prSet presAssocID="{5EC1A700-74D9-8640-ADE1-60F4BBE331A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EC11E-853C-9A40-B2FB-ED9677D05533}" type="pres">
      <dgm:prSet presAssocID="{5EC1A700-74D9-8640-ADE1-60F4BBE331AC}" presName="rootConnector" presStyleLbl="node2" presStyleIdx="2" presStyleCnt="5"/>
      <dgm:spPr/>
      <dgm:t>
        <a:bodyPr/>
        <a:lstStyle/>
        <a:p>
          <a:endParaRPr lang="en-US"/>
        </a:p>
      </dgm:t>
    </dgm:pt>
    <dgm:pt modelId="{A6529CB1-07A0-7B4D-8296-A41095B54A5A}" type="pres">
      <dgm:prSet presAssocID="{5EC1A700-74D9-8640-ADE1-60F4BBE331AC}" presName="hierChild4" presStyleCnt="0"/>
      <dgm:spPr/>
    </dgm:pt>
    <dgm:pt modelId="{8FC333A1-B18A-384C-9A37-9BEA385A1180}" type="pres">
      <dgm:prSet presAssocID="{5EC1A700-74D9-8640-ADE1-60F4BBE331AC}" presName="hierChild5" presStyleCnt="0"/>
      <dgm:spPr/>
    </dgm:pt>
    <dgm:pt modelId="{D3089089-CE53-4746-87A3-F95E21ECDA2B}" type="pres">
      <dgm:prSet presAssocID="{9E10F963-4E5E-714B-B631-581C36C9E3B8}" presName="Name64" presStyleLbl="parChTrans1D2" presStyleIdx="3" presStyleCnt="5"/>
      <dgm:spPr/>
      <dgm:t>
        <a:bodyPr/>
        <a:lstStyle/>
        <a:p>
          <a:endParaRPr lang="en-US"/>
        </a:p>
      </dgm:t>
    </dgm:pt>
    <dgm:pt modelId="{41878151-7C6F-8647-AD23-6352DDF9B15F}" type="pres">
      <dgm:prSet presAssocID="{0C818FC1-18D8-2A43-8FFF-2C3209143202}" presName="hierRoot2" presStyleCnt="0">
        <dgm:presLayoutVars>
          <dgm:hierBranch val="init"/>
        </dgm:presLayoutVars>
      </dgm:prSet>
      <dgm:spPr/>
    </dgm:pt>
    <dgm:pt modelId="{3466684F-7B84-494B-85CD-D9DAB2E01E23}" type="pres">
      <dgm:prSet presAssocID="{0C818FC1-18D8-2A43-8FFF-2C3209143202}" presName="rootComposite" presStyleCnt="0"/>
      <dgm:spPr/>
    </dgm:pt>
    <dgm:pt modelId="{0B986117-3F97-2644-97C6-DBC7A96A9B2F}" type="pres">
      <dgm:prSet presAssocID="{0C818FC1-18D8-2A43-8FFF-2C320914320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8DAC7-36DA-7D48-B1AF-B91C84EB4849}" type="pres">
      <dgm:prSet presAssocID="{0C818FC1-18D8-2A43-8FFF-2C3209143202}" presName="rootConnector" presStyleLbl="node2" presStyleIdx="3" presStyleCnt="5"/>
      <dgm:spPr/>
      <dgm:t>
        <a:bodyPr/>
        <a:lstStyle/>
        <a:p>
          <a:endParaRPr lang="en-US"/>
        </a:p>
      </dgm:t>
    </dgm:pt>
    <dgm:pt modelId="{D85FED9B-187F-F341-9D1F-2943D931AD54}" type="pres">
      <dgm:prSet presAssocID="{0C818FC1-18D8-2A43-8FFF-2C3209143202}" presName="hierChild4" presStyleCnt="0"/>
      <dgm:spPr/>
    </dgm:pt>
    <dgm:pt modelId="{7E2489E0-7D1C-1A44-BB1E-C96F0F294B9A}" type="pres">
      <dgm:prSet presAssocID="{0C818FC1-18D8-2A43-8FFF-2C3209143202}" presName="hierChild5" presStyleCnt="0"/>
      <dgm:spPr/>
    </dgm:pt>
    <dgm:pt modelId="{DF598C81-F6AD-C844-918B-559102C90E64}" type="pres">
      <dgm:prSet presAssocID="{2417259F-2C44-FF43-8CC0-61C825A87B4F}" presName="Name64" presStyleLbl="parChTrans1D2" presStyleIdx="4" presStyleCnt="5"/>
      <dgm:spPr/>
      <dgm:t>
        <a:bodyPr/>
        <a:lstStyle/>
        <a:p>
          <a:endParaRPr lang="en-US"/>
        </a:p>
      </dgm:t>
    </dgm:pt>
    <dgm:pt modelId="{2F904F1B-EAE6-CB4C-AE2F-0427DC717B9D}" type="pres">
      <dgm:prSet presAssocID="{CD66B9EA-D92D-FC48-9EBA-38718CC1F6D8}" presName="hierRoot2" presStyleCnt="0">
        <dgm:presLayoutVars>
          <dgm:hierBranch val="init"/>
        </dgm:presLayoutVars>
      </dgm:prSet>
      <dgm:spPr/>
    </dgm:pt>
    <dgm:pt modelId="{7BC6406A-B1E6-4D40-B342-140E3873A3F3}" type="pres">
      <dgm:prSet presAssocID="{CD66B9EA-D92D-FC48-9EBA-38718CC1F6D8}" presName="rootComposite" presStyleCnt="0"/>
      <dgm:spPr/>
    </dgm:pt>
    <dgm:pt modelId="{30D59A39-6DF9-5848-81B1-5F26358B46A5}" type="pres">
      <dgm:prSet presAssocID="{CD66B9EA-D92D-FC48-9EBA-38718CC1F6D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88945-F656-9D4C-B3C7-72E9FF792AE6}" type="pres">
      <dgm:prSet presAssocID="{CD66B9EA-D92D-FC48-9EBA-38718CC1F6D8}" presName="rootConnector" presStyleLbl="node2" presStyleIdx="4" presStyleCnt="5"/>
      <dgm:spPr/>
      <dgm:t>
        <a:bodyPr/>
        <a:lstStyle/>
        <a:p>
          <a:endParaRPr lang="en-US"/>
        </a:p>
      </dgm:t>
    </dgm:pt>
    <dgm:pt modelId="{9C96B89F-CA0A-3640-9D9A-C4E1E513E9A3}" type="pres">
      <dgm:prSet presAssocID="{CD66B9EA-D92D-FC48-9EBA-38718CC1F6D8}" presName="hierChild4" presStyleCnt="0"/>
      <dgm:spPr/>
    </dgm:pt>
    <dgm:pt modelId="{7B5163E9-7FDF-A54A-9EE8-16A35241BA9A}" type="pres">
      <dgm:prSet presAssocID="{CD66B9EA-D92D-FC48-9EBA-38718CC1F6D8}" presName="hierChild5" presStyleCnt="0"/>
      <dgm:spPr/>
    </dgm:pt>
    <dgm:pt modelId="{8CC99F61-BC2A-3742-B63E-931A30634CCA}" type="pres">
      <dgm:prSet presAssocID="{A5D76CD5-D25C-BA49-B298-CB7DBA48F9AC}" presName="hierChild3" presStyleCnt="0"/>
      <dgm:spPr/>
    </dgm:pt>
  </dgm:ptLst>
  <dgm:cxnLst>
    <dgm:cxn modelId="{40637768-A306-594A-A6CA-1DB15C3608E5}" type="presOf" srcId="{496A556B-CF23-7B49-A647-132B10DAA07E}" destId="{AAD7CFB2-791A-FA41-8809-F30770343ECB}" srcOrd="0" destOrd="0" presId="urn:microsoft.com/office/officeart/2009/3/layout/HorizontalOrganizationChart"/>
    <dgm:cxn modelId="{6E04E93F-8B24-7A42-A703-F517AE2309AB}" type="presOf" srcId="{2417259F-2C44-FF43-8CC0-61C825A87B4F}" destId="{DF598C81-F6AD-C844-918B-559102C90E64}" srcOrd="0" destOrd="0" presId="urn:microsoft.com/office/officeart/2009/3/layout/HorizontalOrganizationChart"/>
    <dgm:cxn modelId="{89D048C7-6DD1-DA43-B7E2-56014CBC72A1}" type="presOf" srcId="{29051A7B-1730-AF41-A0F0-CB9A91346BAD}" destId="{BCA2F5FB-2D2A-A043-AB06-09B148F82258}" srcOrd="1" destOrd="0" presId="urn:microsoft.com/office/officeart/2009/3/layout/HorizontalOrganizationChart"/>
    <dgm:cxn modelId="{D8992AC4-C97C-5B47-8ACE-220ADD0B6E00}" type="presOf" srcId="{6397C25E-5311-7D48-91AC-EBE82D9D8750}" destId="{D55E9DBE-700F-8342-8D59-4CCC29C60659}" srcOrd="0" destOrd="0" presId="urn:microsoft.com/office/officeart/2009/3/layout/HorizontalOrganizationChart"/>
    <dgm:cxn modelId="{43DB30DB-621E-F849-AB9C-8627E774008B}" type="presOf" srcId="{29051A7B-1730-AF41-A0F0-CB9A91346BAD}" destId="{FF83C405-B0EE-C44C-8110-50EBDCE9DBDA}" srcOrd="0" destOrd="0" presId="urn:microsoft.com/office/officeart/2009/3/layout/HorizontalOrganizationChart"/>
    <dgm:cxn modelId="{2006EBF4-3CC4-5144-9FCE-DC49B1F59E63}" type="presOf" srcId="{0C818FC1-18D8-2A43-8FFF-2C3209143202}" destId="{0B986117-3F97-2644-97C6-DBC7A96A9B2F}" srcOrd="0" destOrd="0" presId="urn:microsoft.com/office/officeart/2009/3/layout/HorizontalOrganizationChart"/>
    <dgm:cxn modelId="{B732861E-D169-2C47-B1A3-C66CF75C3C46}" type="presOf" srcId="{5EC1A700-74D9-8640-ADE1-60F4BBE331AC}" destId="{D15B4BC5-426F-4C4E-97CD-ED2DA64BB9BE}" srcOrd="0" destOrd="0" presId="urn:microsoft.com/office/officeart/2009/3/layout/HorizontalOrganizationChart"/>
    <dgm:cxn modelId="{4EC01076-2E24-AA48-9AD7-6C39807796F1}" type="presOf" srcId="{CD66B9EA-D92D-FC48-9EBA-38718CC1F6D8}" destId="{30D59A39-6DF9-5848-81B1-5F26358B46A5}" srcOrd="0" destOrd="0" presId="urn:microsoft.com/office/officeart/2009/3/layout/HorizontalOrganizationChart"/>
    <dgm:cxn modelId="{ED5B8EC3-F6C4-6C4C-A8CE-5621AAB5B9E4}" type="presOf" srcId="{A5D76CD5-D25C-BA49-B298-CB7DBA48F9AC}" destId="{D8B1CD14-9D18-8941-96B6-4E98E0F53895}" srcOrd="0" destOrd="0" presId="urn:microsoft.com/office/officeart/2009/3/layout/HorizontalOrganizationChart"/>
    <dgm:cxn modelId="{3870F8B6-8B73-5B4B-A7E5-9483BD42CE3F}" type="presOf" srcId="{19EBBBEA-0C3E-2540-B481-8C0BD08F8CF9}" destId="{A4168A20-59FA-6D48-9A03-24AEB2BC80AE}" srcOrd="0" destOrd="0" presId="urn:microsoft.com/office/officeart/2009/3/layout/HorizontalOrganizationChart"/>
    <dgm:cxn modelId="{F9C34AC5-2E3E-A048-B28C-C83BE2954168}" type="presOf" srcId="{9E10F963-4E5E-714B-B631-581C36C9E3B8}" destId="{D3089089-CE53-4746-87A3-F95E21ECDA2B}" srcOrd="0" destOrd="0" presId="urn:microsoft.com/office/officeart/2009/3/layout/HorizontalOrganizationChart"/>
    <dgm:cxn modelId="{1DC2B6E9-0B28-3C49-A294-644689C501B6}" type="presOf" srcId="{496A556B-CF23-7B49-A647-132B10DAA07E}" destId="{2C2B5143-9AFE-B149-BB95-922D65FBD960}" srcOrd="1" destOrd="0" presId="urn:microsoft.com/office/officeart/2009/3/layout/HorizontalOrganizationChart"/>
    <dgm:cxn modelId="{D5FB92F0-9202-264C-8175-5AF1F3612ABC}" srcId="{10406DAA-E23B-D74D-9C78-A4668696E868}" destId="{A5D76CD5-D25C-BA49-B298-CB7DBA48F9AC}" srcOrd="0" destOrd="0" parTransId="{19A5C530-310B-1248-B2DD-5EF022AE1A76}" sibTransId="{6766BB7A-5004-814B-B76C-B743597AFCB1}"/>
    <dgm:cxn modelId="{C591745E-EB4B-8E4B-896D-1215EF6E9040}" srcId="{A5D76CD5-D25C-BA49-B298-CB7DBA48F9AC}" destId="{5EC1A700-74D9-8640-ADE1-60F4BBE331AC}" srcOrd="2" destOrd="0" parTransId="{6397C25E-5311-7D48-91AC-EBE82D9D8750}" sibTransId="{39A3AC0A-4034-7A44-8F44-BCB690F278AD}"/>
    <dgm:cxn modelId="{01D7026F-814B-D74F-8163-93A5BDF177E2}" type="presOf" srcId="{A5D76CD5-D25C-BA49-B298-CB7DBA48F9AC}" destId="{C30316A7-E9F3-0748-8680-71328447A340}" srcOrd="1" destOrd="0" presId="urn:microsoft.com/office/officeart/2009/3/layout/HorizontalOrganizationChart"/>
    <dgm:cxn modelId="{6C4B7C0E-2F6C-3D41-81B1-BEDC2910ED57}" srcId="{A5D76CD5-D25C-BA49-B298-CB7DBA48F9AC}" destId="{29051A7B-1730-AF41-A0F0-CB9A91346BAD}" srcOrd="0" destOrd="0" parTransId="{A3138FB0-E4CE-744C-9914-4FA3D9FDBB19}" sibTransId="{088D8873-7785-3140-911E-D221BF13EB69}"/>
    <dgm:cxn modelId="{085D9CC3-F78A-4F42-A879-ADA2C058824A}" type="presOf" srcId="{A3138FB0-E4CE-744C-9914-4FA3D9FDBB19}" destId="{18F56A34-0AA6-2E46-B2FB-0376DFA664C8}" srcOrd="0" destOrd="0" presId="urn:microsoft.com/office/officeart/2009/3/layout/HorizontalOrganizationChart"/>
    <dgm:cxn modelId="{7AACC907-DE55-2346-8371-1D117C0F55FD}" type="presOf" srcId="{0C818FC1-18D8-2A43-8FFF-2C3209143202}" destId="{8268DAC7-36DA-7D48-B1AF-B91C84EB4849}" srcOrd="1" destOrd="0" presId="urn:microsoft.com/office/officeart/2009/3/layout/HorizontalOrganizationChart"/>
    <dgm:cxn modelId="{74C33ABC-9569-E445-8D12-3237311DCC6E}" type="presOf" srcId="{CD66B9EA-D92D-FC48-9EBA-38718CC1F6D8}" destId="{48288945-F656-9D4C-B3C7-72E9FF792AE6}" srcOrd="1" destOrd="0" presId="urn:microsoft.com/office/officeart/2009/3/layout/HorizontalOrganizationChart"/>
    <dgm:cxn modelId="{B9BC925F-0091-EA44-BD0F-F823566B11D8}" type="presOf" srcId="{5EC1A700-74D9-8640-ADE1-60F4BBE331AC}" destId="{6C4EC11E-853C-9A40-B2FB-ED9677D05533}" srcOrd="1" destOrd="0" presId="urn:microsoft.com/office/officeart/2009/3/layout/HorizontalOrganizationChart"/>
    <dgm:cxn modelId="{A1FFE9AE-CB47-2343-A013-23C9F12B866F}" type="presOf" srcId="{10406DAA-E23B-D74D-9C78-A4668696E868}" destId="{A0EF97C1-89BB-4E4E-9CE3-1064739EC714}" srcOrd="0" destOrd="0" presId="urn:microsoft.com/office/officeart/2009/3/layout/HorizontalOrganizationChart"/>
    <dgm:cxn modelId="{8C3FAA3F-19DE-D04C-93EF-2D8C9217D460}" srcId="{A5D76CD5-D25C-BA49-B298-CB7DBA48F9AC}" destId="{0C818FC1-18D8-2A43-8FFF-2C3209143202}" srcOrd="3" destOrd="0" parTransId="{9E10F963-4E5E-714B-B631-581C36C9E3B8}" sibTransId="{FC2B0B3F-7616-C948-B68B-717783FFFDBB}"/>
    <dgm:cxn modelId="{0E5C08C4-DE5D-8243-9CA8-0D931C2B8F87}" srcId="{A5D76CD5-D25C-BA49-B298-CB7DBA48F9AC}" destId="{496A556B-CF23-7B49-A647-132B10DAA07E}" srcOrd="1" destOrd="0" parTransId="{19EBBBEA-0C3E-2540-B481-8C0BD08F8CF9}" sibTransId="{8D6AC7FE-583E-8E4B-BBF0-44240E1F6AE9}"/>
    <dgm:cxn modelId="{FA9DF3CE-91EB-664C-8277-A0A7AAC75550}" srcId="{A5D76CD5-D25C-BA49-B298-CB7DBA48F9AC}" destId="{CD66B9EA-D92D-FC48-9EBA-38718CC1F6D8}" srcOrd="4" destOrd="0" parTransId="{2417259F-2C44-FF43-8CC0-61C825A87B4F}" sibTransId="{382C828C-4C5C-9245-84AD-905265986EE0}"/>
    <dgm:cxn modelId="{938CD72B-0FD6-9548-B044-D48EF21EE672}" type="presParOf" srcId="{A0EF97C1-89BB-4E4E-9CE3-1064739EC714}" destId="{B7FB2F14-B94D-564A-A07E-3615D7827EC0}" srcOrd="0" destOrd="0" presId="urn:microsoft.com/office/officeart/2009/3/layout/HorizontalOrganizationChart"/>
    <dgm:cxn modelId="{CCFA78C5-CEA8-404D-8F7E-931DD58DACF1}" type="presParOf" srcId="{B7FB2F14-B94D-564A-A07E-3615D7827EC0}" destId="{00345946-D79A-0745-BBFE-16BBC16B540F}" srcOrd="0" destOrd="0" presId="urn:microsoft.com/office/officeart/2009/3/layout/HorizontalOrganizationChart"/>
    <dgm:cxn modelId="{0A1EED9B-9C8E-D940-B2F2-25801110866B}" type="presParOf" srcId="{00345946-D79A-0745-BBFE-16BBC16B540F}" destId="{D8B1CD14-9D18-8941-96B6-4E98E0F53895}" srcOrd="0" destOrd="0" presId="urn:microsoft.com/office/officeart/2009/3/layout/HorizontalOrganizationChart"/>
    <dgm:cxn modelId="{2EA0DEB5-54B0-7044-B4F9-F94774A2181C}" type="presParOf" srcId="{00345946-D79A-0745-BBFE-16BBC16B540F}" destId="{C30316A7-E9F3-0748-8680-71328447A340}" srcOrd="1" destOrd="0" presId="urn:microsoft.com/office/officeart/2009/3/layout/HorizontalOrganizationChart"/>
    <dgm:cxn modelId="{67BA111E-0E62-7644-A1D7-1A20AE3FEB5C}" type="presParOf" srcId="{B7FB2F14-B94D-564A-A07E-3615D7827EC0}" destId="{8C774209-96ED-B449-BC00-AE8AFF5358A4}" srcOrd="1" destOrd="0" presId="urn:microsoft.com/office/officeart/2009/3/layout/HorizontalOrganizationChart"/>
    <dgm:cxn modelId="{A3033143-ADF0-FF4F-923E-C04379F81622}" type="presParOf" srcId="{8C774209-96ED-B449-BC00-AE8AFF5358A4}" destId="{18F56A34-0AA6-2E46-B2FB-0376DFA664C8}" srcOrd="0" destOrd="0" presId="urn:microsoft.com/office/officeart/2009/3/layout/HorizontalOrganizationChart"/>
    <dgm:cxn modelId="{813D6015-8BDE-ED4F-A4E0-835F77BF327A}" type="presParOf" srcId="{8C774209-96ED-B449-BC00-AE8AFF5358A4}" destId="{A128AB61-5DEE-F448-B270-AD548756BC82}" srcOrd="1" destOrd="0" presId="urn:microsoft.com/office/officeart/2009/3/layout/HorizontalOrganizationChart"/>
    <dgm:cxn modelId="{E313D71C-029E-7946-A8B6-716F393A68E5}" type="presParOf" srcId="{A128AB61-5DEE-F448-B270-AD548756BC82}" destId="{75CCC06B-7DAC-D446-A89D-FF2B0A7B7922}" srcOrd="0" destOrd="0" presId="urn:microsoft.com/office/officeart/2009/3/layout/HorizontalOrganizationChart"/>
    <dgm:cxn modelId="{563C10EF-2FEE-7346-B170-0C84304A839B}" type="presParOf" srcId="{75CCC06B-7DAC-D446-A89D-FF2B0A7B7922}" destId="{FF83C405-B0EE-C44C-8110-50EBDCE9DBDA}" srcOrd="0" destOrd="0" presId="urn:microsoft.com/office/officeart/2009/3/layout/HorizontalOrganizationChart"/>
    <dgm:cxn modelId="{2AC53989-7282-2143-819B-2D77B4F370D3}" type="presParOf" srcId="{75CCC06B-7DAC-D446-A89D-FF2B0A7B7922}" destId="{BCA2F5FB-2D2A-A043-AB06-09B148F82258}" srcOrd="1" destOrd="0" presId="urn:microsoft.com/office/officeart/2009/3/layout/HorizontalOrganizationChart"/>
    <dgm:cxn modelId="{BA0AEC3C-EABC-D440-9E27-BAB2E50220EB}" type="presParOf" srcId="{A128AB61-5DEE-F448-B270-AD548756BC82}" destId="{A8898744-A9E2-D241-8756-49CA8E90D698}" srcOrd="1" destOrd="0" presId="urn:microsoft.com/office/officeart/2009/3/layout/HorizontalOrganizationChart"/>
    <dgm:cxn modelId="{F248C656-9408-2347-AC24-DE5D9D5C3A32}" type="presParOf" srcId="{A128AB61-5DEE-F448-B270-AD548756BC82}" destId="{4F925E3F-7627-F544-B64B-B5E112CCB479}" srcOrd="2" destOrd="0" presId="urn:microsoft.com/office/officeart/2009/3/layout/HorizontalOrganizationChart"/>
    <dgm:cxn modelId="{4D393950-87B8-1648-948F-7EB166BA195D}" type="presParOf" srcId="{8C774209-96ED-B449-BC00-AE8AFF5358A4}" destId="{A4168A20-59FA-6D48-9A03-24AEB2BC80AE}" srcOrd="2" destOrd="0" presId="urn:microsoft.com/office/officeart/2009/3/layout/HorizontalOrganizationChart"/>
    <dgm:cxn modelId="{4E5C7F36-6EE3-7A46-81D8-4F1155B401C7}" type="presParOf" srcId="{8C774209-96ED-B449-BC00-AE8AFF5358A4}" destId="{8655B955-013B-B64E-84CD-38F7272D2D40}" srcOrd="3" destOrd="0" presId="urn:microsoft.com/office/officeart/2009/3/layout/HorizontalOrganizationChart"/>
    <dgm:cxn modelId="{DA560F37-5AE0-3542-BA31-CFBC93F9B4D9}" type="presParOf" srcId="{8655B955-013B-B64E-84CD-38F7272D2D40}" destId="{3C3BE7CA-9862-5C48-9313-0E8E233B49B4}" srcOrd="0" destOrd="0" presId="urn:microsoft.com/office/officeart/2009/3/layout/HorizontalOrganizationChart"/>
    <dgm:cxn modelId="{1E766ABF-C50E-BF4A-9056-EE99FBC5884D}" type="presParOf" srcId="{3C3BE7CA-9862-5C48-9313-0E8E233B49B4}" destId="{AAD7CFB2-791A-FA41-8809-F30770343ECB}" srcOrd="0" destOrd="0" presId="urn:microsoft.com/office/officeart/2009/3/layout/HorizontalOrganizationChart"/>
    <dgm:cxn modelId="{052CFF3A-E906-3F40-BC74-245C54E5E2E8}" type="presParOf" srcId="{3C3BE7CA-9862-5C48-9313-0E8E233B49B4}" destId="{2C2B5143-9AFE-B149-BB95-922D65FBD960}" srcOrd="1" destOrd="0" presId="urn:microsoft.com/office/officeart/2009/3/layout/HorizontalOrganizationChart"/>
    <dgm:cxn modelId="{DA29847B-2E21-034D-8477-B91B550D4B86}" type="presParOf" srcId="{8655B955-013B-B64E-84CD-38F7272D2D40}" destId="{BC3B3C85-1532-EA4C-88AA-B9FA0FE12623}" srcOrd="1" destOrd="0" presId="urn:microsoft.com/office/officeart/2009/3/layout/HorizontalOrganizationChart"/>
    <dgm:cxn modelId="{C2CF2398-5A0A-9341-A29D-D58D95A07293}" type="presParOf" srcId="{8655B955-013B-B64E-84CD-38F7272D2D40}" destId="{83FF6921-6F80-5143-9675-A01996F79FF8}" srcOrd="2" destOrd="0" presId="urn:microsoft.com/office/officeart/2009/3/layout/HorizontalOrganizationChart"/>
    <dgm:cxn modelId="{2B0751F5-E4E5-3C4F-B319-D6DD387F25B2}" type="presParOf" srcId="{8C774209-96ED-B449-BC00-AE8AFF5358A4}" destId="{D55E9DBE-700F-8342-8D59-4CCC29C60659}" srcOrd="4" destOrd="0" presId="urn:microsoft.com/office/officeart/2009/3/layout/HorizontalOrganizationChart"/>
    <dgm:cxn modelId="{9CCA75F9-B2AC-CE47-B9AB-B5A583436137}" type="presParOf" srcId="{8C774209-96ED-B449-BC00-AE8AFF5358A4}" destId="{0A22B710-5843-8C44-8455-0EC14F8C7A9B}" srcOrd="5" destOrd="0" presId="urn:microsoft.com/office/officeart/2009/3/layout/HorizontalOrganizationChart"/>
    <dgm:cxn modelId="{BA878F15-0E87-8D48-A487-8B79F8313E85}" type="presParOf" srcId="{0A22B710-5843-8C44-8455-0EC14F8C7A9B}" destId="{0F466CA9-33FD-AF46-A427-E8FFBCF7AF6B}" srcOrd="0" destOrd="0" presId="urn:microsoft.com/office/officeart/2009/3/layout/HorizontalOrganizationChart"/>
    <dgm:cxn modelId="{474BFD3E-09B5-9C4A-9978-C91777225E1F}" type="presParOf" srcId="{0F466CA9-33FD-AF46-A427-E8FFBCF7AF6B}" destId="{D15B4BC5-426F-4C4E-97CD-ED2DA64BB9BE}" srcOrd="0" destOrd="0" presId="urn:microsoft.com/office/officeart/2009/3/layout/HorizontalOrganizationChart"/>
    <dgm:cxn modelId="{A797567B-561D-9249-8A30-41BD8915BDD7}" type="presParOf" srcId="{0F466CA9-33FD-AF46-A427-E8FFBCF7AF6B}" destId="{6C4EC11E-853C-9A40-B2FB-ED9677D05533}" srcOrd="1" destOrd="0" presId="urn:microsoft.com/office/officeart/2009/3/layout/HorizontalOrganizationChart"/>
    <dgm:cxn modelId="{C8E03112-0315-6849-9FF1-F7C958DBFA52}" type="presParOf" srcId="{0A22B710-5843-8C44-8455-0EC14F8C7A9B}" destId="{A6529CB1-07A0-7B4D-8296-A41095B54A5A}" srcOrd="1" destOrd="0" presId="urn:microsoft.com/office/officeart/2009/3/layout/HorizontalOrganizationChart"/>
    <dgm:cxn modelId="{54F94968-31F5-8649-9770-32EA499C0E46}" type="presParOf" srcId="{0A22B710-5843-8C44-8455-0EC14F8C7A9B}" destId="{8FC333A1-B18A-384C-9A37-9BEA385A1180}" srcOrd="2" destOrd="0" presId="urn:microsoft.com/office/officeart/2009/3/layout/HorizontalOrganizationChart"/>
    <dgm:cxn modelId="{B8701B0D-6367-8743-8DA6-8B36D33E93CC}" type="presParOf" srcId="{8C774209-96ED-B449-BC00-AE8AFF5358A4}" destId="{D3089089-CE53-4746-87A3-F95E21ECDA2B}" srcOrd="6" destOrd="0" presId="urn:microsoft.com/office/officeart/2009/3/layout/HorizontalOrganizationChart"/>
    <dgm:cxn modelId="{DF2F3B6B-18F2-2F4E-BB0C-4B1BB6B4DF4D}" type="presParOf" srcId="{8C774209-96ED-B449-BC00-AE8AFF5358A4}" destId="{41878151-7C6F-8647-AD23-6352DDF9B15F}" srcOrd="7" destOrd="0" presId="urn:microsoft.com/office/officeart/2009/3/layout/HorizontalOrganizationChart"/>
    <dgm:cxn modelId="{32EEAFA5-BACC-2148-B13C-1AD2A1C906C2}" type="presParOf" srcId="{41878151-7C6F-8647-AD23-6352DDF9B15F}" destId="{3466684F-7B84-494B-85CD-D9DAB2E01E23}" srcOrd="0" destOrd="0" presId="urn:microsoft.com/office/officeart/2009/3/layout/HorizontalOrganizationChart"/>
    <dgm:cxn modelId="{07A3D265-4AE4-0B40-955A-DBB4647D21E7}" type="presParOf" srcId="{3466684F-7B84-494B-85CD-D9DAB2E01E23}" destId="{0B986117-3F97-2644-97C6-DBC7A96A9B2F}" srcOrd="0" destOrd="0" presId="urn:microsoft.com/office/officeart/2009/3/layout/HorizontalOrganizationChart"/>
    <dgm:cxn modelId="{A519485F-9405-4846-9F14-00D83912B0DA}" type="presParOf" srcId="{3466684F-7B84-494B-85CD-D9DAB2E01E23}" destId="{8268DAC7-36DA-7D48-B1AF-B91C84EB4849}" srcOrd="1" destOrd="0" presId="urn:microsoft.com/office/officeart/2009/3/layout/HorizontalOrganizationChart"/>
    <dgm:cxn modelId="{2FE8410F-E02C-DE4E-9B60-0F5C5B2E3B91}" type="presParOf" srcId="{41878151-7C6F-8647-AD23-6352DDF9B15F}" destId="{D85FED9B-187F-F341-9D1F-2943D931AD54}" srcOrd="1" destOrd="0" presId="urn:microsoft.com/office/officeart/2009/3/layout/HorizontalOrganizationChart"/>
    <dgm:cxn modelId="{5886B27F-7D1F-E849-80E5-842B2CD4471E}" type="presParOf" srcId="{41878151-7C6F-8647-AD23-6352DDF9B15F}" destId="{7E2489E0-7D1C-1A44-BB1E-C96F0F294B9A}" srcOrd="2" destOrd="0" presId="urn:microsoft.com/office/officeart/2009/3/layout/HorizontalOrganizationChart"/>
    <dgm:cxn modelId="{7BBA7D78-87A3-F74F-B36F-73D1A6361153}" type="presParOf" srcId="{8C774209-96ED-B449-BC00-AE8AFF5358A4}" destId="{DF598C81-F6AD-C844-918B-559102C90E64}" srcOrd="8" destOrd="0" presId="urn:microsoft.com/office/officeart/2009/3/layout/HorizontalOrganizationChart"/>
    <dgm:cxn modelId="{68031189-5D80-FB41-98A2-7D1F4AC200A7}" type="presParOf" srcId="{8C774209-96ED-B449-BC00-AE8AFF5358A4}" destId="{2F904F1B-EAE6-CB4C-AE2F-0427DC717B9D}" srcOrd="9" destOrd="0" presId="urn:microsoft.com/office/officeart/2009/3/layout/HorizontalOrganizationChart"/>
    <dgm:cxn modelId="{58F8792F-E71F-D94F-AA29-6BD58CD0D2FE}" type="presParOf" srcId="{2F904F1B-EAE6-CB4C-AE2F-0427DC717B9D}" destId="{7BC6406A-B1E6-4D40-B342-140E3873A3F3}" srcOrd="0" destOrd="0" presId="urn:microsoft.com/office/officeart/2009/3/layout/HorizontalOrganizationChart"/>
    <dgm:cxn modelId="{48934D1F-E438-3540-9721-9EFFE3898C30}" type="presParOf" srcId="{7BC6406A-B1E6-4D40-B342-140E3873A3F3}" destId="{30D59A39-6DF9-5848-81B1-5F26358B46A5}" srcOrd="0" destOrd="0" presId="urn:microsoft.com/office/officeart/2009/3/layout/HorizontalOrganizationChart"/>
    <dgm:cxn modelId="{043E4CBA-598D-7847-948F-D67C4B40F946}" type="presParOf" srcId="{7BC6406A-B1E6-4D40-B342-140E3873A3F3}" destId="{48288945-F656-9D4C-B3C7-72E9FF792AE6}" srcOrd="1" destOrd="0" presId="urn:microsoft.com/office/officeart/2009/3/layout/HorizontalOrganizationChart"/>
    <dgm:cxn modelId="{1A63AF74-25FE-4742-A142-12DC5C31B57D}" type="presParOf" srcId="{2F904F1B-EAE6-CB4C-AE2F-0427DC717B9D}" destId="{9C96B89F-CA0A-3640-9D9A-C4E1E513E9A3}" srcOrd="1" destOrd="0" presId="urn:microsoft.com/office/officeart/2009/3/layout/HorizontalOrganizationChart"/>
    <dgm:cxn modelId="{AEE38935-1AFA-364C-BD23-BD34219236F8}" type="presParOf" srcId="{2F904F1B-EAE6-CB4C-AE2F-0427DC717B9D}" destId="{7B5163E9-7FDF-A54A-9EE8-16A35241BA9A}" srcOrd="2" destOrd="0" presId="urn:microsoft.com/office/officeart/2009/3/layout/HorizontalOrganizationChart"/>
    <dgm:cxn modelId="{D81B55E1-582A-AE41-B3D0-B0B3F2E83BF0}" type="presParOf" srcId="{B7FB2F14-B94D-564A-A07E-3615D7827EC0}" destId="{8CC99F61-BC2A-3742-B63E-931A30634CC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06DAA-E23B-D74D-9C78-A4668696E868}" type="doc">
      <dgm:prSet loTypeId="urn:microsoft.com/office/officeart/2009/3/layout/HorizontalOrganizationChar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A556B-CF23-7B49-A647-132B10DAA07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Agriculture</a:t>
          </a:r>
        </a:p>
      </dgm:t>
    </dgm:pt>
    <dgm:pt modelId="{19EBBBEA-0C3E-2540-B481-8C0BD08F8CF9}" type="parTrans" cxnId="{0E5C08C4-DE5D-8243-9CA8-0D931C2B8F87}">
      <dgm:prSet/>
      <dgm:spPr/>
      <dgm:t>
        <a:bodyPr/>
        <a:lstStyle/>
        <a:p>
          <a:endParaRPr lang="en-US"/>
        </a:p>
      </dgm:t>
    </dgm:pt>
    <dgm:pt modelId="{8D6AC7FE-583E-8E4B-BBF0-44240E1F6AE9}" type="sibTrans" cxnId="{0E5C08C4-DE5D-8243-9CA8-0D931C2B8F87}">
      <dgm:prSet/>
      <dgm:spPr/>
      <dgm:t>
        <a:bodyPr/>
        <a:lstStyle/>
        <a:p>
          <a:endParaRPr lang="en-US"/>
        </a:p>
      </dgm:t>
    </dgm:pt>
    <dgm:pt modelId="{0C818FC1-18D8-2A43-8FFF-2C3209143202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Gender Equality</a:t>
          </a:r>
          <a:endParaRPr lang="en-US" b="1" dirty="0">
            <a:solidFill>
              <a:srgbClr val="000000"/>
            </a:solidFill>
          </a:endParaRPr>
        </a:p>
      </dgm:t>
    </dgm:pt>
    <dgm:pt modelId="{9E10F963-4E5E-714B-B631-581C36C9E3B8}" type="parTrans" cxnId="{8C3FAA3F-19DE-D04C-93EF-2D8C9217D460}">
      <dgm:prSet/>
      <dgm:spPr/>
      <dgm:t>
        <a:bodyPr/>
        <a:lstStyle/>
        <a:p>
          <a:endParaRPr lang="en-US"/>
        </a:p>
      </dgm:t>
    </dgm:pt>
    <dgm:pt modelId="{FC2B0B3F-7616-C948-B68B-717783FFFDBB}" type="sibTrans" cxnId="{8C3FAA3F-19DE-D04C-93EF-2D8C9217D460}">
      <dgm:prSet/>
      <dgm:spPr/>
      <dgm:t>
        <a:bodyPr/>
        <a:lstStyle/>
        <a:p>
          <a:endParaRPr lang="en-US"/>
        </a:p>
      </dgm:t>
    </dgm:pt>
    <dgm:pt modelId="{CD66B9EA-D92D-FC48-9EBA-38718CC1F6D8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Weather</a:t>
          </a:r>
          <a:endParaRPr lang="en-US" b="1" dirty="0">
            <a:solidFill>
              <a:srgbClr val="FFFF00"/>
            </a:solidFill>
          </a:endParaRPr>
        </a:p>
      </dgm:t>
    </dgm:pt>
    <dgm:pt modelId="{2417259F-2C44-FF43-8CC0-61C825A87B4F}" type="parTrans" cxnId="{FA9DF3CE-91EB-664C-8277-A0A7AAC75550}">
      <dgm:prSet/>
      <dgm:spPr/>
      <dgm:t>
        <a:bodyPr/>
        <a:lstStyle/>
        <a:p>
          <a:endParaRPr lang="en-US"/>
        </a:p>
      </dgm:t>
    </dgm:pt>
    <dgm:pt modelId="{382C828C-4C5C-9245-84AD-905265986EE0}" type="sibTrans" cxnId="{FA9DF3CE-91EB-664C-8277-A0A7AAC75550}">
      <dgm:prSet/>
      <dgm:spPr/>
      <dgm:t>
        <a:bodyPr/>
        <a:lstStyle/>
        <a:p>
          <a:endParaRPr lang="en-US"/>
        </a:p>
      </dgm:t>
    </dgm:pt>
    <dgm:pt modelId="{29051A7B-1730-AF41-A0F0-CB9A91346BA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Health</a:t>
          </a:r>
        </a:p>
      </dgm:t>
    </dgm:pt>
    <dgm:pt modelId="{A3138FB0-E4CE-744C-9914-4FA3D9FDBB19}" type="parTrans" cxnId="{6C4B7C0E-2F6C-3D41-81B1-BEDC2910ED57}">
      <dgm:prSet/>
      <dgm:spPr/>
      <dgm:t>
        <a:bodyPr/>
        <a:lstStyle/>
        <a:p>
          <a:endParaRPr lang="en-US"/>
        </a:p>
      </dgm:t>
    </dgm:pt>
    <dgm:pt modelId="{088D8873-7785-3140-911E-D221BF13EB69}" type="sibTrans" cxnId="{6C4B7C0E-2F6C-3D41-81B1-BEDC2910ED57}">
      <dgm:prSet/>
      <dgm:spPr/>
      <dgm:t>
        <a:bodyPr/>
        <a:lstStyle/>
        <a:p>
          <a:endParaRPr lang="en-US"/>
        </a:p>
      </dgm:t>
    </dgm:pt>
    <dgm:pt modelId="{5EC1A700-74D9-8640-ADE1-60F4BBE331A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Nutrition</a:t>
          </a:r>
          <a:endParaRPr lang="en-US" dirty="0"/>
        </a:p>
      </dgm:t>
    </dgm:pt>
    <dgm:pt modelId="{6397C25E-5311-7D48-91AC-EBE82D9D8750}" type="parTrans" cxnId="{C591745E-EB4B-8E4B-896D-1215EF6E9040}">
      <dgm:prSet/>
      <dgm:spPr/>
      <dgm:t>
        <a:bodyPr/>
        <a:lstStyle/>
        <a:p>
          <a:endParaRPr lang="en-US"/>
        </a:p>
      </dgm:t>
    </dgm:pt>
    <dgm:pt modelId="{39A3AC0A-4034-7A44-8F44-BCB690F278AD}" type="sibTrans" cxnId="{C591745E-EB4B-8E4B-896D-1215EF6E9040}">
      <dgm:prSet/>
      <dgm:spPr/>
      <dgm:t>
        <a:bodyPr/>
        <a:lstStyle/>
        <a:p>
          <a:endParaRPr lang="en-US"/>
        </a:p>
      </dgm:t>
    </dgm:pt>
    <dgm:pt modelId="{A5D76CD5-D25C-BA49-B298-CB7DBA48F9A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Welcome</a:t>
          </a:r>
        </a:p>
      </dgm:t>
    </dgm:pt>
    <dgm:pt modelId="{19A5C530-310B-1248-B2DD-5EF022AE1A76}" type="parTrans" cxnId="{D5FB92F0-9202-264C-8175-5AF1F3612ABC}">
      <dgm:prSet/>
      <dgm:spPr/>
      <dgm:t>
        <a:bodyPr/>
        <a:lstStyle/>
        <a:p>
          <a:endParaRPr lang="en-US"/>
        </a:p>
      </dgm:t>
    </dgm:pt>
    <dgm:pt modelId="{6766BB7A-5004-814B-B76C-B743597AFCB1}" type="sibTrans" cxnId="{D5FB92F0-9202-264C-8175-5AF1F3612ABC}">
      <dgm:prSet/>
      <dgm:spPr/>
      <dgm:t>
        <a:bodyPr/>
        <a:lstStyle/>
        <a:p>
          <a:endParaRPr lang="en-US"/>
        </a:p>
      </dgm:t>
    </dgm:pt>
    <dgm:pt modelId="{A0EF97C1-89BB-4E4E-9CE3-1064739EC714}" type="pres">
      <dgm:prSet presAssocID="{10406DAA-E23B-D74D-9C78-A4668696E8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FB2F14-B94D-564A-A07E-3615D7827EC0}" type="pres">
      <dgm:prSet presAssocID="{A5D76CD5-D25C-BA49-B298-CB7DBA48F9AC}" presName="hierRoot1" presStyleCnt="0">
        <dgm:presLayoutVars>
          <dgm:hierBranch val="init"/>
        </dgm:presLayoutVars>
      </dgm:prSet>
      <dgm:spPr/>
    </dgm:pt>
    <dgm:pt modelId="{00345946-D79A-0745-BBFE-16BBC16B540F}" type="pres">
      <dgm:prSet presAssocID="{A5D76CD5-D25C-BA49-B298-CB7DBA48F9AC}" presName="rootComposite1" presStyleCnt="0"/>
      <dgm:spPr/>
    </dgm:pt>
    <dgm:pt modelId="{D8B1CD14-9D18-8941-96B6-4E98E0F53895}" type="pres">
      <dgm:prSet presAssocID="{A5D76CD5-D25C-BA49-B298-CB7DBA48F9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316A7-E9F3-0748-8680-71328447A340}" type="pres">
      <dgm:prSet presAssocID="{A5D76CD5-D25C-BA49-B298-CB7DBA48F9A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774209-96ED-B449-BC00-AE8AFF5358A4}" type="pres">
      <dgm:prSet presAssocID="{A5D76CD5-D25C-BA49-B298-CB7DBA48F9AC}" presName="hierChild2" presStyleCnt="0"/>
      <dgm:spPr/>
    </dgm:pt>
    <dgm:pt modelId="{18F56A34-0AA6-2E46-B2FB-0376DFA664C8}" type="pres">
      <dgm:prSet presAssocID="{A3138FB0-E4CE-744C-9914-4FA3D9FDBB19}" presName="Name64" presStyleLbl="parChTrans1D2" presStyleIdx="0" presStyleCnt="5"/>
      <dgm:spPr/>
      <dgm:t>
        <a:bodyPr/>
        <a:lstStyle/>
        <a:p>
          <a:endParaRPr lang="en-US"/>
        </a:p>
      </dgm:t>
    </dgm:pt>
    <dgm:pt modelId="{A128AB61-5DEE-F448-B270-AD548756BC82}" type="pres">
      <dgm:prSet presAssocID="{29051A7B-1730-AF41-A0F0-CB9A91346BAD}" presName="hierRoot2" presStyleCnt="0">
        <dgm:presLayoutVars>
          <dgm:hierBranch val="init"/>
        </dgm:presLayoutVars>
      </dgm:prSet>
      <dgm:spPr/>
    </dgm:pt>
    <dgm:pt modelId="{75CCC06B-7DAC-D446-A89D-FF2B0A7B7922}" type="pres">
      <dgm:prSet presAssocID="{29051A7B-1730-AF41-A0F0-CB9A91346BAD}" presName="rootComposite" presStyleCnt="0"/>
      <dgm:spPr/>
    </dgm:pt>
    <dgm:pt modelId="{FF83C405-B0EE-C44C-8110-50EBDCE9DBDA}" type="pres">
      <dgm:prSet presAssocID="{29051A7B-1730-AF41-A0F0-CB9A91346BA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2F5FB-2D2A-A043-AB06-09B148F82258}" type="pres">
      <dgm:prSet presAssocID="{29051A7B-1730-AF41-A0F0-CB9A91346BAD}" presName="rootConnector" presStyleLbl="node2" presStyleIdx="0" presStyleCnt="5"/>
      <dgm:spPr/>
      <dgm:t>
        <a:bodyPr/>
        <a:lstStyle/>
        <a:p>
          <a:endParaRPr lang="en-US"/>
        </a:p>
      </dgm:t>
    </dgm:pt>
    <dgm:pt modelId="{A8898744-A9E2-D241-8756-49CA8E90D698}" type="pres">
      <dgm:prSet presAssocID="{29051A7B-1730-AF41-A0F0-CB9A91346BAD}" presName="hierChild4" presStyleCnt="0"/>
      <dgm:spPr/>
    </dgm:pt>
    <dgm:pt modelId="{4F925E3F-7627-F544-B64B-B5E112CCB479}" type="pres">
      <dgm:prSet presAssocID="{29051A7B-1730-AF41-A0F0-CB9A91346BAD}" presName="hierChild5" presStyleCnt="0"/>
      <dgm:spPr/>
    </dgm:pt>
    <dgm:pt modelId="{A4168A20-59FA-6D48-9A03-24AEB2BC80AE}" type="pres">
      <dgm:prSet presAssocID="{19EBBBEA-0C3E-2540-B481-8C0BD08F8CF9}" presName="Name64" presStyleLbl="parChTrans1D2" presStyleIdx="1" presStyleCnt="5"/>
      <dgm:spPr/>
      <dgm:t>
        <a:bodyPr/>
        <a:lstStyle/>
        <a:p>
          <a:endParaRPr lang="en-US"/>
        </a:p>
      </dgm:t>
    </dgm:pt>
    <dgm:pt modelId="{8655B955-013B-B64E-84CD-38F7272D2D40}" type="pres">
      <dgm:prSet presAssocID="{496A556B-CF23-7B49-A647-132B10DAA07E}" presName="hierRoot2" presStyleCnt="0">
        <dgm:presLayoutVars>
          <dgm:hierBranch val="init"/>
        </dgm:presLayoutVars>
      </dgm:prSet>
      <dgm:spPr/>
    </dgm:pt>
    <dgm:pt modelId="{3C3BE7CA-9862-5C48-9313-0E8E233B49B4}" type="pres">
      <dgm:prSet presAssocID="{496A556B-CF23-7B49-A647-132B10DAA07E}" presName="rootComposite" presStyleCnt="0"/>
      <dgm:spPr/>
    </dgm:pt>
    <dgm:pt modelId="{AAD7CFB2-791A-FA41-8809-F30770343ECB}" type="pres">
      <dgm:prSet presAssocID="{496A556B-CF23-7B49-A647-132B10DAA07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2B5143-9AFE-B149-BB95-922D65FBD960}" type="pres">
      <dgm:prSet presAssocID="{496A556B-CF23-7B49-A647-132B10DAA07E}" presName="rootConnector" presStyleLbl="node2" presStyleIdx="1" presStyleCnt="5"/>
      <dgm:spPr/>
      <dgm:t>
        <a:bodyPr/>
        <a:lstStyle/>
        <a:p>
          <a:endParaRPr lang="en-US"/>
        </a:p>
      </dgm:t>
    </dgm:pt>
    <dgm:pt modelId="{BC3B3C85-1532-EA4C-88AA-B9FA0FE12623}" type="pres">
      <dgm:prSet presAssocID="{496A556B-CF23-7B49-A647-132B10DAA07E}" presName="hierChild4" presStyleCnt="0"/>
      <dgm:spPr/>
    </dgm:pt>
    <dgm:pt modelId="{83FF6921-6F80-5143-9675-A01996F79FF8}" type="pres">
      <dgm:prSet presAssocID="{496A556B-CF23-7B49-A647-132B10DAA07E}" presName="hierChild5" presStyleCnt="0"/>
      <dgm:spPr/>
    </dgm:pt>
    <dgm:pt modelId="{D55E9DBE-700F-8342-8D59-4CCC29C60659}" type="pres">
      <dgm:prSet presAssocID="{6397C25E-5311-7D48-91AC-EBE82D9D8750}" presName="Name64" presStyleLbl="parChTrans1D2" presStyleIdx="2" presStyleCnt="5"/>
      <dgm:spPr/>
      <dgm:t>
        <a:bodyPr/>
        <a:lstStyle/>
        <a:p>
          <a:endParaRPr lang="en-US"/>
        </a:p>
      </dgm:t>
    </dgm:pt>
    <dgm:pt modelId="{0A22B710-5843-8C44-8455-0EC14F8C7A9B}" type="pres">
      <dgm:prSet presAssocID="{5EC1A700-74D9-8640-ADE1-60F4BBE331AC}" presName="hierRoot2" presStyleCnt="0">
        <dgm:presLayoutVars>
          <dgm:hierBranch val="init"/>
        </dgm:presLayoutVars>
      </dgm:prSet>
      <dgm:spPr/>
    </dgm:pt>
    <dgm:pt modelId="{0F466CA9-33FD-AF46-A427-E8FFBCF7AF6B}" type="pres">
      <dgm:prSet presAssocID="{5EC1A700-74D9-8640-ADE1-60F4BBE331AC}" presName="rootComposite" presStyleCnt="0"/>
      <dgm:spPr/>
    </dgm:pt>
    <dgm:pt modelId="{D15B4BC5-426F-4C4E-97CD-ED2DA64BB9BE}" type="pres">
      <dgm:prSet presAssocID="{5EC1A700-74D9-8640-ADE1-60F4BBE331A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EC11E-853C-9A40-B2FB-ED9677D05533}" type="pres">
      <dgm:prSet presAssocID="{5EC1A700-74D9-8640-ADE1-60F4BBE331AC}" presName="rootConnector" presStyleLbl="node2" presStyleIdx="2" presStyleCnt="5"/>
      <dgm:spPr/>
      <dgm:t>
        <a:bodyPr/>
        <a:lstStyle/>
        <a:p>
          <a:endParaRPr lang="en-US"/>
        </a:p>
      </dgm:t>
    </dgm:pt>
    <dgm:pt modelId="{A6529CB1-07A0-7B4D-8296-A41095B54A5A}" type="pres">
      <dgm:prSet presAssocID="{5EC1A700-74D9-8640-ADE1-60F4BBE331AC}" presName="hierChild4" presStyleCnt="0"/>
      <dgm:spPr/>
    </dgm:pt>
    <dgm:pt modelId="{8FC333A1-B18A-384C-9A37-9BEA385A1180}" type="pres">
      <dgm:prSet presAssocID="{5EC1A700-74D9-8640-ADE1-60F4BBE331AC}" presName="hierChild5" presStyleCnt="0"/>
      <dgm:spPr/>
    </dgm:pt>
    <dgm:pt modelId="{D3089089-CE53-4746-87A3-F95E21ECDA2B}" type="pres">
      <dgm:prSet presAssocID="{9E10F963-4E5E-714B-B631-581C36C9E3B8}" presName="Name64" presStyleLbl="parChTrans1D2" presStyleIdx="3" presStyleCnt="5"/>
      <dgm:spPr/>
      <dgm:t>
        <a:bodyPr/>
        <a:lstStyle/>
        <a:p>
          <a:endParaRPr lang="en-US"/>
        </a:p>
      </dgm:t>
    </dgm:pt>
    <dgm:pt modelId="{41878151-7C6F-8647-AD23-6352DDF9B15F}" type="pres">
      <dgm:prSet presAssocID="{0C818FC1-18D8-2A43-8FFF-2C3209143202}" presName="hierRoot2" presStyleCnt="0">
        <dgm:presLayoutVars>
          <dgm:hierBranch val="init"/>
        </dgm:presLayoutVars>
      </dgm:prSet>
      <dgm:spPr/>
    </dgm:pt>
    <dgm:pt modelId="{3466684F-7B84-494B-85CD-D9DAB2E01E23}" type="pres">
      <dgm:prSet presAssocID="{0C818FC1-18D8-2A43-8FFF-2C3209143202}" presName="rootComposite" presStyleCnt="0"/>
      <dgm:spPr/>
    </dgm:pt>
    <dgm:pt modelId="{0B986117-3F97-2644-97C6-DBC7A96A9B2F}" type="pres">
      <dgm:prSet presAssocID="{0C818FC1-18D8-2A43-8FFF-2C320914320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8DAC7-36DA-7D48-B1AF-B91C84EB4849}" type="pres">
      <dgm:prSet presAssocID="{0C818FC1-18D8-2A43-8FFF-2C3209143202}" presName="rootConnector" presStyleLbl="node2" presStyleIdx="3" presStyleCnt="5"/>
      <dgm:spPr/>
      <dgm:t>
        <a:bodyPr/>
        <a:lstStyle/>
        <a:p>
          <a:endParaRPr lang="en-US"/>
        </a:p>
      </dgm:t>
    </dgm:pt>
    <dgm:pt modelId="{D85FED9B-187F-F341-9D1F-2943D931AD54}" type="pres">
      <dgm:prSet presAssocID="{0C818FC1-18D8-2A43-8FFF-2C3209143202}" presName="hierChild4" presStyleCnt="0"/>
      <dgm:spPr/>
    </dgm:pt>
    <dgm:pt modelId="{7E2489E0-7D1C-1A44-BB1E-C96F0F294B9A}" type="pres">
      <dgm:prSet presAssocID="{0C818FC1-18D8-2A43-8FFF-2C3209143202}" presName="hierChild5" presStyleCnt="0"/>
      <dgm:spPr/>
    </dgm:pt>
    <dgm:pt modelId="{DF598C81-F6AD-C844-918B-559102C90E64}" type="pres">
      <dgm:prSet presAssocID="{2417259F-2C44-FF43-8CC0-61C825A87B4F}" presName="Name64" presStyleLbl="parChTrans1D2" presStyleIdx="4" presStyleCnt="5"/>
      <dgm:spPr/>
      <dgm:t>
        <a:bodyPr/>
        <a:lstStyle/>
        <a:p>
          <a:endParaRPr lang="en-US"/>
        </a:p>
      </dgm:t>
    </dgm:pt>
    <dgm:pt modelId="{2F904F1B-EAE6-CB4C-AE2F-0427DC717B9D}" type="pres">
      <dgm:prSet presAssocID="{CD66B9EA-D92D-FC48-9EBA-38718CC1F6D8}" presName="hierRoot2" presStyleCnt="0">
        <dgm:presLayoutVars>
          <dgm:hierBranch val="init"/>
        </dgm:presLayoutVars>
      </dgm:prSet>
      <dgm:spPr/>
    </dgm:pt>
    <dgm:pt modelId="{7BC6406A-B1E6-4D40-B342-140E3873A3F3}" type="pres">
      <dgm:prSet presAssocID="{CD66B9EA-D92D-FC48-9EBA-38718CC1F6D8}" presName="rootComposite" presStyleCnt="0"/>
      <dgm:spPr/>
    </dgm:pt>
    <dgm:pt modelId="{30D59A39-6DF9-5848-81B1-5F26358B46A5}" type="pres">
      <dgm:prSet presAssocID="{CD66B9EA-D92D-FC48-9EBA-38718CC1F6D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88945-F656-9D4C-B3C7-72E9FF792AE6}" type="pres">
      <dgm:prSet presAssocID="{CD66B9EA-D92D-FC48-9EBA-38718CC1F6D8}" presName="rootConnector" presStyleLbl="node2" presStyleIdx="4" presStyleCnt="5"/>
      <dgm:spPr/>
      <dgm:t>
        <a:bodyPr/>
        <a:lstStyle/>
        <a:p>
          <a:endParaRPr lang="en-US"/>
        </a:p>
      </dgm:t>
    </dgm:pt>
    <dgm:pt modelId="{9C96B89F-CA0A-3640-9D9A-C4E1E513E9A3}" type="pres">
      <dgm:prSet presAssocID="{CD66B9EA-D92D-FC48-9EBA-38718CC1F6D8}" presName="hierChild4" presStyleCnt="0"/>
      <dgm:spPr/>
    </dgm:pt>
    <dgm:pt modelId="{7B5163E9-7FDF-A54A-9EE8-16A35241BA9A}" type="pres">
      <dgm:prSet presAssocID="{CD66B9EA-D92D-FC48-9EBA-38718CC1F6D8}" presName="hierChild5" presStyleCnt="0"/>
      <dgm:spPr/>
    </dgm:pt>
    <dgm:pt modelId="{8CC99F61-BC2A-3742-B63E-931A30634CCA}" type="pres">
      <dgm:prSet presAssocID="{A5D76CD5-D25C-BA49-B298-CB7DBA48F9AC}" presName="hierChild3" presStyleCnt="0"/>
      <dgm:spPr/>
    </dgm:pt>
  </dgm:ptLst>
  <dgm:cxnLst>
    <dgm:cxn modelId="{574F47D3-4C20-124E-BCB9-5B3A3F95EACD}" type="presOf" srcId="{2417259F-2C44-FF43-8CC0-61C825A87B4F}" destId="{DF598C81-F6AD-C844-918B-559102C90E64}" srcOrd="0" destOrd="0" presId="urn:microsoft.com/office/officeart/2009/3/layout/HorizontalOrganizationChart"/>
    <dgm:cxn modelId="{29C5E894-E998-9C4D-B589-7EA8DCEC9F55}" type="presOf" srcId="{496A556B-CF23-7B49-A647-132B10DAA07E}" destId="{AAD7CFB2-791A-FA41-8809-F30770343ECB}" srcOrd="0" destOrd="0" presId="urn:microsoft.com/office/officeart/2009/3/layout/HorizontalOrganizationChart"/>
    <dgm:cxn modelId="{85AF7A33-9615-A945-83EC-0CAE61C13755}" type="presOf" srcId="{A5D76CD5-D25C-BA49-B298-CB7DBA48F9AC}" destId="{C30316A7-E9F3-0748-8680-71328447A340}" srcOrd="1" destOrd="0" presId="urn:microsoft.com/office/officeart/2009/3/layout/HorizontalOrganizationChart"/>
    <dgm:cxn modelId="{5F57566B-32B5-7447-8934-ABFAF451398B}" type="presOf" srcId="{29051A7B-1730-AF41-A0F0-CB9A91346BAD}" destId="{BCA2F5FB-2D2A-A043-AB06-09B148F82258}" srcOrd="1" destOrd="0" presId="urn:microsoft.com/office/officeart/2009/3/layout/HorizontalOrganizationChart"/>
    <dgm:cxn modelId="{D5FB92F0-9202-264C-8175-5AF1F3612ABC}" srcId="{10406DAA-E23B-D74D-9C78-A4668696E868}" destId="{A5D76CD5-D25C-BA49-B298-CB7DBA48F9AC}" srcOrd="0" destOrd="0" parTransId="{19A5C530-310B-1248-B2DD-5EF022AE1A76}" sibTransId="{6766BB7A-5004-814B-B76C-B743597AFCB1}"/>
    <dgm:cxn modelId="{E8EB7AAF-4A00-2245-8C05-037B73D32912}" type="presOf" srcId="{19EBBBEA-0C3E-2540-B481-8C0BD08F8CF9}" destId="{A4168A20-59FA-6D48-9A03-24AEB2BC80AE}" srcOrd="0" destOrd="0" presId="urn:microsoft.com/office/officeart/2009/3/layout/HorizontalOrganizationChart"/>
    <dgm:cxn modelId="{7CD8331E-29FA-0E47-AF00-F226C12C3A66}" type="presOf" srcId="{5EC1A700-74D9-8640-ADE1-60F4BBE331AC}" destId="{D15B4BC5-426F-4C4E-97CD-ED2DA64BB9BE}" srcOrd="0" destOrd="0" presId="urn:microsoft.com/office/officeart/2009/3/layout/HorizontalOrganizationChart"/>
    <dgm:cxn modelId="{B484A743-0013-6947-8311-595F7E2B8F09}" type="presOf" srcId="{29051A7B-1730-AF41-A0F0-CB9A91346BAD}" destId="{FF83C405-B0EE-C44C-8110-50EBDCE9DBDA}" srcOrd="0" destOrd="0" presId="urn:microsoft.com/office/officeart/2009/3/layout/HorizontalOrganizationChart"/>
    <dgm:cxn modelId="{01B53943-BE63-2C41-AF20-88FB659738E8}" type="presOf" srcId="{5EC1A700-74D9-8640-ADE1-60F4BBE331AC}" destId="{6C4EC11E-853C-9A40-B2FB-ED9677D05533}" srcOrd="1" destOrd="0" presId="urn:microsoft.com/office/officeart/2009/3/layout/HorizontalOrganizationChart"/>
    <dgm:cxn modelId="{FA9DF3CE-91EB-664C-8277-A0A7AAC75550}" srcId="{A5D76CD5-D25C-BA49-B298-CB7DBA48F9AC}" destId="{CD66B9EA-D92D-FC48-9EBA-38718CC1F6D8}" srcOrd="4" destOrd="0" parTransId="{2417259F-2C44-FF43-8CC0-61C825A87B4F}" sibTransId="{382C828C-4C5C-9245-84AD-905265986EE0}"/>
    <dgm:cxn modelId="{93597CDB-FD26-D845-A2C4-78B2213CE75E}" type="presOf" srcId="{496A556B-CF23-7B49-A647-132B10DAA07E}" destId="{2C2B5143-9AFE-B149-BB95-922D65FBD960}" srcOrd="1" destOrd="0" presId="urn:microsoft.com/office/officeart/2009/3/layout/HorizontalOrganizationChart"/>
    <dgm:cxn modelId="{251D8FD5-F928-A141-A86C-86838E1184BF}" type="presOf" srcId="{10406DAA-E23B-D74D-9C78-A4668696E868}" destId="{A0EF97C1-89BB-4E4E-9CE3-1064739EC714}" srcOrd="0" destOrd="0" presId="urn:microsoft.com/office/officeart/2009/3/layout/HorizontalOrganizationChart"/>
    <dgm:cxn modelId="{0E5C08C4-DE5D-8243-9CA8-0D931C2B8F87}" srcId="{A5D76CD5-D25C-BA49-B298-CB7DBA48F9AC}" destId="{496A556B-CF23-7B49-A647-132B10DAA07E}" srcOrd="1" destOrd="0" parTransId="{19EBBBEA-0C3E-2540-B481-8C0BD08F8CF9}" sibTransId="{8D6AC7FE-583E-8E4B-BBF0-44240E1F6AE9}"/>
    <dgm:cxn modelId="{EF3D23BF-1D05-FA46-AA65-F411B93C4102}" type="presOf" srcId="{0C818FC1-18D8-2A43-8FFF-2C3209143202}" destId="{8268DAC7-36DA-7D48-B1AF-B91C84EB4849}" srcOrd="1" destOrd="0" presId="urn:microsoft.com/office/officeart/2009/3/layout/HorizontalOrganizationChart"/>
    <dgm:cxn modelId="{AA0C69A4-A7FD-7142-AFFD-DD563F4BFAEC}" type="presOf" srcId="{A3138FB0-E4CE-744C-9914-4FA3D9FDBB19}" destId="{18F56A34-0AA6-2E46-B2FB-0376DFA664C8}" srcOrd="0" destOrd="0" presId="urn:microsoft.com/office/officeart/2009/3/layout/HorizontalOrganizationChart"/>
    <dgm:cxn modelId="{8C3FAA3F-19DE-D04C-93EF-2D8C9217D460}" srcId="{A5D76CD5-D25C-BA49-B298-CB7DBA48F9AC}" destId="{0C818FC1-18D8-2A43-8FFF-2C3209143202}" srcOrd="3" destOrd="0" parTransId="{9E10F963-4E5E-714B-B631-581C36C9E3B8}" sibTransId="{FC2B0B3F-7616-C948-B68B-717783FFFDBB}"/>
    <dgm:cxn modelId="{4CE79BED-BB7A-8B4D-B45B-826F62AA6876}" type="presOf" srcId="{A5D76CD5-D25C-BA49-B298-CB7DBA48F9AC}" destId="{D8B1CD14-9D18-8941-96B6-4E98E0F53895}" srcOrd="0" destOrd="0" presId="urn:microsoft.com/office/officeart/2009/3/layout/HorizontalOrganizationChart"/>
    <dgm:cxn modelId="{8A7AFB05-7F33-D144-9271-7B6289D053DA}" type="presOf" srcId="{CD66B9EA-D92D-FC48-9EBA-38718CC1F6D8}" destId="{48288945-F656-9D4C-B3C7-72E9FF792AE6}" srcOrd="1" destOrd="0" presId="urn:microsoft.com/office/officeart/2009/3/layout/HorizontalOrganizationChart"/>
    <dgm:cxn modelId="{5105BC77-9728-3443-95AB-3FC80D459C0B}" type="presOf" srcId="{9E10F963-4E5E-714B-B631-581C36C9E3B8}" destId="{D3089089-CE53-4746-87A3-F95E21ECDA2B}" srcOrd="0" destOrd="0" presId="urn:microsoft.com/office/officeart/2009/3/layout/HorizontalOrganizationChart"/>
    <dgm:cxn modelId="{6C4B7C0E-2F6C-3D41-81B1-BEDC2910ED57}" srcId="{A5D76CD5-D25C-BA49-B298-CB7DBA48F9AC}" destId="{29051A7B-1730-AF41-A0F0-CB9A91346BAD}" srcOrd="0" destOrd="0" parTransId="{A3138FB0-E4CE-744C-9914-4FA3D9FDBB19}" sibTransId="{088D8873-7785-3140-911E-D221BF13EB69}"/>
    <dgm:cxn modelId="{938A6971-147B-794A-AB9D-F2232C682AFC}" type="presOf" srcId="{CD66B9EA-D92D-FC48-9EBA-38718CC1F6D8}" destId="{30D59A39-6DF9-5848-81B1-5F26358B46A5}" srcOrd="0" destOrd="0" presId="urn:microsoft.com/office/officeart/2009/3/layout/HorizontalOrganizationChart"/>
    <dgm:cxn modelId="{F54C51FF-D0BD-7041-8AF1-D8B8D7D36448}" type="presOf" srcId="{0C818FC1-18D8-2A43-8FFF-2C3209143202}" destId="{0B986117-3F97-2644-97C6-DBC7A96A9B2F}" srcOrd="0" destOrd="0" presId="urn:microsoft.com/office/officeart/2009/3/layout/HorizontalOrganizationChart"/>
    <dgm:cxn modelId="{4A15EB69-2F4F-DF4A-812D-6286BE33DEB8}" type="presOf" srcId="{6397C25E-5311-7D48-91AC-EBE82D9D8750}" destId="{D55E9DBE-700F-8342-8D59-4CCC29C60659}" srcOrd="0" destOrd="0" presId="urn:microsoft.com/office/officeart/2009/3/layout/HorizontalOrganizationChart"/>
    <dgm:cxn modelId="{C591745E-EB4B-8E4B-896D-1215EF6E9040}" srcId="{A5D76CD5-D25C-BA49-B298-CB7DBA48F9AC}" destId="{5EC1A700-74D9-8640-ADE1-60F4BBE331AC}" srcOrd="2" destOrd="0" parTransId="{6397C25E-5311-7D48-91AC-EBE82D9D8750}" sibTransId="{39A3AC0A-4034-7A44-8F44-BCB690F278AD}"/>
    <dgm:cxn modelId="{8C61190A-7D94-3845-88BE-31558445652B}" type="presParOf" srcId="{A0EF97C1-89BB-4E4E-9CE3-1064739EC714}" destId="{B7FB2F14-B94D-564A-A07E-3615D7827EC0}" srcOrd="0" destOrd="0" presId="urn:microsoft.com/office/officeart/2009/3/layout/HorizontalOrganizationChart"/>
    <dgm:cxn modelId="{0F8C7E5D-A161-5B46-A5F0-0EFD5A03179E}" type="presParOf" srcId="{B7FB2F14-B94D-564A-A07E-3615D7827EC0}" destId="{00345946-D79A-0745-BBFE-16BBC16B540F}" srcOrd="0" destOrd="0" presId="urn:microsoft.com/office/officeart/2009/3/layout/HorizontalOrganizationChart"/>
    <dgm:cxn modelId="{E62465F3-BF58-2443-B81F-C8AE4D87D970}" type="presParOf" srcId="{00345946-D79A-0745-BBFE-16BBC16B540F}" destId="{D8B1CD14-9D18-8941-96B6-4E98E0F53895}" srcOrd="0" destOrd="0" presId="urn:microsoft.com/office/officeart/2009/3/layout/HorizontalOrganizationChart"/>
    <dgm:cxn modelId="{E336E416-359A-6B49-9969-1ECBA13AE5E9}" type="presParOf" srcId="{00345946-D79A-0745-BBFE-16BBC16B540F}" destId="{C30316A7-E9F3-0748-8680-71328447A340}" srcOrd="1" destOrd="0" presId="urn:microsoft.com/office/officeart/2009/3/layout/HorizontalOrganizationChart"/>
    <dgm:cxn modelId="{77259D97-DA1D-5844-9728-F9723626A268}" type="presParOf" srcId="{B7FB2F14-B94D-564A-A07E-3615D7827EC0}" destId="{8C774209-96ED-B449-BC00-AE8AFF5358A4}" srcOrd="1" destOrd="0" presId="urn:microsoft.com/office/officeart/2009/3/layout/HorizontalOrganizationChart"/>
    <dgm:cxn modelId="{7C6448EA-44D2-104D-A593-579B35AC1387}" type="presParOf" srcId="{8C774209-96ED-B449-BC00-AE8AFF5358A4}" destId="{18F56A34-0AA6-2E46-B2FB-0376DFA664C8}" srcOrd="0" destOrd="0" presId="urn:microsoft.com/office/officeart/2009/3/layout/HorizontalOrganizationChart"/>
    <dgm:cxn modelId="{216879AA-D734-9340-A39C-F2D595F9D813}" type="presParOf" srcId="{8C774209-96ED-B449-BC00-AE8AFF5358A4}" destId="{A128AB61-5DEE-F448-B270-AD548756BC82}" srcOrd="1" destOrd="0" presId="urn:microsoft.com/office/officeart/2009/3/layout/HorizontalOrganizationChart"/>
    <dgm:cxn modelId="{E219E6BC-E26E-F94C-A5CE-2288B38059B5}" type="presParOf" srcId="{A128AB61-5DEE-F448-B270-AD548756BC82}" destId="{75CCC06B-7DAC-D446-A89D-FF2B0A7B7922}" srcOrd="0" destOrd="0" presId="urn:microsoft.com/office/officeart/2009/3/layout/HorizontalOrganizationChart"/>
    <dgm:cxn modelId="{1DFAF86E-5E91-EA46-B0EC-D79E4C53EC14}" type="presParOf" srcId="{75CCC06B-7DAC-D446-A89D-FF2B0A7B7922}" destId="{FF83C405-B0EE-C44C-8110-50EBDCE9DBDA}" srcOrd="0" destOrd="0" presId="urn:microsoft.com/office/officeart/2009/3/layout/HorizontalOrganizationChart"/>
    <dgm:cxn modelId="{E986CC4D-C89E-DA45-ACB8-C1928AD6E0EA}" type="presParOf" srcId="{75CCC06B-7DAC-D446-A89D-FF2B0A7B7922}" destId="{BCA2F5FB-2D2A-A043-AB06-09B148F82258}" srcOrd="1" destOrd="0" presId="urn:microsoft.com/office/officeart/2009/3/layout/HorizontalOrganizationChart"/>
    <dgm:cxn modelId="{864950C9-5ADA-6A41-BAC2-AECBA3329137}" type="presParOf" srcId="{A128AB61-5DEE-F448-B270-AD548756BC82}" destId="{A8898744-A9E2-D241-8756-49CA8E90D698}" srcOrd="1" destOrd="0" presId="urn:microsoft.com/office/officeart/2009/3/layout/HorizontalOrganizationChart"/>
    <dgm:cxn modelId="{A856C714-5C26-DC42-8DF4-0E418C513310}" type="presParOf" srcId="{A128AB61-5DEE-F448-B270-AD548756BC82}" destId="{4F925E3F-7627-F544-B64B-B5E112CCB479}" srcOrd="2" destOrd="0" presId="urn:microsoft.com/office/officeart/2009/3/layout/HorizontalOrganizationChart"/>
    <dgm:cxn modelId="{F07FD8A2-D4FC-C549-ABF0-638D35784547}" type="presParOf" srcId="{8C774209-96ED-B449-BC00-AE8AFF5358A4}" destId="{A4168A20-59FA-6D48-9A03-24AEB2BC80AE}" srcOrd="2" destOrd="0" presId="urn:microsoft.com/office/officeart/2009/3/layout/HorizontalOrganizationChart"/>
    <dgm:cxn modelId="{652CD09B-02B8-2C44-A6B6-45EFF9E1EE4F}" type="presParOf" srcId="{8C774209-96ED-B449-BC00-AE8AFF5358A4}" destId="{8655B955-013B-B64E-84CD-38F7272D2D40}" srcOrd="3" destOrd="0" presId="urn:microsoft.com/office/officeart/2009/3/layout/HorizontalOrganizationChart"/>
    <dgm:cxn modelId="{B04BCBF5-3B2D-6546-99E0-1C3B4B6929EE}" type="presParOf" srcId="{8655B955-013B-B64E-84CD-38F7272D2D40}" destId="{3C3BE7CA-9862-5C48-9313-0E8E233B49B4}" srcOrd="0" destOrd="0" presId="urn:microsoft.com/office/officeart/2009/3/layout/HorizontalOrganizationChart"/>
    <dgm:cxn modelId="{CD0EF6CE-79B8-244B-9CE0-58C9E4904F0D}" type="presParOf" srcId="{3C3BE7CA-9862-5C48-9313-0E8E233B49B4}" destId="{AAD7CFB2-791A-FA41-8809-F30770343ECB}" srcOrd="0" destOrd="0" presId="urn:microsoft.com/office/officeart/2009/3/layout/HorizontalOrganizationChart"/>
    <dgm:cxn modelId="{6FAD19B3-D4E5-3D4D-8329-5B7DFBDFA8FA}" type="presParOf" srcId="{3C3BE7CA-9862-5C48-9313-0E8E233B49B4}" destId="{2C2B5143-9AFE-B149-BB95-922D65FBD960}" srcOrd="1" destOrd="0" presId="urn:microsoft.com/office/officeart/2009/3/layout/HorizontalOrganizationChart"/>
    <dgm:cxn modelId="{C63CCC56-0AD4-754B-9C0F-62163EFD930A}" type="presParOf" srcId="{8655B955-013B-B64E-84CD-38F7272D2D40}" destId="{BC3B3C85-1532-EA4C-88AA-B9FA0FE12623}" srcOrd="1" destOrd="0" presId="urn:microsoft.com/office/officeart/2009/3/layout/HorizontalOrganizationChart"/>
    <dgm:cxn modelId="{BC6C8413-9E8D-234F-AFD2-E071A3F377BD}" type="presParOf" srcId="{8655B955-013B-B64E-84CD-38F7272D2D40}" destId="{83FF6921-6F80-5143-9675-A01996F79FF8}" srcOrd="2" destOrd="0" presId="urn:microsoft.com/office/officeart/2009/3/layout/HorizontalOrganizationChart"/>
    <dgm:cxn modelId="{4DD8DFB4-E991-5B41-8FB7-206734388F1D}" type="presParOf" srcId="{8C774209-96ED-B449-BC00-AE8AFF5358A4}" destId="{D55E9DBE-700F-8342-8D59-4CCC29C60659}" srcOrd="4" destOrd="0" presId="urn:microsoft.com/office/officeart/2009/3/layout/HorizontalOrganizationChart"/>
    <dgm:cxn modelId="{75662137-0508-4344-BB65-A2435F5E6273}" type="presParOf" srcId="{8C774209-96ED-B449-BC00-AE8AFF5358A4}" destId="{0A22B710-5843-8C44-8455-0EC14F8C7A9B}" srcOrd="5" destOrd="0" presId="urn:microsoft.com/office/officeart/2009/3/layout/HorizontalOrganizationChart"/>
    <dgm:cxn modelId="{1E272D73-6061-7646-8812-260A69811BE1}" type="presParOf" srcId="{0A22B710-5843-8C44-8455-0EC14F8C7A9B}" destId="{0F466CA9-33FD-AF46-A427-E8FFBCF7AF6B}" srcOrd="0" destOrd="0" presId="urn:microsoft.com/office/officeart/2009/3/layout/HorizontalOrganizationChart"/>
    <dgm:cxn modelId="{48B91BF2-3007-AD47-8EA2-05A50B17BB6D}" type="presParOf" srcId="{0F466CA9-33FD-AF46-A427-E8FFBCF7AF6B}" destId="{D15B4BC5-426F-4C4E-97CD-ED2DA64BB9BE}" srcOrd="0" destOrd="0" presId="urn:microsoft.com/office/officeart/2009/3/layout/HorizontalOrganizationChart"/>
    <dgm:cxn modelId="{DC3C9FEF-0175-1A42-847E-45DFF317DFFB}" type="presParOf" srcId="{0F466CA9-33FD-AF46-A427-E8FFBCF7AF6B}" destId="{6C4EC11E-853C-9A40-B2FB-ED9677D05533}" srcOrd="1" destOrd="0" presId="urn:microsoft.com/office/officeart/2009/3/layout/HorizontalOrganizationChart"/>
    <dgm:cxn modelId="{DFF3F2F3-9A3D-1944-8C7E-BEF50D40EED0}" type="presParOf" srcId="{0A22B710-5843-8C44-8455-0EC14F8C7A9B}" destId="{A6529CB1-07A0-7B4D-8296-A41095B54A5A}" srcOrd="1" destOrd="0" presId="urn:microsoft.com/office/officeart/2009/3/layout/HorizontalOrganizationChart"/>
    <dgm:cxn modelId="{8B50A1E8-1BB4-BB43-B450-C06879677D43}" type="presParOf" srcId="{0A22B710-5843-8C44-8455-0EC14F8C7A9B}" destId="{8FC333A1-B18A-384C-9A37-9BEA385A1180}" srcOrd="2" destOrd="0" presId="urn:microsoft.com/office/officeart/2009/3/layout/HorizontalOrganizationChart"/>
    <dgm:cxn modelId="{4A0F4336-7E7B-4F46-912F-311FD9BEF6F3}" type="presParOf" srcId="{8C774209-96ED-B449-BC00-AE8AFF5358A4}" destId="{D3089089-CE53-4746-87A3-F95E21ECDA2B}" srcOrd="6" destOrd="0" presId="urn:microsoft.com/office/officeart/2009/3/layout/HorizontalOrganizationChart"/>
    <dgm:cxn modelId="{EF14549C-A7BC-8043-94D3-FA7B8CB71BF8}" type="presParOf" srcId="{8C774209-96ED-B449-BC00-AE8AFF5358A4}" destId="{41878151-7C6F-8647-AD23-6352DDF9B15F}" srcOrd="7" destOrd="0" presId="urn:microsoft.com/office/officeart/2009/3/layout/HorizontalOrganizationChart"/>
    <dgm:cxn modelId="{E88AAC12-6014-B340-A785-83C04A099AB6}" type="presParOf" srcId="{41878151-7C6F-8647-AD23-6352DDF9B15F}" destId="{3466684F-7B84-494B-85CD-D9DAB2E01E23}" srcOrd="0" destOrd="0" presId="urn:microsoft.com/office/officeart/2009/3/layout/HorizontalOrganizationChart"/>
    <dgm:cxn modelId="{CF4060CB-2981-1142-84CE-069268750491}" type="presParOf" srcId="{3466684F-7B84-494B-85CD-D9DAB2E01E23}" destId="{0B986117-3F97-2644-97C6-DBC7A96A9B2F}" srcOrd="0" destOrd="0" presId="urn:microsoft.com/office/officeart/2009/3/layout/HorizontalOrganizationChart"/>
    <dgm:cxn modelId="{CDD512BC-CDBB-C347-9BA9-ED2D2037E595}" type="presParOf" srcId="{3466684F-7B84-494B-85CD-D9DAB2E01E23}" destId="{8268DAC7-36DA-7D48-B1AF-B91C84EB4849}" srcOrd="1" destOrd="0" presId="urn:microsoft.com/office/officeart/2009/3/layout/HorizontalOrganizationChart"/>
    <dgm:cxn modelId="{2853BDA9-F6EE-0F4F-A1EC-2A36A585D321}" type="presParOf" srcId="{41878151-7C6F-8647-AD23-6352DDF9B15F}" destId="{D85FED9B-187F-F341-9D1F-2943D931AD54}" srcOrd="1" destOrd="0" presId="urn:microsoft.com/office/officeart/2009/3/layout/HorizontalOrganizationChart"/>
    <dgm:cxn modelId="{3EB0B565-43B3-B345-9430-A358AD8DD037}" type="presParOf" srcId="{41878151-7C6F-8647-AD23-6352DDF9B15F}" destId="{7E2489E0-7D1C-1A44-BB1E-C96F0F294B9A}" srcOrd="2" destOrd="0" presId="urn:microsoft.com/office/officeart/2009/3/layout/HorizontalOrganizationChart"/>
    <dgm:cxn modelId="{1A7B1CA2-2E44-CF48-8B05-A42F33DE92D3}" type="presParOf" srcId="{8C774209-96ED-B449-BC00-AE8AFF5358A4}" destId="{DF598C81-F6AD-C844-918B-559102C90E64}" srcOrd="8" destOrd="0" presId="urn:microsoft.com/office/officeart/2009/3/layout/HorizontalOrganizationChart"/>
    <dgm:cxn modelId="{4527F238-F753-E74F-84B7-11688BF336CB}" type="presParOf" srcId="{8C774209-96ED-B449-BC00-AE8AFF5358A4}" destId="{2F904F1B-EAE6-CB4C-AE2F-0427DC717B9D}" srcOrd="9" destOrd="0" presId="urn:microsoft.com/office/officeart/2009/3/layout/HorizontalOrganizationChart"/>
    <dgm:cxn modelId="{DCC1EA3A-D298-2045-91F3-96947B6508BD}" type="presParOf" srcId="{2F904F1B-EAE6-CB4C-AE2F-0427DC717B9D}" destId="{7BC6406A-B1E6-4D40-B342-140E3873A3F3}" srcOrd="0" destOrd="0" presId="urn:microsoft.com/office/officeart/2009/3/layout/HorizontalOrganizationChart"/>
    <dgm:cxn modelId="{494FF03A-4126-0546-B0A2-CE839984F459}" type="presParOf" srcId="{7BC6406A-B1E6-4D40-B342-140E3873A3F3}" destId="{30D59A39-6DF9-5848-81B1-5F26358B46A5}" srcOrd="0" destOrd="0" presId="urn:microsoft.com/office/officeart/2009/3/layout/HorizontalOrganizationChart"/>
    <dgm:cxn modelId="{33155BD9-00E4-0F4F-B6C0-48A0366A1D3B}" type="presParOf" srcId="{7BC6406A-B1E6-4D40-B342-140E3873A3F3}" destId="{48288945-F656-9D4C-B3C7-72E9FF792AE6}" srcOrd="1" destOrd="0" presId="urn:microsoft.com/office/officeart/2009/3/layout/HorizontalOrganizationChart"/>
    <dgm:cxn modelId="{C703D7AF-14EF-C04B-A472-01A8912C2561}" type="presParOf" srcId="{2F904F1B-EAE6-CB4C-AE2F-0427DC717B9D}" destId="{9C96B89F-CA0A-3640-9D9A-C4E1E513E9A3}" srcOrd="1" destOrd="0" presId="urn:microsoft.com/office/officeart/2009/3/layout/HorizontalOrganizationChart"/>
    <dgm:cxn modelId="{1C55FCEB-E51E-1545-AD54-26E30A95D5F7}" type="presParOf" srcId="{2F904F1B-EAE6-CB4C-AE2F-0427DC717B9D}" destId="{7B5163E9-7FDF-A54A-9EE8-16A35241BA9A}" srcOrd="2" destOrd="0" presId="urn:microsoft.com/office/officeart/2009/3/layout/HorizontalOrganizationChart"/>
    <dgm:cxn modelId="{4BF01761-E2CC-524C-BFC3-1C1CAE8EDFB6}" type="presParOf" srcId="{B7FB2F14-B94D-564A-A07E-3615D7827EC0}" destId="{8CC99F61-BC2A-3742-B63E-931A30634CC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06DAA-E23B-D74D-9C78-A4668696E868}" type="doc">
      <dgm:prSet loTypeId="urn:microsoft.com/office/officeart/2009/3/layout/HorizontalOrganizationChar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A556B-CF23-7B49-A647-132B10DAA07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Agriculture</a:t>
          </a:r>
        </a:p>
      </dgm:t>
    </dgm:pt>
    <dgm:pt modelId="{19EBBBEA-0C3E-2540-B481-8C0BD08F8CF9}" type="parTrans" cxnId="{0E5C08C4-DE5D-8243-9CA8-0D931C2B8F87}">
      <dgm:prSet/>
      <dgm:spPr/>
      <dgm:t>
        <a:bodyPr/>
        <a:lstStyle/>
        <a:p>
          <a:endParaRPr lang="en-US"/>
        </a:p>
      </dgm:t>
    </dgm:pt>
    <dgm:pt modelId="{8D6AC7FE-583E-8E4B-BBF0-44240E1F6AE9}" type="sibTrans" cxnId="{0E5C08C4-DE5D-8243-9CA8-0D931C2B8F87}">
      <dgm:prSet/>
      <dgm:spPr/>
      <dgm:t>
        <a:bodyPr/>
        <a:lstStyle/>
        <a:p>
          <a:endParaRPr lang="en-US"/>
        </a:p>
      </dgm:t>
    </dgm:pt>
    <dgm:pt modelId="{0C818FC1-18D8-2A43-8FFF-2C3209143202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Gender Equality</a:t>
          </a:r>
          <a:endParaRPr lang="en-US" b="1" dirty="0">
            <a:solidFill>
              <a:srgbClr val="000000"/>
            </a:solidFill>
          </a:endParaRPr>
        </a:p>
      </dgm:t>
    </dgm:pt>
    <dgm:pt modelId="{9E10F963-4E5E-714B-B631-581C36C9E3B8}" type="parTrans" cxnId="{8C3FAA3F-19DE-D04C-93EF-2D8C9217D460}">
      <dgm:prSet/>
      <dgm:spPr/>
      <dgm:t>
        <a:bodyPr/>
        <a:lstStyle/>
        <a:p>
          <a:endParaRPr lang="en-US"/>
        </a:p>
      </dgm:t>
    </dgm:pt>
    <dgm:pt modelId="{FC2B0B3F-7616-C948-B68B-717783FFFDBB}" type="sibTrans" cxnId="{8C3FAA3F-19DE-D04C-93EF-2D8C9217D460}">
      <dgm:prSet/>
      <dgm:spPr/>
      <dgm:t>
        <a:bodyPr/>
        <a:lstStyle/>
        <a:p>
          <a:endParaRPr lang="en-US"/>
        </a:p>
      </dgm:t>
    </dgm:pt>
    <dgm:pt modelId="{CD66B9EA-D92D-FC48-9EBA-38718CC1F6D8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Weather</a:t>
          </a:r>
          <a:endParaRPr lang="en-US" b="1" dirty="0">
            <a:solidFill>
              <a:srgbClr val="FFFF00"/>
            </a:solidFill>
          </a:endParaRPr>
        </a:p>
      </dgm:t>
    </dgm:pt>
    <dgm:pt modelId="{2417259F-2C44-FF43-8CC0-61C825A87B4F}" type="parTrans" cxnId="{FA9DF3CE-91EB-664C-8277-A0A7AAC75550}">
      <dgm:prSet/>
      <dgm:spPr/>
      <dgm:t>
        <a:bodyPr/>
        <a:lstStyle/>
        <a:p>
          <a:endParaRPr lang="en-US"/>
        </a:p>
      </dgm:t>
    </dgm:pt>
    <dgm:pt modelId="{382C828C-4C5C-9245-84AD-905265986EE0}" type="sibTrans" cxnId="{FA9DF3CE-91EB-664C-8277-A0A7AAC75550}">
      <dgm:prSet/>
      <dgm:spPr/>
      <dgm:t>
        <a:bodyPr/>
        <a:lstStyle/>
        <a:p>
          <a:endParaRPr lang="en-US"/>
        </a:p>
      </dgm:t>
    </dgm:pt>
    <dgm:pt modelId="{29051A7B-1730-AF41-A0F0-CB9A91346BA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Welcome</a:t>
          </a:r>
        </a:p>
      </dgm:t>
    </dgm:pt>
    <dgm:pt modelId="{A3138FB0-E4CE-744C-9914-4FA3D9FDBB19}" type="parTrans" cxnId="{6C4B7C0E-2F6C-3D41-81B1-BEDC2910ED57}">
      <dgm:prSet/>
      <dgm:spPr/>
      <dgm:t>
        <a:bodyPr/>
        <a:lstStyle/>
        <a:p>
          <a:endParaRPr lang="en-US"/>
        </a:p>
      </dgm:t>
    </dgm:pt>
    <dgm:pt modelId="{088D8873-7785-3140-911E-D221BF13EB69}" type="sibTrans" cxnId="{6C4B7C0E-2F6C-3D41-81B1-BEDC2910ED57}">
      <dgm:prSet/>
      <dgm:spPr/>
      <dgm:t>
        <a:bodyPr/>
        <a:lstStyle/>
        <a:p>
          <a:endParaRPr lang="en-US"/>
        </a:p>
      </dgm:t>
    </dgm:pt>
    <dgm:pt modelId="{5EC1A700-74D9-8640-ADE1-60F4BBE331A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Nutrition</a:t>
          </a:r>
          <a:endParaRPr lang="en-US" dirty="0"/>
        </a:p>
      </dgm:t>
    </dgm:pt>
    <dgm:pt modelId="{6397C25E-5311-7D48-91AC-EBE82D9D8750}" type="parTrans" cxnId="{C591745E-EB4B-8E4B-896D-1215EF6E9040}">
      <dgm:prSet/>
      <dgm:spPr/>
      <dgm:t>
        <a:bodyPr/>
        <a:lstStyle/>
        <a:p>
          <a:endParaRPr lang="en-US"/>
        </a:p>
      </dgm:t>
    </dgm:pt>
    <dgm:pt modelId="{39A3AC0A-4034-7A44-8F44-BCB690F278AD}" type="sibTrans" cxnId="{C591745E-EB4B-8E4B-896D-1215EF6E9040}">
      <dgm:prSet/>
      <dgm:spPr/>
      <dgm:t>
        <a:bodyPr/>
        <a:lstStyle/>
        <a:p>
          <a:endParaRPr lang="en-US"/>
        </a:p>
      </dgm:t>
    </dgm:pt>
    <dgm:pt modelId="{C1E921C4-44A4-1D49-9050-19F74651309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Health</a:t>
          </a:r>
        </a:p>
      </dgm:t>
    </dgm:pt>
    <dgm:pt modelId="{A167068E-5A19-4F4C-B866-3BD555EF9D35}" type="parTrans" cxnId="{DC655509-A41C-8B47-AA1A-6BC4F9AA14DC}">
      <dgm:prSet/>
      <dgm:spPr/>
      <dgm:t>
        <a:bodyPr/>
        <a:lstStyle/>
        <a:p>
          <a:endParaRPr lang="en-US"/>
        </a:p>
      </dgm:t>
    </dgm:pt>
    <dgm:pt modelId="{A96633F4-2CFC-9B40-86B8-EB7562ACE962}" type="sibTrans" cxnId="{DC655509-A41C-8B47-AA1A-6BC4F9AA14DC}">
      <dgm:prSet/>
      <dgm:spPr/>
      <dgm:t>
        <a:bodyPr/>
        <a:lstStyle/>
        <a:p>
          <a:endParaRPr lang="en-US"/>
        </a:p>
      </dgm:t>
    </dgm:pt>
    <dgm:pt modelId="{25C030DE-498F-C348-8B6F-0E51E287D35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Shire Valley</a:t>
          </a:r>
          <a:endParaRPr lang="en-US" b="1" dirty="0">
            <a:solidFill>
              <a:schemeClr val="tx1"/>
            </a:solidFill>
          </a:endParaRPr>
        </a:p>
      </dgm:t>
    </dgm:pt>
    <dgm:pt modelId="{A36540D3-5C13-7449-9A71-3A363B4FAAF0}" type="parTrans" cxnId="{062A37A6-0B06-5D4E-8589-9552A8E51294}">
      <dgm:prSet/>
      <dgm:spPr/>
      <dgm:t>
        <a:bodyPr/>
        <a:lstStyle/>
        <a:p>
          <a:endParaRPr lang="en-US"/>
        </a:p>
      </dgm:t>
    </dgm:pt>
    <dgm:pt modelId="{818C675A-BBB8-D045-A855-1222AFA8CEB2}" type="sibTrans" cxnId="{062A37A6-0B06-5D4E-8589-9552A8E51294}">
      <dgm:prSet/>
      <dgm:spPr/>
      <dgm:t>
        <a:bodyPr/>
        <a:lstStyle/>
        <a:p>
          <a:endParaRPr lang="en-US"/>
        </a:p>
      </dgm:t>
    </dgm:pt>
    <dgm:pt modelId="{134F40FB-BEC6-054E-AFAF-64452796EADB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Southern Highlands</a:t>
          </a:r>
          <a:endParaRPr lang="en-US" b="1" dirty="0">
            <a:solidFill>
              <a:srgbClr val="000000"/>
            </a:solidFill>
          </a:endParaRPr>
        </a:p>
      </dgm:t>
    </dgm:pt>
    <dgm:pt modelId="{031BA075-2A7B-7342-A6C2-4ACFA1C4614D}" type="parTrans" cxnId="{E097DD33-6956-EA4A-B495-F35606283398}">
      <dgm:prSet/>
      <dgm:spPr/>
      <dgm:t>
        <a:bodyPr/>
        <a:lstStyle/>
        <a:p>
          <a:endParaRPr lang="en-US"/>
        </a:p>
      </dgm:t>
    </dgm:pt>
    <dgm:pt modelId="{F5A922EA-C1FA-1A48-A5F9-6BF7FB28BDA1}" type="sibTrans" cxnId="{E097DD33-6956-EA4A-B495-F35606283398}">
      <dgm:prSet/>
      <dgm:spPr/>
      <dgm:t>
        <a:bodyPr/>
        <a:lstStyle/>
        <a:p>
          <a:endParaRPr lang="en-US"/>
        </a:p>
      </dgm:t>
    </dgm:pt>
    <dgm:pt modelId="{F98E7CA0-6599-2242-AF69-538B02D5DAE3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Central</a:t>
          </a:r>
          <a:endParaRPr lang="en-US" b="1" dirty="0">
            <a:solidFill>
              <a:srgbClr val="000000"/>
            </a:solidFill>
          </a:endParaRPr>
        </a:p>
      </dgm:t>
    </dgm:pt>
    <dgm:pt modelId="{C56CBBE2-3581-CA42-87F0-38CC5B697E39}" type="parTrans" cxnId="{5775B147-BA69-614F-B40A-D85DF95AE9FF}">
      <dgm:prSet/>
      <dgm:spPr/>
      <dgm:t>
        <a:bodyPr/>
        <a:lstStyle/>
        <a:p>
          <a:endParaRPr lang="en-US"/>
        </a:p>
      </dgm:t>
    </dgm:pt>
    <dgm:pt modelId="{BF49D03F-15BB-7F46-A45B-2A274F9AB20F}" type="sibTrans" cxnId="{5775B147-BA69-614F-B40A-D85DF95AE9FF}">
      <dgm:prSet/>
      <dgm:spPr/>
      <dgm:t>
        <a:bodyPr/>
        <a:lstStyle/>
        <a:p>
          <a:endParaRPr lang="en-US"/>
        </a:p>
      </dgm:t>
    </dgm:pt>
    <dgm:pt modelId="{3038130F-0C86-5649-8357-3F60BABEC26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Lake Shore</a:t>
          </a:r>
          <a:endParaRPr lang="en-US" b="1" dirty="0">
            <a:solidFill>
              <a:srgbClr val="000000"/>
            </a:solidFill>
          </a:endParaRPr>
        </a:p>
      </dgm:t>
    </dgm:pt>
    <dgm:pt modelId="{E39E6CD5-4050-5A4C-9FAA-E463EC219FBF}" type="parTrans" cxnId="{A5ED2273-68EA-5847-B5C2-B4018D1AEB0B}">
      <dgm:prSet/>
      <dgm:spPr/>
      <dgm:t>
        <a:bodyPr/>
        <a:lstStyle/>
        <a:p>
          <a:endParaRPr lang="en-US"/>
        </a:p>
      </dgm:t>
    </dgm:pt>
    <dgm:pt modelId="{AE07E2C5-7BD5-214D-8D01-5E6604DD0FF6}" type="sibTrans" cxnId="{A5ED2273-68EA-5847-B5C2-B4018D1AEB0B}">
      <dgm:prSet/>
      <dgm:spPr/>
      <dgm:t>
        <a:bodyPr/>
        <a:lstStyle/>
        <a:p>
          <a:endParaRPr lang="en-US"/>
        </a:p>
      </dgm:t>
    </dgm:pt>
    <dgm:pt modelId="{D2534964-6E7E-CD4D-AC8E-D7819B3A6F9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Northern</a:t>
          </a:r>
          <a:endParaRPr lang="en-US" b="1" dirty="0">
            <a:solidFill>
              <a:srgbClr val="000000"/>
            </a:solidFill>
          </a:endParaRPr>
        </a:p>
      </dgm:t>
    </dgm:pt>
    <dgm:pt modelId="{63C22E2B-0A35-AD40-877A-32A8CF081D35}" type="parTrans" cxnId="{F9D63EC5-D4F9-6D4F-8821-24EEEEB17398}">
      <dgm:prSet/>
      <dgm:spPr/>
      <dgm:t>
        <a:bodyPr/>
        <a:lstStyle/>
        <a:p>
          <a:endParaRPr lang="en-US"/>
        </a:p>
      </dgm:t>
    </dgm:pt>
    <dgm:pt modelId="{212A645E-F2FD-144B-B2BE-B6F5CDB0AC71}" type="sibTrans" cxnId="{F9D63EC5-D4F9-6D4F-8821-24EEEEB17398}">
      <dgm:prSet/>
      <dgm:spPr/>
      <dgm:t>
        <a:bodyPr/>
        <a:lstStyle/>
        <a:p>
          <a:endParaRPr lang="en-US"/>
        </a:p>
      </dgm:t>
    </dgm:pt>
    <dgm:pt modelId="{8BC5C218-2A47-B549-8E63-98E382967E4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Rain Statement</a:t>
          </a:r>
          <a:endParaRPr lang="en-US" b="1" dirty="0">
            <a:solidFill>
              <a:srgbClr val="000000"/>
            </a:solidFill>
          </a:endParaRPr>
        </a:p>
      </dgm:t>
    </dgm:pt>
    <dgm:pt modelId="{1939F90B-D4F9-6B4B-B370-F56A90659E28}" type="parTrans" cxnId="{A2B10719-2F05-CC43-8F5B-53960ACC8861}">
      <dgm:prSet/>
      <dgm:spPr/>
      <dgm:t>
        <a:bodyPr/>
        <a:lstStyle/>
        <a:p>
          <a:endParaRPr lang="en-US"/>
        </a:p>
      </dgm:t>
    </dgm:pt>
    <dgm:pt modelId="{B4B416C8-B12C-D843-A772-0B3249F5AB7B}" type="sibTrans" cxnId="{A2B10719-2F05-CC43-8F5B-53960ACC8861}">
      <dgm:prSet/>
      <dgm:spPr/>
      <dgm:t>
        <a:bodyPr/>
        <a:lstStyle/>
        <a:p>
          <a:endParaRPr lang="en-US"/>
        </a:p>
      </dgm:t>
    </dgm:pt>
    <dgm:pt modelId="{843ED39B-DAEA-CD40-934A-0D0F4FAEF3AA}" type="pres">
      <dgm:prSet presAssocID="{10406DAA-E23B-D74D-9C78-A4668696E8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5CBF39-A94E-B04F-92BD-4365260D2DE5}" type="pres">
      <dgm:prSet presAssocID="{29051A7B-1730-AF41-A0F0-CB9A91346BAD}" presName="hierRoot1" presStyleCnt="0">
        <dgm:presLayoutVars>
          <dgm:hierBranch val="init"/>
        </dgm:presLayoutVars>
      </dgm:prSet>
      <dgm:spPr/>
    </dgm:pt>
    <dgm:pt modelId="{982ADA64-429E-F148-812F-419F6EE941C1}" type="pres">
      <dgm:prSet presAssocID="{29051A7B-1730-AF41-A0F0-CB9A91346BAD}" presName="rootComposite1" presStyleCnt="0"/>
      <dgm:spPr/>
    </dgm:pt>
    <dgm:pt modelId="{4A8DD848-FC65-8B45-AEDB-2110BE9A2D39}" type="pres">
      <dgm:prSet presAssocID="{29051A7B-1730-AF41-A0F0-CB9A91346B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4B666-38D2-7043-A230-7CB7D4D1F0C5}" type="pres">
      <dgm:prSet presAssocID="{29051A7B-1730-AF41-A0F0-CB9A91346B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B739FEC-683E-FA47-85ED-149E3D5D1F3F}" type="pres">
      <dgm:prSet presAssocID="{29051A7B-1730-AF41-A0F0-CB9A91346BAD}" presName="hierChild2" presStyleCnt="0"/>
      <dgm:spPr/>
    </dgm:pt>
    <dgm:pt modelId="{6639CE76-C3F8-CA4A-9624-A20B1284A3B3}" type="pres">
      <dgm:prSet presAssocID="{A167068E-5A19-4F4C-B866-3BD555EF9D35}" presName="Name64" presStyleLbl="parChTrans1D2" presStyleIdx="0" presStyleCnt="5"/>
      <dgm:spPr/>
      <dgm:t>
        <a:bodyPr/>
        <a:lstStyle/>
        <a:p>
          <a:endParaRPr lang="en-US"/>
        </a:p>
      </dgm:t>
    </dgm:pt>
    <dgm:pt modelId="{C1DD97C9-B611-1242-84CF-F80602027A14}" type="pres">
      <dgm:prSet presAssocID="{C1E921C4-44A4-1D49-9050-19F74651309A}" presName="hierRoot2" presStyleCnt="0">
        <dgm:presLayoutVars>
          <dgm:hierBranch val="init"/>
        </dgm:presLayoutVars>
      </dgm:prSet>
      <dgm:spPr/>
    </dgm:pt>
    <dgm:pt modelId="{A385AD90-9128-6443-9D68-C93EC4411F9E}" type="pres">
      <dgm:prSet presAssocID="{C1E921C4-44A4-1D49-9050-19F74651309A}" presName="rootComposite" presStyleCnt="0"/>
      <dgm:spPr/>
    </dgm:pt>
    <dgm:pt modelId="{EDBA3A49-9C6D-DC40-870C-159294275F2B}" type="pres">
      <dgm:prSet presAssocID="{C1E921C4-44A4-1D49-9050-19F74651309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B19C6-A05F-324D-8836-CCDCC86BCEE7}" type="pres">
      <dgm:prSet presAssocID="{C1E921C4-44A4-1D49-9050-19F74651309A}" presName="rootConnector" presStyleLbl="node2" presStyleIdx="0" presStyleCnt="5"/>
      <dgm:spPr/>
      <dgm:t>
        <a:bodyPr/>
        <a:lstStyle/>
        <a:p>
          <a:endParaRPr lang="en-US"/>
        </a:p>
      </dgm:t>
    </dgm:pt>
    <dgm:pt modelId="{6CDCEA91-DA07-934C-92A8-F52EAEE619C0}" type="pres">
      <dgm:prSet presAssocID="{C1E921C4-44A4-1D49-9050-19F74651309A}" presName="hierChild4" presStyleCnt="0"/>
      <dgm:spPr/>
    </dgm:pt>
    <dgm:pt modelId="{DA424705-5C14-3847-9B99-B8630F7DBF0D}" type="pres">
      <dgm:prSet presAssocID="{C1E921C4-44A4-1D49-9050-19F74651309A}" presName="hierChild5" presStyleCnt="0"/>
      <dgm:spPr/>
    </dgm:pt>
    <dgm:pt modelId="{60803ACB-9B3B-6349-9043-0FACC9803BD3}" type="pres">
      <dgm:prSet presAssocID="{19EBBBEA-0C3E-2540-B481-8C0BD08F8CF9}" presName="Name64" presStyleLbl="parChTrans1D2" presStyleIdx="1" presStyleCnt="5"/>
      <dgm:spPr/>
      <dgm:t>
        <a:bodyPr/>
        <a:lstStyle/>
        <a:p>
          <a:endParaRPr lang="en-US"/>
        </a:p>
      </dgm:t>
    </dgm:pt>
    <dgm:pt modelId="{49BBA60F-0B5E-BD41-A965-908DC4B0B410}" type="pres">
      <dgm:prSet presAssocID="{496A556B-CF23-7B49-A647-132B10DAA07E}" presName="hierRoot2" presStyleCnt="0">
        <dgm:presLayoutVars>
          <dgm:hierBranch val="init"/>
        </dgm:presLayoutVars>
      </dgm:prSet>
      <dgm:spPr/>
    </dgm:pt>
    <dgm:pt modelId="{E3670ACE-10A9-8744-A4A3-BE964268914A}" type="pres">
      <dgm:prSet presAssocID="{496A556B-CF23-7B49-A647-132B10DAA07E}" presName="rootComposite" presStyleCnt="0"/>
      <dgm:spPr/>
    </dgm:pt>
    <dgm:pt modelId="{24232500-0B93-D44F-BBFD-38DA0A3612CB}" type="pres">
      <dgm:prSet presAssocID="{496A556B-CF23-7B49-A647-132B10DAA07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37EC0A-8E11-9845-9298-203458D837F0}" type="pres">
      <dgm:prSet presAssocID="{496A556B-CF23-7B49-A647-132B10DAA07E}" presName="rootConnector" presStyleLbl="node2" presStyleIdx="1" presStyleCnt="5"/>
      <dgm:spPr/>
      <dgm:t>
        <a:bodyPr/>
        <a:lstStyle/>
        <a:p>
          <a:endParaRPr lang="en-US"/>
        </a:p>
      </dgm:t>
    </dgm:pt>
    <dgm:pt modelId="{463C07B1-055B-474E-8C9F-67679756972F}" type="pres">
      <dgm:prSet presAssocID="{496A556B-CF23-7B49-A647-132B10DAA07E}" presName="hierChild4" presStyleCnt="0"/>
      <dgm:spPr/>
    </dgm:pt>
    <dgm:pt modelId="{4442ABC7-1296-CB47-A0DE-1FD783981712}" type="pres">
      <dgm:prSet presAssocID="{496A556B-CF23-7B49-A647-132B10DAA07E}" presName="hierChild5" presStyleCnt="0"/>
      <dgm:spPr/>
    </dgm:pt>
    <dgm:pt modelId="{597474B3-6E1C-2549-87AA-369A88654F88}" type="pres">
      <dgm:prSet presAssocID="{6397C25E-5311-7D48-91AC-EBE82D9D8750}" presName="Name64" presStyleLbl="parChTrans1D2" presStyleIdx="2" presStyleCnt="5"/>
      <dgm:spPr/>
      <dgm:t>
        <a:bodyPr/>
        <a:lstStyle/>
        <a:p>
          <a:endParaRPr lang="en-US"/>
        </a:p>
      </dgm:t>
    </dgm:pt>
    <dgm:pt modelId="{38CEEB9B-1AAF-3D42-BA74-CA70C1977055}" type="pres">
      <dgm:prSet presAssocID="{5EC1A700-74D9-8640-ADE1-60F4BBE331AC}" presName="hierRoot2" presStyleCnt="0">
        <dgm:presLayoutVars>
          <dgm:hierBranch val="init"/>
        </dgm:presLayoutVars>
      </dgm:prSet>
      <dgm:spPr/>
    </dgm:pt>
    <dgm:pt modelId="{4CE45AC5-F1EC-0F46-8D32-FD5D97C381FA}" type="pres">
      <dgm:prSet presAssocID="{5EC1A700-74D9-8640-ADE1-60F4BBE331AC}" presName="rootComposite" presStyleCnt="0"/>
      <dgm:spPr/>
    </dgm:pt>
    <dgm:pt modelId="{2BB619CE-5C9D-5D49-8130-DB93411A2198}" type="pres">
      <dgm:prSet presAssocID="{5EC1A700-74D9-8640-ADE1-60F4BBE331A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41FC8-B67F-584F-94E7-B9699DE3D44A}" type="pres">
      <dgm:prSet presAssocID="{5EC1A700-74D9-8640-ADE1-60F4BBE331AC}" presName="rootConnector" presStyleLbl="node2" presStyleIdx="2" presStyleCnt="5"/>
      <dgm:spPr/>
      <dgm:t>
        <a:bodyPr/>
        <a:lstStyle/>
        <a:p>
          <a:endParaRPr lang="en-US"/>
        </a:p>
      </dgm:t>
    </dgm:pt>
    <dgm:pt modelId="{F5A2709E-21CE-B64A-9567-D9001C165DAA}" type="pres">
      <dgm:prSet presAssocID="{5EC1A700-74D9-8640-ADE1-60F4BBE331AC}" presName="hierChild4" presStyleCnt="0"/>
      <dgm:spPr/>
    </dgm:pt>
    <dgm:pt modelId="{0D3F2306-F400-8640-8A77-7C9807EBFEA2}" type="pres">
      <dgm:prSet presAssocID="{5EC1A700-74D9-8640-ADE1-60F4BBE331AC}" presName="hierChild5" presStyleCnt="0"/>
      <dgm:spPr/>
    </dgm:pt>
    <dgm:pt modelId="{E94625C5-5940-8346-8F02-EAA847A14025}" type="pres">
      <dgm:prSet presAssocID="{9E10F963-4E5E-714B-B631-581C36C9E3B8}" presName="Name64" presStyleLbl="parChTrans1D2" presStyleIdx="3" presStyleCnt="5"/>
      <dgm:spPr/>
      <dgm:t>
        <a:bodyPr/>
        <a:lstStyle/>
        <a:p>
          <a:endParaRPr lang="en-US"/>
        </a:p>
      </dgm:t>
    </dgm:pt>
    <dgm:pt modelId="{910A039E-2785-1D47-847F-618CE5161385}" type="pres">
      <dgm:prSet presAssocID="{0C818FC1-18D8-2A43-8FFF-2C3209143202}" presName="hierRoot2" presStyleCnt="0">
        <dgm:presLayoutVars>
          <dgm:hierBranch val="init"/>
        </dgm:presLayoutVars>
      </dgm:prSet>
      <dgm:spPr/>
    </dgm:pt>
    <dgm:pt modelId="{FC72E77F-BEF2-A649-8FA9-889C512E6796}" type="pres">
      <dgm:prSet presAssocID="{0C818FC1-18D8-2A43-8FFF-2C3209143202}" presName="rootComposite" presStyleCnt="0"/>
      <dgm:spPr/>
    </dgm:pt>
    <dgm:pt modelId="{ECA0169A-2048-DE40-9DB0-A75D40DB9307}" type="pres">
      <dgm:prSet presAssocID="{0C818FC1-18D8-2A43-8FFF-2C320914320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709DF-B1FA-9F40-B9D4-0E0D0C11EE23}" type="pres">
      <dgm:prSet presAssocID="{0C818FC1-18D8-2A43-8FFF-2C3209143202}" presName="rootConnector" presStyleLbl="node2" presStyleIdx="3" presStyleCnt="5"/>
      <dgm:spPr/>
      <dgm:t>
        <a:bodyPr/>
        <a:lstStyle/>
        <a:p>
          <a:endParaRPr lang="en-US"/>
        </a:p>
      </dgm:t>
    </dgm:pt>
    <dgm:pt modelId="{8DB87546-3381-294D-AC68-C0779922E7CC}" type="pres">
      <dgm:prSet presAssocID="{0C818FC1-18D8-2A43-8FFF-2C3209143202}" presName="hierChild4" presStyleCnt="0"/>
      <dgm:spPr/>
    </dgm:pt>
    <dgm:pt modelId="{70B8284E-80BF-6C42-8455-9DC3E02E29A3}" type="pres">
      <dgm:prSet presAssocID="{0C818FC1-18D8-2A43-8FFF-2C3209143202}" presName="hierChild5" presStyleCnt="0"/>
      <dgm:spPr/>
    </dgm:pt>
    <dgm:pt modelId="{567CA3FD-D79D-6847-8C48-96BAE9B339E0}" type="pres">
      <dgm:prSet presAssocID="{2417259F-2C44-FF43-8CC0-61C825A87B4F}" presName="Name64" presStyleLbl="parChTrans1D2" presStyleIdx="4" presStyleCnt="5"/>
      <dgm:spPr/>
      <dgm:t>
        <a:bodyPr/>
        <a:lstStyle/>
        <a:p>
          <a:endParaRPr lang="en-US"/>
        </a:p>
      </dgm:t>
    </dgm:pt>
    <dgm:pt modelId="{58E8E3DD-A989-7D41-A969-926ECE8CCB20}" type="pres">
      <dgm:prSet presAssocID="{CD66B9EA-D92D-FC48-9EBA-38718CC1F6D8}" presName="hierRoot2" presStyleCnt="0">
        <dgm:presLayoutVars>
          <dgm:hierBranch val="init"/>
        </dgm:presLayoutVars>
      </dgm:prSet>
      <dgm:spPr/>
    </dgm:pt>
    <dgm:pt modelId="{AF62C3EE-7FD6-1D41-A9B5-5A54144F25A0}" type="pres">
      <dgm:prSet presAssocID="{CD66B9EA-D92D-FC48-9EBA-38718CC1F6D8}" presName="rootComposite" presStyleCnt="0"/>
      <dgm:spPr/>
    </dgm:pt>
    <dgm:pt modelId="{F5C6DDED-289D-7841-93F4-339D77207A35}" type="pres">
      <dgm:prSet presAssocID="{CD66B9EA-D92D-FC48-9EBA-38718CC1F6D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4E33A2-9AD1-974B-A693-951C1B4D6C82}" type="pres">
      <dgm:prSet presAssocID="{CD66B9EA-D92D-FC48-9EBA-38718CC1F6D8}" presName="rootConnector" presStyleLbl="node2" presStyleIdx="4" presStyleCnt="5"/>
      <dgm:spPr/>
      <dgm:t>
        <a:bodyPr/>
        <a:lstStyle/>
        <a:p>
          <a:endParaRPr lang="en-US"/>
        </a:p>
      </dgm:t>
    </dgm:pt>
    <dgm:pt modelId="{73A5587E-20F3-C74C-BBB2-2602EEB639AC}" type="pres">
      <dgm:prSet presAssocID="{CD66B9EA-D92D-FC48-9EBA-38718CC1F6D8}" presName="hierChild4" presStyleCnt="0"/>
      <dgm:spPr/>
    </dgm:pt>
    <dgm:pt modelId="{F4822688-DD46-F444-8E96-B85C2EA4A99D}" type="pres">
      <dgm:prSet presAssocID="{A36540D3-5C13-7449-9A71-3A363B4FAAF0}" presName="Name64" presStyleLbl="parChTrans1D3" presStyleIdx="0" presStyleCnt="6"/>
      <dgm:spPr/>
      <dgm:t>
        <a:bodyPr/>
        <a:lstStyle/>
        <a:p>
          <a:endParaRPr lang="en-US"/>
        </a:p>
      </dgm:t>
    </dgm:pt>
    <dgm:pt modelId="{A7779945-5CE8-9D45-9203-45F9B097213E}" type="pres">
      <dgm:prSet presAssocID="{25C030DE-498F-C348-8B6F-0E51E287D359}" presName="hierRoot2" presStyleCnt="0">
        <dgm:presLayoutVars>
          <dgm:hierBranch val="init"/>
        </dgm:presLayoutVars>
      </dgm:prSet>
      <dgm:spPr/>
    </dgm:pt>
    <dgm:pt modelId="{8770AFB0-98D4-8A41-B0FE-206CC39E2F8D}" type="pres">
      <dgm:prSet presAssocID="{25C030DE-498F-C348-8B6F-0E51E287D359}" presName="rootComposite" presStyleCnt="0"/>
      <dgm:spPr/>
    </dgm:pt>
    <dgm:pt modelId="{19CFF20B-E307-9248-AB6F-809651D522EC}" type="pres">
      <dgm:prSet presAssocID="{25C030DE-498F-C348-8B6F-0E51E287D35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61FC06-5582-1D49-B6FC-B64B0096FE3E}" type="pres">
      <dgm:prSet presAssocID="{25C030DE-498F-C348-8B6F-0E51E287D359}" presName="rootConnector" presStyleLbl="node3" presStyleIdx="0" presStyleCnt="6"/>
      <dgm:spPr/>
      <dgm:t>
        <a:bodyPr/>
        <a:lstStyle/>
        <a:p>
          <a:endParaRPr lang="en-US"/>
        </a:p>
      </dgm:t>
    </dgm:pt>
    <dgm:pt modelId="{6B5795AD-1518-A745-AF62-9D2AE22A6958}" type="pres">
      <dgm:prSet presAssocID="{25C030DE-498F-C348-8B6F-0E51E287D359}" presName="hierChild4" presStyleCnt="0"/>
      <dgm:spPr/>
    </dgm:pt>
    <dgm:pt modelId="{A7EABCD4-DDA4-B547-8A57-FF45B75225F1}" type="pres">
      <dgm:prSet presAssocID="{25C030DE-498F-C348-8B6F-0E51E287D359}" presName="hierChild5" presStyleCnt="0"/>
      <dgm:spPr/>
    </dgm:pt>
    <dgm:pt modelId="{B3F10506-8384-4248-A7F9-0CA9DE8EAA72}" type="pres">
      <dgm:prSet presAssocID="{031BA075-2A7B-7342-A6C2-4ACFA1C4614D}" presName="Name64" presStyleLbl="parChTrans1D3" presStyleIdx="1" presStyleCnt="6"/>
      <dgm:spPr/>
      <dgm:t>
        <a:bodyPr/>
        <a:lstStyle/>
        <a:p>
          <a:endParaRPr lang="en-US"/>
        </a:p>
      </dgm:t>
    </dgm:pt>
    <dgm:pt modelId="{AD7722BA-3441-EE49-885C-5EA41A720C7F}" type="pres">
      <dgm:prSet presAssocID="{134F40FB-BEC6-054E-AFAF-64452796EADB}" presName="hierRoot2" presStyleCnt="0">
        <dgm:presLayoutVars>
          <dgm:hierBranch val="init"/>
        </dgm:presLayoutVars>
      </dgm:prSet>
      <dgm:spPr/>
    </dgm:pt>
    <dgm:pt modelId="{1782870E-3233-0B49-98EE-C49495DA409C}" type="pres">
      <dgm:prSet presAssocID="{134F40FB-BEC6-054E-AFAF-64452796EADB}" presName="rootComposite" presStyleCnt="0"/>
      <dgm:spPr/>
    </dgm:pt>
    <dgm:pt modelId="{48F1B6DE-1D2F-D947-A54D-A207B639340C}" type="pres">
      <dgm:prSet presAssocID="{134F40FB-BEC6-054E-AFAF-64452796EADB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13277E-1708-BA42-B5DF-72C51E61EB84}" type="pres">
      <dgm:prSet presAssocID="{134F40FB-BEC6-054E-AFAF-64452796EADB}" presName="rootConnector" presStyleLbl="node3" presStyleIdx="1" presStyleCnt="6"/>
      <dgm:spPr/>
      <dgm:t>
        <a:bodyPr/>
        <a:lstStyle/>
        <a:p>
          <a:endParaRPr lang="en-US"/>
        </a:p>
      </dgm:t>
    </dgm:pt>
    <dgm:pt modelId="{50D57C98-EC19-D841-BC74-CCB8865497DE}" type="pres">
      <dgm:prSet presAssocID="{134F40FB-BEC6-054E-AFAF-64452796EADB}" presName="hierChild4" presStyleCnt="0"/>
      <dgm:spPr/>
    </dgm:pt>
    <dgm:pt modelId="{EC19D66F-AACA-FD4E-80B7-05C9EE16AD34}" type="pres">
      <dgm:prSet presAssocID="{134F40FB-BEC6-054E-AFAF-64452796EADB}" presName="hierChild5" presStyleCnt="0"/>
      <dgm:spPr/>
    </dgm:pt>
    <dgm:pt modelId="{5A328EF9-6F40-D74E-8734-BA0124D09DB2}" type="pres">
      <dgm:prSet presAssocID="{C56CBBE2-3581-CA42-87F0-38CC5B697E39}" presName="Name64" presStyleLbl="parChTrans1D3" presStyleIdx="2" presStyleCnt="6"/>
      <dgm:spPr/>
      <dgm:t>
        <a:bodyPr/>
        <a:lstStyle/>
        <a:p>
          <a:endParaRPr lang="en-US"/>
        </a:p>
      </dgm:t>
    </dgm:pt>
    <dgm:pt modelId="{64C23665-6AE7-4746-994C-7CC430220263}" type="pres">
      <dgm:prSet presAssocID="{F98E7CA0-6599-2242-AF69-538B02D5DAE3}" presName="hierRoot2" presStyleCnt="0">
        <dgm:presLayoutVars>
          <dgm:hierBranch val="init"/>
        </dgm:presLayoutVars>
      </dgm:prSet>
      <dgm:spPr/>
    </dgm:pt>
    <dgm:pt modelId="{C141CD70-DA69-7D49-91E0-618042C6EB63}" type="pres">
      <dgm:prSet presAssocID="{F98E7CA0-6599-2242-AF69-538B02D5DAE3}" presName="rootComposite" presStyleCnt="0"/>
      <dgm:spPr/>
    </dgm:pt>
    <dgm:pt modelId="{15BDC716-9DF7-3840-85B2-21F955AD7987}" type="pres">
      <dgm:prSet presAssocID="{F98E7CA0-6599-2242-AF69-538B02D5DAE3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1BF9F-D118-EC4A-8579-5155D9BDE029}" type="pres">
      <dgm:prSet presAssocID="{F98E7CA0-6599-2242-AF69-538B02D5DAE3}" presName="rootConnector" presStyleLbl="node3" presStyleIdx="2" presStyleCnt="6"/>
      <dgm:spPr/>
      <dgm:t>
        <a:bodyPr/>
        <a:lstStyle/>
        <a:p>
          <a:endParaRPr lang="en-US"/>
        </a:p>
      </dgm:t>
    </dgm:pt>
    <dgm:pt modelId="{E8FC8BF7-18CF-B943-B5CE-D187C6C4998F}" type="pres">
      <dgm:prSet presAssocID="{F98E7CA0-6599-2242-AF69-538B02D5DAE3}" presName="hierChild4" presStyleCnt="0"/>
      <dgm:spPr/>
    </dgm:pt>
    <dgm:pt modelId="{CDBFC1FA-B6EC-E24B-8855-75EDD1DAD1F1}" type="pres">
      <dgm:prSet presAssocID="{F98E7CA0-6599-2242-AF69-538B02D5DAE3}" presName="hierChild5" presStyleCnt="0"/>
      <dgm:spPr/>
    </dgm:pt>
    <dgm:pt modelId="{A6D2AC1C-33EC-C74B-98A1-B8EE56EACB02}" type="pres">
      <dgm:prSet presAssocID="{E39E6CD5-4050-5A4C-9FAA-E463EC219FBF}" presName="Name64" presStyleLbl="parChTrans1D3" presStyleIdx="3" presStyleCnt="6"/>
      <dgm:spPr/>
      <dgm:t>
        <a:bodyPr/>
        <a:lstStyle/>
        <a:p>
          <a:endParaRPr lang="en-US"/>
        </a:p>
      </dgm:t>
    </dgm:pt>
    <dgm:pt modelId="{67707607-BC41-DC44-8FE1-C8D20B876690}" type="pres">
      <dgm:prSet presAssocID="{3038130F-0C86-5649-8357-3F60BABEC261}" presName="hierRoot2" presStyleCnt="0">
        <dgm:presLayoutVars>
          <dgm:hierBranch val="init"/>
        </dgm:presLayoutVars>
      </dgm:prSet>
      <dgm:spPr/>
    </dgm:pt>
    <dgm:pt modelId="{5DFA9679-CBEB-4240-9AF1-43A401F9CC24}" type="pres">
      <dgm:prSet presAssocID="{3038130F-0C86-5649-8357-3F60BABEC261}" presName="rootComposite" presStyleCnt="0"/>
      <dgm:spPr/>
    </dgm:pt>
    <dgm:pt modelId="{20D04558-2F76-894F-9F08-CCE44C962833}" type="pres">
      <dgm:prSet presAssocID="{3038130F-0C86-5649-8357-3F60BABEC26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EC648-0C72-D44C-95C6-9F20E7BEA908}" type="pres">
      <dgm:prSet presAssocID="{3038130F-0C86-5649-8357-3F60BABEC261}" presName="rootConnector" presStyleLbl="node3" presStyleIdx="3" presStyleCnt="6"/>
      <dgm:spPr/>
      <dgm:t>
        <a:bodyPr/>
        <a:lstStyle/>
        <a:p>
          <a:endParaRPr lang="en-US"/>
        </a:p>
      </dgm:t>
    </dgm:pt>
    <dgm:pt modelId="{F89DFB28-C222-CB4E-BFA8-26A6DE60E68A}" type="pres">
      <dgm:prSet presAssocID="{3038130F-0C86-5649-8357-3F60BABEC261}" presName="hierChild4" presStyleCnt="0"/>
      <dgm:spPr/>
    </dgm:pt>
    <dgm:pt modelId="{C880C600-2510-4043-82FE-3D27FB183C5F}" type="pres">
      <dgm:prSet presAssocID="{3038130F-0C86-5649-8357-3F60BABEC261}" presName="hierChild5" presStyleCnt="0"/>
      <dgm:spPr/>
    </dgm:pt>
    <dgm:pt modelId="{7F6527E3-B491-DE4D-B1A7-2395B663CF70}" type="pres">
      <dgm:prSet presAssocID="{63C22E2B-0A35-AD40-877A-32A8CF081D35}" presName="Name64" presStyleLbl="parChTrans1D3" presStyleIdx="4" presStyleCnt="6"/>
      <dgm:spPr/>
      <dgm:t>
        <a:bodyPr/>
        <a:lstStyle/>
        <a:p>
          <a:endParaRPr lang="en-US"/>
        </a:p>
      </dgm:t>
    </dgm:pt>
    <dgm:pt modelId="{8ADEB1BB-572A-BB4A-A5FA-7DA11AD500D0}" type="pres">
      <dgm:prSet presAssocID="{D2534964-6E7E-CD4D-AC8E-D7819B3A6F91}" presName="hierRoot2" presStyleCnt="0">
        <dgm:presLayoutVars>
          <dgm:hierBranch val="init"/>
        </dgm:presLayoutVars>
      </dgm:prSet>
      <dgm:spPr/>
    </dgm:pt>
    <dgm:pt modelId="{CE450F2E-F9AF-C54E-A73E-9091771D89F5}" type="pres">
      <dgm:prSet presAssocID="{D2534964-6E7E-CD4D-AC8E-D7819B3A6F91}" presName="rootComposite" presStyleCnt="0"/>
      <dgm:spPr/>
    </dgm:pt>
    <dgm:pt modelId="{DF1A7293-992B-B942-995E-21280E08E25A}" type="pres">
      <dgm:prSet presAssocID="{D2534964-6E7E-CD4D-AC8E-D7819B3A6F91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1A53D-1DD5-754C-BE3C-CD7E8B1CE59E}" type="pres">
      <dgm:prSet presAssocID="{D2534964-6E7E-CD4D-AC8E-D7819B3A6F91}" presName="rootConnector" presStyleLbl="node3" presStyleIdx="4" presStyleCnt="6"/>
      <dgm:spPr/>
      <dgm:t>
        <a:bodyPr/>
        <a:lstStyle/>
        <a:p>
          <a:endParaRPr lang="en-US"/>
        </a:p>
      </dgm:t>
    </dgm:pt>
    <dgm:pt modelId="{0D2A74E4-0F71-914D-9213-2F5910C30274}" type="pres">
      <dgm:prSet presAssocID="{D2534964-6E7E-CD4D-AC8E-D7819B3A6F91}" presName="hierChild4" presStyleCnt="0"/>
      <dgm:spPr/>
    </dgm:pt>
    <dgm:pt modelId="{B7EE767A-AF83-E045-9E3D-6770FC02A146}" type="pres">
      <dgm:prSet presAssocID="{D2534964-6E7E-CD4D-AC8E-D7819B3A6F91}" presName="hierChild5" presStyleCnt="0"/>
      <dgm:spPr/>
    </dgm:pt>
    <dgm:pt modelId="{35DE84B8-89E5-8343-868D-93C3846A4503}" type="pres">
      <dgm:prSet presAssocID="{1939F90B-D4F9-6B4B-B370-F56A90659E28}" presName="Name64" presStyleLbl="parChTrans1D3" presStyleIdx="5" presStyleCnt="6"/>
      <dgm:spPr/>
      <dgm:t>
        <a:bodyPr/>
        <a:lstStyle/>
        <a:p>
          <a:endParaRPr lang="en-US"/>
        </a:p>
      </dgm:t>
    </dgm:pt>
    <dgm:pt modelId="{362AD602-5556-DD41-9CCE-FA161BE29042}" type="pres">
      <dgm:prSet presAssocID="{8BC5C218-2A47-B549-8E63-98E382967E41}" presName="hierRoot2" presStyleCnt="0">
        <dgm:presLayoutVars>
          <dgm:hierBranch val="init"/>
        </dgm:presLayoutVars>
      </dgm:prSet>
      <dgm:spPr/>
    </dgm:pt>
    <dgm:pt modelId="{9600D290-8F50-764D-992B-A7B4B2EDDBAF}" type="pres">
      <dgm:prSet presAssocID="{8BC5C218-2A47-B549-8E63-98E382967E41}" presName="rootComposite" presStyleCnt="0"/>
      <dgm:spPr/>
    </dgm:pt>
    <dgm:pt modelId="{5F559802-5A4C-ED45-B641-584659A704C2}" type="pres">
      <dgm:prSet presAssocID="{8BC5C218-2A47-B549-8E63-98E382967E41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ABAE16-2BC8-2444-8E6B-43D147A3B232}" type="pres">
      <dgm:prSet presAssocID="{8BC5C218-2A47-B549-8E63-98E382967E41}" presName="rootConnector" presStyleLbl="node3" presStyleIdx="5" presStyleCnt="6"/>
      <dgm:spPr/>
      <dgm:t>
        <a:bodyPr/>
        <a:lstStyle/>
        <a:p>
          <a:endParaRPr lang="en-US"/>
        </a:p>
      </dgm:t>
    </dgm:pt>
    <dgm:pt modelId="{8ECFED9D-D5FA-AC4B-83A7-6AD56B6142CE}" type="pres">
      <dgm:prSet presAssocID="{8BC5C218-2A47-B549-8E63-98E382967E41}" presName="hierChild4" presStyleCnt="0"/>
      <dgm:spPr/>
    </dgm:pt>
    <dgm:pt modelId="{B1C519FA-0085-9143-9446-6DD133C28FFC}" type="pres">
      <dgm:prSet presAssocID="{8BC5C218-2A47-B549-8E63-98E382967E41}" presName="hierChild5" presStyleCnt="0"/>
      <dgm:spPr/>
    </dgm:pt>
    <dgm:pt modelId="{E1E0E424-7316-104C-A2AF-F920A258D805}" type="pres">
      <dgm:prSet presAssocID="{CD66B9EA-D92D-FC48-9EBA-38718CC1F6D8}" presName="hierChild5" presStyleCnt="0"/>
      <dgm:spPr/>
    </dgm:pt>
    <dgm:pt modelId="{4F5D6638-BD89-E54A-9B6A-03E85A9BD5F4}" type="pres">
      <dgm:prSet presAssocID="{29051A7B-1730-AF41-A0F0-CB9A91346BAD}" presName="hierChild3" presStyleCnt="0"/>
      <dgm:spPr/>
    </dgm:pt>
  </dgm:ptLst>
  <dgm:cxnLst>
    <dgm:cxn modelId="{A5ED2273-68EA-5847-B5C2-B4018D1AEB0B}" srcId="{CD66B9EA-D92D-FC48-9EBA-38718CC1F6D8}" destId="{3038130F-0C86-5649-8357-3F60BABEC261}" srcOrd="3" destOrd="0" parTransId="{E39E6CD5-4050-5A4C-9FAA-E463EC219FBF}" sibTransId="{AE07E2C5-7BD5-214D-8D01-5E6604DD0FF6}"/>
    <dgm:cxn modelId="{E695CB03-DEC9-0342-AC92-5D344E717D8C}" type="presOf" srcId="{10406DAA-E23B-D74D-9C78-A4668696E868}" destId="{843ED39B-DAEA-CD40-934A-0D0F4FAEF3AA}" srcOrd="0" destOrd="0" presId="urn:microsoft.com/office/officeart/2009/3/layout/HorizontalOrganizationChart"/>
    <dgm:cxn modelId="{F4FF24C2-6E32-3D4F-80AC-E6A032286467}" type="presOf" srcId="{3038130F-0C86-5649-8357-3F60BABEC261}" destId="{136EC648-0C72-D44C-95C6-9F20E7BEA908}" srcOrd="1" destOrd="0" presId="urn:microsoft.com/office/officeart/2009/3/layout/HorizontalOrganizationChart"/>
    <dgm:cxn modelId="{187E206F-F911-7B40-82DE-4B6BA25AB142}" type="presOf" srcId="{5EC1A700-74D9-8640-ADE1-60F4BBE331AC}" destId="{2BB619CE-5C9D-5D49-8130-DB93411A2198}" srcOrd="0" destOrd="0" presId="urn:microsoft.com/office/officeart/2009/3/layout/HorizontalOrganizationChart"/>
    <dgm:cxn modelId="{989333BC-4663-CB4E-87B3-BDBEE1A0CA3E}" type="presOf" srcId="{C1E921C4-44A4-1D49-9050-19F74651309A}" destId="{EDBA3A49-9C6D-DC40-870C-159294275F2B}" srcOrd="0" destOrd="0" presId="urn:microsoft.com/office/officeart/2009/3/layout/HorizontalOrganizationChart"/>
    <dgm:cxn modelId="{F05D6E59-4C4A-624B-9252-78001D3EB5BA}" type="presOf" srcId="{5EC1A700-74D9-8640-ADE1-60F4BBE331AC}" destId="{71941FC8-B67F-584F-94E7-B9699DE3D44A}" srcOrd="1" destOrd="0" presId="urn:microsoft.com/office/officeart/2009/3/layout/HorizontalOrganizationChart"/>
    <dgm:cxn modelId="{5775B147-BA69-614F-B40A-D85DF95AE9FF}" srcId="{CD66B9EA-D92D-FC48-9EBA-38718CC1F6D8}" destId="{F98E7CA0-6599-2242-AF69-538B02D5DAE3}" srcOrd="2" destOrd="0" parTransId="{C56CBBE2-3581-CA42-87F0-38CC5B697E39}" sibTransId="{BF49D03F-15BB-7F46-A45B-2A274F9AB20F}"/>
    <dgm:cxn modelId="{FA9DF3CE-91EB-664C-8277-A0A7AAC75550}" srcId="{29051A7B-1730-AF41-A0F0-CB9A91346BAD}" destId="{CD66B9EA-D92D-FC48-9EBA-38718CC1F6D8}" srcOrd="4" destOrd="0" parTransId="{2417259F-2C44-FF43-8CC0-61C825A87B4F}" sibTransId="{382C828C-4C5C-9245-84AD-905265986EE0}"/>
    <dgm:cxn modelId="{C89F6F66-13E9-6B41-AF71-F41C81AF7257}" type="presOf" srcId="{8BC5C218-2A47-B549-8E63-98E382967E41}" destId="{5F559802-5A4C-ED45-B641-584659A704C2}" srcOrd="0" destOrd="0" presId="urn:microsoft.com/office/officeart/2009/3/layout/HorizontalOrganizationChart"/>
    <dgm:cxn modelId="{15C604E7-68B8-9C45-AA42-00FA1CB822EA}" type="presOf" srcId="{496A556B-CF23-7B49-A647-132B10DAA07E}" destId="{24232500-0B93-D44F-BBFD-38DA0A3612CB}" srcOrd="0" destOrd="0" presId="urn:microsoft.com/office/officeart/2009/3/layout/HorizontalOrganizationChart"/>
    <dgm:cxn modelId="{6C527386-20BC-5744-86E2-8FFEA8150DBF}" type="presOf" srcId="{E39E6CD5-4050-5A4C-9FAA-E463EC219FBF}" destId="{A6D2AC1C-33EC-C74B-98A1-B8EE56EACB02}" srcOrd="0" destOrd="0" presId="urn:microsoft.com/office/officeart/2009/3/layout/HorizontalOrganizationChart"/>
    <dgm:cxn modelId="{8C3FAA3F-19DE-D04C-93EF-2D8C9217D460}" srcId="{29051A7B-1730-AF41-A0F0-CB9A91346BAD}" destId="{0C818FC1-18D8-2A43-8FFF-2C3209143202}" srcOrd="3" destOrd="0" parTransId="{9E10F963-4E5E-714B-B631-581C36C9E3B8}" sibTransId="{FC2B0B3F-7616-C948-B68B-717783FFFDBB}"/>
    <dgm:cxn modelId="{C591745E-EB4B-8E4B-896D-1215EF6E9040}" srcId="{29051A7B-1730-AF41-A0F0-CB9A91346BAD}" destId="{5EC1A700-74D9-8640-ADE1-60F4BBE331AC}" srcOrd="2" destOrd="0" parTransId="{6397C25E-5311-7D48-91AC-EBE82D9D8750}" sibTransId="{39A3AC0A-4034-7A44-8F44-BCB690F278AD}"/>
    <dgm:cxn modelId="{A6E4EDE6-E832-4A41-82A6-989C5D0380FF}" type="presOf" srcId="{1939F90B-D4F9-6B4B-B370-F56A90659E28}" destId="{35DE84B8-89E5-8343-868D-93C3846A4503}" srcOrd="0" destOrd="0" presId="urn:microsoft.com/office/officeart/2009/3/layout/HorizontalOrganizationChart"/>
    <dgm:cxn modelId="{DD24F341-8F99-044A-BF57-3FE3BF8CFE80}" type="presOf" srcId="{134F40FB-BEC6-054E-AFAF-64452796EADB}" destId="{48F1B6DE-1D2F-D947-A54D-A207B639340C}" srcOrd="0" destOrd="0" presId="urn:microsoft.com/office/officeart/2009/3/layout/HorizontalOrganizationChart"/>
    <dgm:cxn modelId="{062A37A6-0B06-5D4E-8589-9552A8E51294}" srcId="{CD66B9EA-D92D-FC48-9EBA-38718CC1F6D8}" destId="{25C030DE-498F-C348-8B6F-0E51E287D359}" srcOrd="0" destOrd="0" parTransId="{A36540D3-5C13-7449-9A71-3A363B4FAAF0}" sibTransId="{818C675A-BBB8-D045-A855-1222AFA8CEB2}"/>
    <dgm:cxn modelId="{FD52802F-AF73-8D4C-9771-6EA0CCA0A007}" type="presOf" srcId="{C1E921C4-44A4-1D49-9050-19F74651309A}" destId="{478B19C6-A05F-324D-8836-CCDCC86BCEE7}" srcOrd="1" destOrd="0" presId="urn:microsoft.com/office/officeart/2009/3/layout/HorizontalOrganizationChart"/>
    <dgm:cxn modelId="{C95B793A-3084-A04E-B33B-601A4A53E181}" type="presOf" srcId="{D2534964-6E7E-CD4D-AC8E-D7819B3A6F91}" destId="{1391A53D-1DD5-754C-BE3C-CD7E8B1CE59E}" srcOrd="1" destOrd="0" presId="urn:microsoft.com/office/officeart/2009/3/layout/HorizontalOrganizationChart"/>
    <dgm:cxn modelId="{0328F241-985D-5A48-91A4-02FC2DA839BA}" type="presOf" srcId="{134F40FB-BEC6-054E-AFAF-64452796EADB}" destId="{C013277E-1708-BA42-B5DF-72C51E61EB84}" srcOrd="1" destOrd="0" presId="urn:microsoft.com/office/officeart/2009/3/layout/HorizontalOrganizationChart"/>
    <dgm:cxn modelId="{8D143CCA-82B5-0248-8756-E2AC84B12A69}" type="presOf" srcId="{6397C25E-5311-7D48-91AC-EBE82D9D8750}" destId="{597474B3-6E1C-2549-87AA-369A88654F88}" srcOrd="0" destOrd="0" presId="urn:microsoft.com/office/officeart/2009/3/layout/HorizontalOrganizationChart"/>
    <dgm:cxn modelId="{6731E2D2-A3A5-524D-BDA4-87009E9229E2}" type="presOf" srcId="{496A556B-CF23-7B49-A647-132B10DAA07E}" destId="{F937EC0A-8E11-9845-9298-203458D837F0}" srcOrd="1" destOrd="0" presId="urn:microsoft.com/office/officeart/2009/3/layout/HorizontalOrganizationChart"/>
    <dgm:cxn modelId="{844A866B-3708-7F48-9D5C-A9D13B6D7438}" type="presOf" srcId="{2417259F-2C44-FF43-8CC0-61C825A87B4F}" destId="{567CA3FD-D79D-6847-8C48-96BAE9B339E0}" srcOrd="0" destOrd="0" presId="urn:microsoft.com/office/officeart/2009/3/layout/HorizontalOrganizationChart"/>
    <dgm:cxn modelId="{721BF486-79C3-F84B-9D6C-4919EB830E60}" type="presOf" srcId="{3038130F-0C86-5649-8357-3F60BABEC261}" destId="{20D04558-2F76-894F-9F08-CCE44C962833}" srcOrd="0" destOrd="0" presId="urn:microsoft.com/office/officeart/2009/3/layout/HorizontalOrganizationChart"/>
    <dgm:cxn modelId="{DC655509-A41C-8B47-AA1A-6BC4F9AA14DC}" srcId="{29051A7B-1730-AF41-A0F0-CB9A91346BAD}" destId="{C1E921C4-44A4-1D49-9050-19F74651309A}" srcOrd="0" destOrd="0" parTransId="{A167068E-5A19-4F4C-B866-3BD555EF9D35}" sibTransId="{A96633F4-2CFC-9B40-86B8-EB7562ACE962}"/>
    <dgm:cxn modelId="{92E5E9D0-703B-5849-8CCA-3EDCB56DF475}" type="presOf" srcId="{C56CBBE2-3581-CA42-87F0-38CC5B697E39}" destId="{5A328EF9-6F40-D74E-8734-BA0124D09DB2}" srcOrd="0" destOrd="0" presId="urn:microsoft.com/office/officeart/2009/3/layout/HorizontalOrganizationChart"/>
    <dgm:cxn modelId="{105F6DB6-1846-8541-A06B-80CADB07521A}" type="presOf" srcId="{0C818FC1-18D8-2A43-8FFF-2C3209143202}" destId="{ECA0169A-2048-DE40-9DB0-A75D40DB9307}" srcOrd="0" destOrd="0" presId="urn:microsoft.com/office/officeart/2009/3/layout/HorizontalOrganizationChart"/>
    <dgm:cxn modelId="{6C4B7C0E-2F6C-3D41-81B1-BEDC2910ED57}" srcId="{10406DAA-E23B-D74D-9C78-A4668696E868}" destId="{29051A7B-1730-AF41-A0F0-CB9A91346BAD}" srcOrd="0" destOrd="0" parTransId="{A3138FB0-E4CE-744C-9914-4FA3D9FDBB19}" sibTransId="{088D8873-7785-3140-911E-D221BF13EB69}"/>
    <dgm:cxn modelId="{E097DD33-6956-EA4A-B495-F35606283398}" srcId="{CD66B9EA-D92D-FC48-9EBA-38718CC1F6D8}" destId="{134F40FB-BEC6-054E-AFAF-64452796EADB}" srcOrd="1" destOrd="0" parTransId="{031BA075-2A7B-7342-A6C2-4ACFA1C4614D}" sibTransId="{F5A922EA-C1FA-1A48-A5F9-6BF7FB28BDA1}"/>
    <dgm:cxn modelId="{385CA56B-001B-3340-A4F8-C31ECC22002E}" type="presOf" srcId="{A36540D3-5C13-7449-9A71-3A363B4FAAF0}" destId="{F4822688-DD46-F444-8E96-B85C2EA4A99D}" srcOrd="0" destOrd="0" presId="urn:microsoft.com/office/officeart/2009/3/layout/HorizontalOrganizationChart"/>
    <dgm:cxn modelId="{F9D63EC5-D4F9-6D4F-8821-24EEEEB17398}" srcId="{CD66B9EA-D92D-FC48-9EBA-38718CC1F6D8}" destId="{D2534964-6E7E-CD4D-AC8E-D7819B3A6F91}" srcOrd="4" destOrd="0" parTransId="{63C22E2B-0A35-AD40-877A-32A8CF081D35}" sibTransId="{212A645E-F2FD-144B-B2BE-B6F5CDB0AC71}"/>
    <dgm:cxn modelId="{0E5C08C4-DE5D-8243-9CA8-0D931C2B8F87}" srcId="{29051A7B-1730-AF41-A0F0-CB9A91346BAD}" destId="{496A556B-CF23-7B49-A647-132B10DAA07E}" srcOrd="1" destOrd="0" parTransId="{19EBBBEA-0C3E-2540-B481-8C0BD08F8CF9}" sibTransId="{8D6AC7FE-583E-8E4B-BBF0-44240E1F6AE9}"/>
    <dgm:cxn modelId="{D8D76F1A-45C8-A946-A3EB-DCCDE93AC72C}" type="presOf" srcId="{031BA075-2A7B-7342-A6C2-4ACFA1C4614D}" destId="{B3F10506-8384-4248-A7F9-0CA9DE8EAA72}" srcOrd="0" destOrd="0" presId="urn:microsoft.com/office/officeart/2009/3/layout/HorizontalOrganizationChart"/>
    <dgm:cxn modelId="{BE2337FC-6FEB-144F-B2F2-8C6AF873C34E}" type="presOf" srcId="{29051A7B-1730-AF41-A0F0-CB9A91346BAD}" destId="{4314B666-38D2-7043-A230-7CB7D4D1F0C5}" srcOrd="1" destOrd="0" presId="urn:microsoft.com/office/officeart/2009/3/layout/HorizontalOrganizationChart"/>
    <dgm:cxn modelId="{68E12364-FAF3-B043-9CDA-9F4D4BB860F0}" type="presOf" srcId="{63C22E2B-0A35-AD40-877A-32A8CF081D35}" destId="{7F6527E3-B491-DE4D-B1A7-2395B663CF70}" srcOrd="0" destOrd="0" presId="urn:microsoft.com/office/officeart/2009/3/layout/HorizontalOrganizationChart"/>
    <dgm:cxn modelId="{A2B10719-2F05-CC43-8F5B-53960ACC8861}" srcId="{CD66B9EA-D92D-FC48-9EBA-38718CC1F6D8}" destId="{8BC5C218-2A47-B549-8E63-98E382967E41}" srcOrd="5" destOrd="0" parTransId="{1939F90B-D4F9-6B4B-B370-F56A90659E28}" sibTransId="{B4B416C8-B12C-D843-A772-0B3249F5AB7B}"/>
    <dgm:cxn modelId="{41FEC334-7B10-A640-A1D9-6465EADB0ADF}" type="presOf" srcId="{19EBBBEA-0C3E-2540-B481-8C0BD08F8CF9}" destId="{60803ACB-9B3B-6349-9043-0FACC9803BD3}" srcOrd="0" destOrd="0" presId="urn:microsoft.com/office/officeart/2009/3/layout/HorizontalOrganizationChart"/>
    <dgm:cxn modelId="{2E6B37A9-A1FC-9F41-9BC2-97C92ADAC769}" type="presOf" srcId="{F98E7CA0-6599-2242-AF69-538B02D5DAE3}" destId="{15BDC716-9DF7-3840-85B2-21F955AD7987}" srcOrd="0" destOrd="0" presId="urn:microsoft.com/office/officeart/2009/3/layout/HorizontalOrganizationChart"/>
    <dgm:cxn modelId="{6918F476-4674-EB43-9C9D-A62BFBEDFD17}" type="presOf" srcId="{A167068E-5A19-4F4C-B866-3BD555EF9D35}" destId="{6639CE76-C3F8-CA4A-9624-A20B1284A3B3}" srcOrd="0" destOrd="0" presId="urn:microsoft.com/office/officeart/2009/3/layout/HorizontalOrganizationChart"/>
    <dgm:cxn modelId="{A7D564B5-E00B-7D44-B859-052BFA8E2DE4}" type="presOf" srcId="{D2534964-6E7E-CD4D-AC8E-D7819B3A6F91}" destId="{DF1A7293-992B-B942-995E-21280E08E25A}" srcOrd="0" destOrd="0" presId="urn:microsoft.com/office/officeart/2009/3/layout/HorizontalOrganizationChart"/>
    <dgm:cxn modelId="{7CDC4E20-F551-2A41-BF66-14635F211141}" type="presOf" srcId="{0C818FC1-18D8-2A43-8FFF-2C3209143202}" destId="{8B2709DF-B1FA-9F40-B9D4-0E0D0C11EE23}" srcOrd="1" destOrd="0" presId="urn:microsoft.com/office/officeart/2009/3/layout/HorizontalOrganizationChart"/>
    <dgm:cxn modelId="{F90784FE-36DA-334F-BD7D-3D59FFA2CFB9}" type="presOf" srcId="{9E10F963-4E5E-714B-B631-581C36C9E3B8}" destId="{E94625C5-5940-8346-8F02-EAA847A14025}" srcOrd="0" destOrd="0" presId="urn:microsoft.com/office/officeart/2009/3/layout/HorizontalOrganizationChart"/>
    <dgm:cxn modelId="{5C60D001-1045-7B4E-AAFB-9E5D7BE344FF}" type="presOf" srcId="{25C030DE-498F-C348-8B6F-0E51E287D359}" destId="{19CFF20B-E307-9248-AB6F-809651D522EC}" srcOrd="0" destOrd="0" presId="urn:microsoft.com/office/officeart/2009/3/layout/HorizontalOrganizationChart"/>
    <dgm:cxn modelId="{C1D6DBCD-0C08-A648-8B6F-A6F96BD05C8B}" type="presOf" srcId="{25C030DE-498F-C348-8B6F-0E51E287D359}" destId="{4C61FC06-5582-1D49-B6FC-B64B0096FE3E}" srcOrd="1" destOrd="0" presId="urn:microsoft.com/office/officeart/2009/3/layout/HorizontalOrganizationChart"/>
    <dgm:cxn modelId="{06359CD6-8E7C-554B-BAFC-33C078FD2CB6}" type="presOf" srcId="{29051A7B-1730-AF41-A0F0-CB9A91346BAD}" destId="{4A8DD848-FC65-8B45-AEDB-2110BE9A2D39}" srcOrd="0" destOrd="0" presId="urn:microsoft.com/office/officeart/2009/3/layout/HorizontalOrganizationChart"/>
    <dgm:cxn modelId="{837B8AB2-8674-4A4E-8B08-DFE8428DBF8A}" type="presOf" srcId="{CD66B9EA-D92D-FC48-9EBA-38718CC1F6D8}" destId="{EE4E33A2-9AD1-974B-A693-951C1B4D6C82}" srcOrd="1" destOrd="0" presId="urn:microsoft.com/office/officeart/2009/3/layout/HorizontalOrganizationChart"/>
    <dgm:cxn modelId="{8E8D51C4-A57B-2A4A-8F81-18F0AEF923FF}" type="presOf" srcId="{8BC5C218-2A47-B549-8E63-98E382967E41}" destId="{82ABAE16-2BC8-2444-8E6B-43D147A3B232}" srcOrd="1" destOrd="0" presId="urn:microsoft.com/office/officeart/2009/3/layout/HorizontalOrganizationChart"/>
    <dgm:cxn modelId="{11AB7C7F-69CD-A649-A10D-5A6DD99A0C9A}" type="presOf" srcId="{CD66B9EA-D92D-FC48-9EBA-38718CC1F6D8}" destId="{F5C6DDED-289D-7841-93F4-339D77207A35}" srcOrd="0" destOrd="0" presId="urn:microsoft.com/office/officeart/2009/3/layout/HorizontalOrganizationChart"/>
    <dgm:cxn modelId="{C63920F4-9D0E-BD42-8C6C-4F873C174285}" type="presOf" srcId="{F98E7CA0-6599-2242-AF69-538B02D5DAE3}" destId="{F3B1BF9F-D118-EC4A-8579-5155D9BDE029}" srcOrd="1" destOrd="0" presId="urn:microsoft.com/office/officeart/2009/3/layout/HorizontalOrganizationChart"/>
    <dgm:cxn modelId="{50496BD7-10C1-4847-BA11-5D7357588262}" type="presParOf" srcId="{843ED39B-DAEA-CD40-934A-0D0F4FAEF3AA}" destId="{D05CBF39-A94E-B04F-92BD-4365260D2DE5}" srcOrd="0" destOrd="0" presId="urn:microsoft.com/office/officeart/2009/3/layout/HorizontalOrganizationChart"/>
    <dgm:cxn modelId="{2AF5EF1F-B9A5-6E4B-8FC9-C3F6DF014007}" type="presParOf" srcId="{D05CBF39-A94E-B04F-92BD-4365260D2DE5}" destId="{982ADA64-429E-F148-812F-419F6EE941C1}" srcOrd="0" destOrd="0" presId="urn:microsoft.com/office/officeart/2009/3/layout/HorizontalOrganizationChart"/>
    <dgm:cxn modelId="{9A548519-F9D3-4F4D-A53C-5DCFD80E52F0}" type="presParOf" srcId="{982ADA64-429E-F148-812F-419F6EE941C1}" destId="{4A8DD848-FC65-8B45-AEDB-2110BE9A2D39}" srcOrd="0" destOrd="0" presId="urn:microsoft.com/office/officeart/2009/3/layout/HorizontalOrganizationChart"/>
    <dgm:cxn modelId="{A4033FEB-2020-B24B-AF0F-CF061C368290}" type="presParOf" srcId="{982ADA64-429E-F148-812F-419F6EE941C1}" destId="{4314B666-38D2-7043-A230-7CB7D4D1F0C5}" srcOrd="1" destOrd="0" presId="urn:microsoft.com/office/officeart/2009/3/layout/HorizontalOrganizationChart"/>
    <dgm:cxn modelId="{183114BE-C448-954A-BBD8-1C368637A10E}" type="presParOf" srcId="{D05CBF39-A94E-B04F-92BD-4365260D2DE5}" destId="{2B739FEC-683E-FA47-85ED-149E3D5D1F3F}" srcOrd="1" destOrd="0" presId="urn:microsoft.com/office/officeart/2009/3/layout/HorizontalOrganizationChart"/>
    <dgm:cxn modelId="{FD5CE4DC-4BC3-DC47-8204-77BA29544F49}" type="presParOf" srcId="{2B739FEC-683E-FA47-85ED-149E3D5D1F3F}" destId="{6639CE76-C3F8-CA4A-9624-A20B1284A3B3}" srcOrd="0" destOrd="0" presId="urn:microsoft.com/office/officeart/2009/3/layout/HorizontalOrganizationChart"/>
    <dgm:cxn modelId="{B97ED473-5A0F-5E41-89D1-814B0C4A362F}" type="presParOf" srcId="{2B739FEC-683E-FA47-85ED-149E3D5D1F3F}" destId="{C1DD97C9-B611-1242-84CF-F80602027A14}" srcOrd="1" destOrd="0" presId="urn:microsoft.com/office/officeart/2009/3/layout/HorizontalOrganizationChart"/>
    <dgm:cxn modelId="{0C6E4AB0-2F1E-2644-B8E4-4E839026ED14}" type="presParOf" srcId="{C1DD97C9-B611-1242-84CF-F80602027A14}" destId="{A385AD90-9128-6443-9D68-C93EC4411F9E}" srcOrd="0" destOrd="0" presId="urn:microsoft.com/office/officeart/2009/3/layout/HorizontalOrganizationChart"/>
    <dgm:cxn modelId="{01B8EC6B-1F7F-5743-949D-77223C47DF90}" type="presParOf" srcId="{A385AD90-9128-6443-9D68-C93EC4411F9E}" destId="{EDBA3A49-9C6D-DC40-870C-159294275F2B}" srcOrd="0" destOrd="0" presId="urn:microsoft.com/office/officeart/2009/3/layout/HorizontalOrganizationChart"/>
    <dgm:cxn modelId="{96DAC4D4-E46E-574A-A40D-0846BD36978D}" type="presParOf" srcId="{A385AD90-9128-6443-9D68-C93EC4411F9E}" destId="{478B19C6-A05F-324D-8836-CCDCC86BCEE7}" srcOrd="1" destOrd="0" presId="urn:microsoft.com/office/officeart/2009/3/layout/HorizontalOrganizationChart"/>
    <dgm:cxn modelId="{02A1E623-A99A-2449-8A01-52B46BF26607}" type="presParOf" srcId="{C1DD97C9-B611-1242-84CF-F80602027A14}" destId="{6CDCEA91-DA07-934C-92A8-F52EAEE619C0}" srcOrd="1" destOrd="0" presId="urn:microsoft.com/office/officeart/2009/3/layout/HorizontalOrganizationChart"/>
    <dgm:cxn modelId="{D4B02558-85A5-EA4A-AB77-5CF5C0250EAD}" type="presParOf" srcId="{C1DD97C9-B611-1242-84CF-F80602027A14}" destId="{DA424705-5C14-3847-9B99-B8630F7DBF0D}" srcOrd="2" destOrd="0" presId="urn:microsoft.com/office/officeart/2009/3/layout/HorizontalOrganizationChart"/>
    <dgm:cxn modelId="{A7825200-4F4B-0348-B576-AD222B212403}" type="presParOf" srcId="{2B739FEC-683E-FA47-85ED-149E3D5D1F3F}" destId="{60803ACB-9B3B-6349-9043-0FACC9803BD3}" srcOrd="2" destOrd="0" presId="urn:microsoft.com/office/officeart/2009/3/layout/HorizontalOrganizationChart"/>
    <dgm:cxn modelId="{5CADEA45-7E26-4640-8E36-0E8B58E46A67}" type="presParOf" srcId="{2B739FEC-683E-FA47-85ED-149E3D5D1F3F}" destId="{49BBA60F-0B5E-BD41-A965-908DC4B0B410}" srcOrd="3" destOrd="0" presId="urn:microsoft.com/office/officeart/2009/3/layout/HorizontalOrganizationChart"/>
    <dgm:cxn modelId="{AF9FBC89-36BD-8F46-B108-F894EB7FF04E}" type="presParOf" srcId="{49BBA60F-0B5E-BD41-A965-908DC4B0B410}" destId="{E3670ACE-10A9-8744-A4A3-BE964268914A}" srcOrd="0" destOrd="0" presId="urn:microsoft.com/office/officeart/2009/3/layout/HorizontalOrganizationChart"/>
    <dgm:cxn modelId="{D3CE0938-BCB0-E94F-B2C1-86AFF893A0D4}" type="presParOf" srcId="{E3670ACE-10A9-8744-A4A3-BE964268914A}" destId="{24232500-0B93-D44F-BBFD-38DA0A3612CB}" srcOrd="0" destOrd="0" presId="urn:microsoft.com/office/officeart/2009/3/layout/HorizontalOrganizationChart"/>
    <dgm:cxn modelId="{E469371E-860C-FD42-926F-BD7CCE3933EB}" type="presParOf" srcId="{E3670ACE-10A9-8744-A4A3-BE964268914A}" destId="{F937EC0A-8E11-9845-9298-203458D837F0}" srcOrd="1" destOrd="0" presId="urn:microsoft.com/office/officeart/2009/3/layout/HorizontalOrganizationChart"/>
    <dgm:cxn modelId="{D7AFA7E0-C690-234A-A0A7-91EAAA223DCF}" type="presParOf" srcId="{49BBA60F-0B5E-BD41-A965-908DC4B0B410}" destId="{463C07B1-055B-474E-8C9F-67679756972F}" srcOrd="1" destOrd="0" presId="urn:microsoft.com/office/officeart/2009/3/layout/HorizontalOrganizationChart"/>
    <dgm:cxn modelId="{5E2A8673-5B43-234F-A59C-E0F2BAF6C68D}" type="presParOf" srcId="{49BBA60F-0B5E-BD41-A965-908DC4B0B410}" destId="{4442ABC7-1296-CB47-A0DE-1FD783981712}" srcOrd="2" destOrd="0" presId="urn:microsoft.com/office/officeart/2009/3/layout/HorizontalOrganizationChart"/>
    <dgm:cxn modelId="{6E88D0AA-980B-3C41-8831-C02E96E054DE}" type="presParOf" srcId="{2B739FEC-683E-FA47-85ED-149E3D5D1F3F}" destId="{597474B3-6E1C-2549-87AA-369A88654F88}" srcOrd="4" destOrd="0" presId="urn:microsoft.com/office/officeart/2009/3/layout/HorizontalOrganizationChart"/>
    <dgm:cxn modelId="{6ABEE587-257A-234D-AA18-FF77E7511A2E}" type="presParOf" srcId="{2B739FEC-683E-FA47-85ED-149E3D5D1F3F}" destId="{38CEEB9B-1AAF-3D42-BA74-CA70C1977055}" srcOrd="5" destOrd="0" presId="urn:microsoft.com/office/officeart/2009/3/layout/HorizontalOrganizationChart"/>
    <dgm:cxn modelId="{A4B6AB9F-E180-EC42-8464-D1754F1D2800}" type="presParOf" srcId="{38CEEB9B-1AAF-3D42-BA74-CA70C1977055}" destId="{4CE45AC5-F1EC-0F46-8D32-FD5D97C381FA}" srcOrd="0" destOrd="0" presId="urn:microsoft.com/office/officeart/2009/3/layout/HorizontalOrganizationChart"/>
    <dgm:cxn modelId="{C2D361F8-2062-9748-B712-FA5F2393AEFF}" type="presParOf" srcId="{4CE45AC5-F1EC-0F46-8D32-FD5D97C381FA}" destId="{2BB619CE-5C9D-5D49-8130-DB93411A2198}" srcOrd="0" destOrd="0" presId="urn:microsoft.com/office/officeart/2009/3/layout/HorizontalOrganizationChart"/>
    <dgm:cxn modelId="{F22983CC-BA39-784A-82B6-BB37E0EA7B85}" type="presParOf" srcId="{4CE45AC5-F1EC-0F46-8D32-FD5D97C381FA}" destId="{71941FC8-B67F-584F-94E7-B9699DE3D44A}" srcOrd="1" destOrd="0" presId="urn:microsoft.com/office/officeart/2009/3/layout/HorizontalOrganizationChart"/>
    <dgm:cxn modelId="{AB34078B-694E-064B-921B-2ABCC025FE2E}" type="presParOf" srcId="{38CEEB9B-1AAF-3D42-BA74-CA70C1977055}" destId="{F5A2709E-21CE-B64A-9567-D9001C165DAA}" srcOrd="1" destOrd="0" presId="urn:microsoft.com/office/officeart/2009/3/layout/HorizontalOrganizationChart"/>
    <dgm:cxn modelId="{FD6AAE32-66E6-B14A-B41B-A799658AD56A}" type="presParOf" srcId="{38CEEB9B-1AAF-3D42-BA74-CA70C1977055}" destId="{0D3F2306-F400-8640-8A77-7C9807EBFEA2}" srcOrd="2" destOrd="0" presId="urn:microsoft.com/office/officeart/2009/3/layout/HorizontalOrganizationChart"/>
    <dgm:cxn modelId="{449D692F-5C82-ED4C-8596-5A10433793C7}" type="presParOf" srcId="{2B739FEC-683E-FA47-85ED-149E3D5D1F3F}" destId="{E94625C5-5940-8346-8F02-EAA847A14025}" srcOrd="6" destOrd="0" presId="urn:microsoft.com/office/officeart/2009/3/layout/HorizontalOrganizationChart"/>
    <dgm:cxn modelId="{B708BA71-C127-3F47-881B-84F717D66106}" type="presParOf" srcId="{2B739FEC-683E-FA47-85ED-149E3D5D1F3F}" destId="{910A039E-2785-1D47-847F-618CE5161385}" srcOrd="7" destOrd="0" presId="urn:microsoft.com/office/officeart/2009/3/layout/HorizontalOrganizationChart"/>
    <dgm:cxn modelId="{C7E52A76-20E4-FF43-94C9-7A6DAF77C1F9}" type="presParOf" srcId="{910A039E-2785-1D47-847F-618CE5161385}" destId="{FC72E77F-BEF2-A649-8FA9-889C512E6796}" srcOrd="0" destOrd="0" presId="urn:microsoft.com/office/officeart/2009/3/layout/HorizontalOrganizationChart"/>
    <dgm:cxn modelId="{6E9ABCF9-36D7-C241-A519-D72E765BD659}" type="presParOf" srcId="{FC72E77F-BEF2-A649-8FA9-889C512E6796}" destId="{ECA0169A-2048-DE40-9DB0-A75D40DB9307}" srcOrd="0" destOrd="0" presId="urn:microsoft.com/office/officeart/2009/3/layout/HorizontalOrganizationChart"/>
    <dgm:cxn modelId="{0C2CB089-BF78-6841-BB52-2A5CEB8BBBA3}" type="presParOf" srcId="{FC72E77F-BEF2-A649-8FA9-889C512E6796}" destId="{8B2709DF-B1FA-9F40-B9D4-0E0D0C11EE23}" srcOrd="1" destOrd="0" presId="urn:microsoft.com/office/officeart/2009/3/layout/HorizontalOrganizationChart"/>
    <dgm:cxn modelId="{EEAA076B-D448-E446-B8CD-9ABF6FF1A9CC}" type="presParOf" srcId="{910A039E-2785-1D47-847F-618CE5161385}" destId="{8DB87546-3381-294D-AC68-C0779922E7CC}" srcOrd="1" destOrd="0" presId="urn:microsoft.com/office/officeart/2009/3/layout/HorizontalOrganizationChart"/>
    <dgm:cxn modelId="{6D01331B-7841-E247-987E-6ADB24EA06D3}" type="presParOf" srcId="{910A039E-2785-1D47-847F-618CE5161385}" destId="{70B8284E-80BF-6C42-8455-9DC3E02E29A3}" srcOrd="2" destOrd="0" presId="urn:microsoft.com/office/officeart/2009/3/layout/HorizontalOrganizationChart"/>
    <dgm:cxn modelId="{E616CC1B-C4A7-F547-B882-761A7B3E7107}" type="presParOf" srcId="{2B739FEC-683E-FA47-85ED-149E3D5D1F3F}" destId="{567CA3FD-D79D-6847-8C48-96BAE9B339E0}" srcOrd="8" destOrd="0" presId="urn:microsoft.com/office/officeart/2009/3/layout/HorizontalOrganizationChart"/>
    <dgm:cxn modelId="{1C8A5513-0A09-184C-B3D3-4A4FEA4D07BE}" type="presParOf" srcId="{2B739FEC-683E-FA47-85ED-149E3D5D1F3F}" destId="{58E8E3DD-A989-7D41-A969-926ECE8CCB20}" srcOrd="9" destOrd="0" presId="urn:microsoft.com/office/officeart/2009/3/layout/HorizontalOrganizationChart"/>
    <dgm:cxn modelId="{7928E93D-CA33-0C4C-97B6-6F02358524A1}" type="presParOf" srcId="{58E8E3DD-A989-7D41-A969-926ECE8CCB20}" destId="{AF62C3EE-7FD6-1D41-A9B5-5A54144F25A0}" srcOrd="0" destOrd="0" presId="urn:microsoft.com/office/officeart/2009/3/layout/HorizontalOrganizationChart"/>
    <dgm:cxn modelId="{6C18AA23-F6CE-2F43-A118-F40C985FDFCC}" type="presParOf" srcId="{AF62C3EE-7FD6-1D41-A9B5-5A54144F25A0}" destId="{F5C6DDED-289D-7841-93F4-339D77207A35}" srcOrd="0" destOrd="0" presId="urn:microsoft.com/office/officeart/2009/3/layout/HorizontalOrganizationChart"/>
    <dgm:cxn modelId="{41D14360-A9AB-2943-A5C3-665E12C67F83}" type="presParOf" srcId="{AF62C3EE-7FD6-1D41-A9B5-5A54144F25A0}" destId="{EE4E33A2-9AD1-974B-A693-951C1B4D6C82}" srcOrd="1" destOrd="0" presId="urn:microsoft.com/office/officeart/2009/3/layout/HorizontalOrganizationChart"/>
    <dgm:cxn modelId="{D6AC3E90-AFFD-D546-A623-ECB21A0AB506}" type="presParOf" srcId="{58E8E3DD-A989-7D41-A969-926ECE8CCB20}" destId="{73A5587E-20F3-C74C-BBB2-2602EEB639AC}" srcOrd="1" destOrd="0" presId="urn:microsoft.com/office/officeart/2009/3/layout/HorizontalOrganizationChart"/>
    <dgm:cxn modelId="{E37D2AAC-E3FF-8E44-A1D9-0CAF5E438482}" type="presParOf" srcId="{73A5587E-20F3-C74C-BBB2-2602EEB639AC}" destId="{F4822688-DD46-F444-8E96-B85C2EA4A99D}" srcOrd="0" destOrd="0" presId="urn:microsoft.com/office/officeart/2009/3/layout/HorizontalOrganizationChart"/>
    <dgm:cxn modelId="{B114D436-AC8B-AA40-8EFC-B1C39F999D35}" type="presParOf" srcId="{73A5587E-20F3-C74C-BBB2-2602EEB639AC}" destId="{A7779945-5CE8-9D45-9203-45F9B097213E}" srcOrd="1" destOrd="0" presId="urn:microsoft.com/office/officeart/2009/3/layout/HorizontalOrganizationChart"/>
    <dgm:cxn modelId="{45407841-445D-9847-96CB-532C8F8B219A}" type="presParOf" srcId="{A7779945-5CE8-9D45-9203-45F9B097213E}" destId="{8770AFB0-98D4-8A41-B0FE-206CC39E2F8D}" srcOrd="0" destOrd="0" presId="urn:microsoft.com/office/officeart/2009/3/layout/HorizontalOrganizationChart"/>
    <dgm:cxn modelId="{BB67B581-43BC-FD41-8F8A-65F8E566FD5C}" type="presParOf" srcId="{8770AFB0-98D4-8A41-B0FE-206CC39E2F8D}" destId="{19CFF20B-E307-9248-AB6F-809651D522EC}" srcOrd="0" destOrd="0" presId="urn:microsoft.com/office/officeart/2009/3/layout/HorizontalOrganizationChart"/>
    <dgm:cxn modelId="{F34A6D74-5641-B042-BC80-2B83F7FB27BB}" type="presParOf" srcId="{8770AFB0-98D4-8A41-B0FE-206CC39E2F8D}" destId="{4C61FC06-5582-1D49-B6FC-B64B0096FE3E}" srcOrd="1" destOrd="0" presId="urn:microsoft.com/office/officeart/2009/3/layout/HorizontalOrganizationChart"/>
    <dgm:cxn modelId="{837CF226-70AC-1848-8A0A-0128629ADAEE}" type="presParOf" srcId="{A7779945-5CE8-9D45-9203-45F9B097213E}" destId="{6B5795AD-1518-A745-AF62-9D2AE22A6958}" srcOrd="1" destOrd="0" presId="urn:microsoft.com/office/officeart/2009/3/layout/HorizontalOrganizationChart"/>
    <dgm:cxn modelId="{58A4E86A-E654-CD43-90D3-8B01177DA595}" type="presParOf" srcId="{A7779945-5CE8-9D45-9203-45F9B097213E}" destId="{A7EABCD4-DDA4-B547-8A57-FF45B75225F1}" srcOrd="2" destOrd="0" presId="urn:microsoft.com/office/officeart/2009/3/layout/HorizontalOrganizationChart"/>
    <dgm:cxn modelId="{8AC335A6-5BE5-0C40-BC50-111CC4F37140}" type="presParOf" srcId="{73A5587E-20F3-C74C-BBB2-2602EEB639AC}" destId="{B3F10506-8384-4248-A7F9-0CA9DE8EAA72}" srcOrd="2" destOrd="0" presId="urn:microsoft.com/office/officeart/2009/3/layout/HorizontalOrganizationChart"/>
    <dgm:cxn modelId="{19706C6E-91F0-8C44-AD1B-43600B36C3B2}" type="presParOf" srcId="{73A5587E-20F3-C74C-BBB2-2602EEB639AC}" destId="{AD7722BA-3441-EE49-885C-5EA41A720C7F}" srcOrd="3" destOrd="0" presId="urn:microsoft.com/office/officeart/2009/3/layout/HorizontalOrganizationChart"/>
    <dgm:cxn modelId="{AF2C9A38-B657-C448-B3DE-3F68F4E4F25A}" type="presParOf" srcId="{AD7722BA-3441-EE49-885C-5EA41A720C7F}" destId="{1782870E-3233-0B49-98EE-C49495DA409C}" srcOrd="0" destOrd="0" presId="urn:microsoft.com/office/officeart/2009/3/layout/HorizontalOrganizationChart"/>
    <dgm:cxn modelId="{43205577-EBCE-9C41-A830-F81D03384CAC}" type="presParOf" srcId="{1782870E-3233-0B49-98EE-C49495DA409C}" destId="{48F1B6DE-1D2F-D947-A54D-A207B639340C}" srcOrd="0" destOrd="0" presId="urn:microsoft.com/office/officeart/2009/3/layout/HorizontalOrganizationChart"/>
    <dgm:cxn modelId="{58D49585-BDA2-2849-B9CF-534A5E53FC68}" type="presParOf" srcId="{1782870E-3233-0B49-98EE-C49495DA409C}" destId="{C013277E-1708-BA42-B5DF-72C51E61EB84}" srcOrd="1" destOrd="0" presId="urn:microsoft.com/office/officeart/2009/3/layout/HorizontalOrganizationChart"/>
    <dgm:cxn modelId="{6F3E5DF9-9E9D-B14C-9899-698CEE73A2D4}" type="presParOf" srcId="{AD7722BA-3441-EE49-885C-5EA41A720C7F}" destId="{50D57C98-EC19-D841-BC74-CCB8865497DE}" srcOrd="1" destOrd="0" presId="urn:microsoft.com/office/officeart/2009/3/layout/HorizontalOrganizationChart"/>
    <dgm:cxn modelId="{72557721-EB36-D941-8B3D-4D7902EFFEC6}" type="presParOf" srcId="{AD7722BA-3441-EE49-885C-5EA41A720C7F}" destId="{EC19D66F-AACA-FD4E-80B7-05C9EE16AD34}" srcOrd="2" destOrd="0" presId="urn:microsoft.com/office/officeart/2009/3/layout/HorizontalOrganizationChart"/>
    <dgm:cxn modelId="{76D12AD0-B556-0F46-814C-EA16D5630AAE}" type="presParOf" srcId="{73A5587E-20F3-C74C-BBB2-2602EEB639AC}" destId="{5A328EF9-6F40-D74E-8734-BA0124D09DB2}" srcOrd="4" destOrd="0" presId="urn:microsoft.com/office/officeart/2009/3/layout/HorizontalOrganizationChart"/>
    <dgm:cxn modelId="{B24257FA-BA60-BA46-8356-FFB30F8FCA57}" type="presParOf" srcId="{73A5587E-20F3-C74C-BBB2-2602EEB639AC}" destId="{64C23665-6AE7-4746-994C-7CC430220263}" srcOrd="5" destOrd="0" presId="urn:microsoft.com/office/officeart/2009/3/layout/HorizontalOrganizationChart"/>
    <dgm:cxn modelId="{29A839BC-00F5-8D4D-87EB-DD597514CDE5}" type="presParOf" srcId="{64C23665-6AE7-4746-994C-7CC430220263}" destId="{C141CD70-DA69-7D49-91E0-618042C6EB63}" srcOrd="0" destOrd="0" presId="urn:microsoft.com/office/officeart/2009/3/layout/HorizontalOrganizationChart"/>
    <dgm:cxn modelId="{1BF7F651-79F1-BA40-8D27-3769E2F9AB37}" type="presParOf" srcId="{C141CD70-DA69-7D49-91E0-618042C6EB63}" destId="{15BDC716-9DF7-3840-85B2-21F955AD7987}" srcOrd="0" destOrd="0" presId="urn:microsoft.com/office/officeart/2009/3/layout/HorizontalOrganizationChart"/>
    <dgm:cxn modelId="{684092F3-1A8A-B746-ADD1-77FDD514599D}" type="presParOf" srcId="{C141CD70-DA69-7D49-91E0-618042C6EB63}" destId="{F3B1BF9F-D118-EC4A-8579-5155D9BDE029}" srcOrd="1" destOrd="0" presId="urn:microsoft.com/office/officeart/2009/3/layout/HorizontalOrganizationChart"/>
    <dgm:cxn modelId="{95B1D324-3A59-EC46-AF73-FF64BA9E105B}" type="presParOf" srcId="{64C23665-6AE7-4746-994C-7CC430220263}" destId="{E8FC8BF7-18CF-B943-B5CE-D187C6C4998F}" srcOrd="1" destOrd="0" presId="urn:microsoft.com/office/officeart/2009/3/layout/HorizontalOrganizationChart"/>
    <dgm:cxn modelId="{E45FF588-1CF2-5644-BEB3-C97E69A5C478}" type="presParOf" srcId="{64C23665-6AE7-4746-994C-7CC430220263}" destId="{CDBFC1FA-B6EC-E24B-8855-75EDD1DAD1F1}" srcOrd="2" destOrd="0" presId="urn:microsoft.com/office/officeart/2009/3/layout/HorizontalOrganizationChart"/>
    <dgm:cxn modelId="{7BEABEB7-401B-3149-B411-3FFF413503B1}" type="presParOf" srcId="{73A5587E-20F3-C74C-BBB2-2602EEB639AC}" destId="{A6D2AC1C-33EC-C74B-98A1-B8EE56EACB02}" srcOrd="6" destOrd="0" presId="urn:microsoft.com/office/officeart/2009/3/layout/HorizontalOrganizationChart"/>
    <dgm:cxn modelId="{4FA650A3-AE1C-7247-9E35-C33B9944E4C1}" type="presParOf" srcId="{73A5587E-20F3-C74C-BBB2-2602EEB639AC}" destId="{67707607-BC41-DC44-8FE1-C8D20B876690}" srcOrd="7" destOrd="0" presId="urn:microsoft.com/office/officeart/2009/3/layout/HorizontalOrganizationChart"/>
    <dgm:cxn modelId="{D5057CEC-067F-EB44-B7A7-D4E54B3E223D}" type="presParOf" srcId="{67707607-BC41-DC44-8FE1-C8D20B876690}" destId="{5DFA9679-CBEB-4240-9AF1-43A401F9CC24}" srcOrd="0" destOrd="0" presId="urn:microsoft.com/office/officeart/2009/3/layout/HorizontalOrganizationChart"/>
    <dgm:cxn modelId="{C040097F-B276-7B41-A785-079157EED24F}" type="presParOf" srcId="{5DFA9679-CBEB-4240-9AF1-43A401F9CC24}" destId="{20D04558-2F76-894F-9F08-CCE44C962833}" srcOrd="0" destOrd="0" presId="urn:microsoft.com/office/officeart/2009/3/layout/HorizontalOrganizationChart"/>
    <dgm:cxn modelId="{83EE4E23-53C4-7E4E-BB00-8E4BE6EBF694}" type="presParOf" srcId="{5DFA9679-CBEB-4240-9AF1-43A401F9CC24}" destId="{136EC648-0C72-D44C-95C6-9F20E7BEA908}" srcOrd="1" destOrd="0" presId="urn:microsoft.com/office/officeart/2009/3/layout/HorizontalOrganizationChart"/>
    <dgm:cxn modelId="{1545B089-4A37-5943-9CFF-99D6E5ECC9F5}" type="presParOf" srcId="{67707607-BC41-DC44-8FE1-C8D20B876690}" destId="{F89DFB28-C222-CB4E-BFA8-26A6DE60E68A}" srcOrd="1" destOrd="0" presId="urn:microsoft.com/office/officeart/2009/3/layout/HorizontalOrganizationChart"/>
    <dgm:cxn modelId="{D2054AC6-B838-6245-B788-466994B1BAA9}" type="presParOf" srcId="{67707607-BC41-DC44-8FE1-C8D20B876690}" destId="{C880C600-2510-4043-82FE-3D27FB183C5F}" srcOrd="2" destOrd="0" presId="urn:microsoft.com/office/officeart/2009/3/layout/HorizontalOrganizationChart"/>
    <dgm:cxn modelId="{F7A4CEDA-3911-2B4D-95AF-2346893B08C7}" type="presParOf" srcId="{73A5587E-20F3-C74C-BBB2-2602EEB639AC}" destId="{7F6527E3-B491-DE4D-B1A7-2395B663CF70}" srcOrd="8" destOrd="0" presId="urn:microsoft.com/office/officeart/2009/3/layout/HorizontalOrganizationChart"/>
    <dgm:cxn modelId="{6EF2BBA8-35D4-3B43-AA72-57BDF9FE7775}" type="presParOf" srcId="{73A5587E-20F3-C74C-BBB2-2602EEB639AC}" destId="{8ADEB1BB-572A-BB4A-A5FA-7DA11AD500D0}" srcOrd="9" destOrd="0" presId="urn:microsoft.com/office/officeart/2009/3/layout/HorizontalOrganizationChart"/>
    <dgm:cxn modelId="{FD6A7421-416A-F643-BD9C-41106A80243A}" type="presParOf" srcId="{8ADEB1BB-572A-BB4A-A5FA-7DA11AD500D0}" destId="{CE450F2E-F9AF-C54E-A73E-9091771D89F5}" srcOrd="0" destOrd="0" presId="urn:microsoft.com/office/officeart/2009/3/layout/HorizontalOrganizationChart"/>
    <dgm:cxn modelId="{04825FF1-BC96-6B48-9BA9-2D888DD16104}" type="presParOf" srcId="{CE450F2E-F9AF-C54E-A73E-9091771D89F5}" destId="{DF1A7293-992B-B942-995E-21280E08E25A}" srcOrd="0" destOrd="0" presId="urn:microsoft.com/office/officeart/2009/3/layout/HorizontalOrganizationChart"/>
    <dgm:cxn modelId="{A5E40DA5-EFCA-6441-AF43-8382E073E06C}" type="presParOf" srcId="{CE450F2E-F9AF-C54E-A73E-9091771D89F5}" destId="{1391A53D-1DD5-754C-BE3C-CD7E8B1CE59E}" srcOrd="1" destOrd="0" presId="urn:microsoft.com/office/officeart/2009/3/layout/HorizontalOrganizationChart"/>
    <dgm:cxn modelId="{284E1AF5-E1BC-2D4D-9014-F595378A12B1}" type="presParOf" srcId="{8ADEB1BB-572A-BB4A-A5FA-7DA11AD500D0}" destId="{0D2A74E4-0F71-914D-9213-2F5910C30274}" srcOrd="1" destOrd="0" presId="urn:microsoft.com/office/officeart/2009/3/layout/HorizontalOrganizationChart"/>
    <dgm:cxn modelId="{8C20296D-185B-154C-8543-3ADB4085D2FD}" type="presParOf" srcId="{8ADEB1BB-572A-BB4A-A5FA-7DA11AD500D0}" destId="{B7EE767A-AF83-E045-9E3D-6770FC02A146}" srcOrd="2" destOrd="0" presId="urn:microsoft.com/office/officeart/2009/3/layout/HorizontalOrganizationChart"/>
    <dgm:cxn modelId="{F27A374B-A3F3-E844-997A-A0D397CFBD24}" type="presParOf" srcId="{73A5587E-20F3-C74C-BBB2-2602EEB639AC}" destId="{35DE84B8-89E5-8343-868D-93C3846A4503}" srcOrd="10" destOrd="0" presId="urn:microsoft.com/office/officeart/2009/3/layout/HorizontalOrganizationChart"/>
    <dgm:cxn modelId="{A3484BC3-C2F7-B24F-B776-E188665F9208}" type="presParOf" srcId="{73A5587E-20F3-C74C-BBB2-2602EEB639AC}" destId="{362AD602-5556-DD41-9CCE-FA161BE29042}" srcOrd="11" destOrd="0" presId="urn:microsoft.com/office/officeart/2009/3/layout/HorizontalOrganizationChart"/>
    <dgm:cxn modelId="{CCC5ED76-F890-DC4E-A83E-F299275B5A96}" type="presParOf" srcId="{362AD602-5556-DD41-9CCE-FA161BE29042}" destId="{9600D290-8F50-764D-992B-A7B4B2EDDBAF}" srcOrd="0" destOrd="0" presId="urn:microsoft.com/office/officeart/2009/3/layout/HorizontalOrganizationChart"/>
    <dgm:cxn modelId="{397D8E9F-8BD9-0445-95A7-AE2833B1976B}" type="presParOf" srcId="{9600D290-8F50-764D-992B-A7B4B2EDDBAF}" destId="{5F559802-5A4C-ED45-B641-584659A704C2}" srcOrd="0" destOrd="0" presId="urn:microsoft.com/office/officeart/2009/3/layout/HorizontalOrganizationChart"/>
    <dgm:cxn modelId="{ECD7182F-86B8-2D47-991C-47BEB5F6DBB3}" type="presParOf" srcId="{9600D290-8F50-764D-992B-A7B4B2EDDBAF}" destId="{82ABAE16-2BC8-2444-8E6B-43D147A3B232}" srcOrd="1" destOrd="0" presId="urn:microsoft.com/office/officeart/2009/3/layout/HorizontalOrganizationChart"/>
    <dgm:cxn modelId="{DDC3B35B-7467-8143-B973-07EC5CAC57BB}" type="presParOf" srcId="{362AD602-5556-DD41-9CCE-FA161BE29042}" destId="{8ECFED9D-D5FA-AC4B-83A7-6AD56B6142CE}" srcOrd="1" destOrd="0" presId="urn:microsoft.com/office/officeart/2009/3/layout/HorizontalOrganizationChart"/>
    <dgm:cxn modelId="{69482F8D-3572-2A4F-9669-D49DEE3DD63B}" type="presParOf" srcId="{362AD602-5556-DD41-9CCE-FA161BE29042}" destId="{B1C519FA-0085-9143-9446-6DD133C28FFC}" srcOrd="2" destOrd="0" presId="urn:microsoft.com/office/officeart/2009/3/layout/HorizontalOrganizationChart"/>
    <dgm:cxn modelId="{7CF3AAE9-A85B-B546-9E31-7AC2C0B8408F}" type="presParOf" srcId="{58E8E3DD-A989-7D41-A969-926ECE8CCB20}" destId="{E1E0E424-7316-104C-A2AF-F920A258D805}" srcOrd="2" destOrd="0" presId="urn:microsoft.com/office/officeart/2009/3/layout/HorizontalOrganizationChart"/>
    <dgm:cxn modelId="{9222FB8A-A567-0E48-83BA-04DD1EBD4AC9}" type="presParOf" srcId="{D05CBF39-A94E-B04F-92BD-4365260D2DE5}" destId="{4F5D6638-BD89-E54A-9B6A-03E85A9BD5F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406DAA-E23B-D74D-9C78-A4668696E868}" type="doc">
      <dgm:prSet loTypeId="urn:microsoft.com/office/officeart/2009/3/layout/HorizontalOrganizationChar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A556B-CF23-7B49-A647-132B10DAA07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Agriculture</a:t>
          </a:r>
        </a:p>
      </dgm:t>
    </dgm:pt>
    <dgm:pt modelId="{19EBBBEA-0C3E-2540-B481-8C0BD08F8CF9}" type="parTrans" cxnId="{0E5C08C4-DE5D-8243-9CA8-0D931C2B8F87}">
      <dgm:prSet/>
      <dgm:spPr/>
      <dgm:t>
        <a:bodyPr/>
        <a:lstStyle/>
        <a:p>
          <a:endParaRPr lang="en-US"/>
        </a:p>
      </dgm:t>
    </dgm:pt>
    <dgm:pt modelId="{8D6AC7FE-583E-8E4B-BBF0-44240E1F6AE9}" type="sibTrans" cxnId="{0E5C08C4-DE5D-8243-9CA8-0D931C2B8F87}">
      <dgm:prSet/>
      <dgm:spPr/>
      <dgm:t>
        <a:bodyPr/>
        <a:lstStyle/>
        <a:p>
          <a:endParaRPr lang="en-US"/>
        </a:p>
      </dgm:t>
    </dgm:pt>
    <dgm:pt modelId="{0C818FC1-18D8-2A43-8FFF-2C3209143202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Gender Equality</a:t>
          </a:r>
          <a:endParaRPr lang="en-US" b="1" dirty="0">
            <a:solidFill>
              <a:srgbClr val="000000"/>
            </a:solidFill>
          </a:endParaRPr>
        </a:p>
      </dgm:t>
    </dgm:pt>
    <dgm:pt modelId="{9E10F963-4E5E-714B-B631-581C36C9E3B8}" type="parTrans" cxnId="{8C3FAA3F-19DE-D04C-93EF-2D8C9217D460}">
      <dgm:prSet/>
      <dgm:spPr/>
      <dgm:t>
        <a:bodyPr/>
        <a:lstStyle/>
        <a:p>
          <a:endParaRPr lang="en-US"/>
        </a:p>
      </dgm:t>
    </dgm:pt>
    <dgm:pt modelId="{FC2B0B3F-7616-C948-B68B-717783FFFDBB}" type="sibTrans" cxnId="{8C3FAA3F-19DE-D04C-93EF-2D8C9217D460}">
      <dgm:prSet/>
      <dgm:spPr/>
      <dgm:t>
        <a:bodyPr/>
        <a:lstStyle/>
        <a:p>
          <a:endParaRPr lang="en-US"/>
        </a:p>
      </dgm:t>
    </dgm:pt>
    <dgm:pt modelId="{CD66B9EA-D92D-FC48-9EBA-38718CC1F6D8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Weather</a:t>
          </a:r>
          <a:endParaRPr lang="en-US" b="1" dirty="0">
            <a:solidFill>
              <a:srgbClr val="FFFF00"/>
            </a:solidFill>
          </a:endParaRPr>
        </a:p>
      </dgm:t>
    </dgm:pt>
    <dgm:pt modelId="{2417259F-2C44-FF43-8CC0-61C825A87B4F}" type="parTrans" cxnId="{FA9DF3CE-91EB-664C-8277-A0A7AAC75550}">
      <dgm:prSet/>
      <dgm:spPr/>
      <dgm:t>
        <a:bodyPr/>
        <a:lstStyle/>
        <a:p>
          <a:endParaRPr lang="en-US"/>
        </a:p>
      </dgm:t>
    </dgm:pt>
    <dgm:pt modelId="{382C828C-4C5C-9245-84AD-905265986EE0}" type="sibTrans" cxnId="{FA9DF3CE-91EB-664C-8277-A0A7AAC75550}">
      <dgm:prSet/>
      <dgm:spPr/>
      <dgm:t>
        <a:bodyPr/>
        <a:lstStyle/>
        <a:p>
          <a:endParaRPr lang="en-US"/>
        </a:p>
      </dgm:t>
    </dgm:pt>
    <dgm:pt modelId="{29051A7B-1730-AF41-A0F0-CB9A91346BA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Welcome</a:t>
          </a:r>
        </a:p>
      </dgm:t>
    </dgm:pt>
    <dgm:pt modelId="{A3138FB0-E4CE-744C-9914-4FA3D9FDBB19}" type="parTrans" cxnId="{6C4B7C0E-2F6C-3D41-81B1-BEDC2910ED57}">
      <dgm:prSet/>
      <dgm:spPr/>
      <dgm:t>
        <a:bodyPr/>
        <a:lstStyle/>
        <a:p>
          <a:endParaRPr lang="en-US"/>
        </a:p>
      </dgm:t>
    </dgm:pt>
    <dgm:pt modelId="{088D8873-7785-3140-911E-D221BF13EB69}" type="sibTrans" cxnId="{6C4B7C0E-2F6C-3D41-81B1-BEDC2910ED57}">
      <dgm:prSet/>
      <dgm:spPr/>
      <dgm:t>
        <a:bodyPr/>
        <a:lstStyle/>
        <a:p>
          <a:endParaRPr lang="en-US"/>
        </a:p>
      </dgm:t>
    </dgm:pt>
    <dgm:pt modelId="{5EC1A700-74D9-8640-ADE1-60F4BBE331A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Nutrition</a:t>
          </a:r>
          <a:endParaRPr lang="en-US" dirty="0"/>
        </a:p>
      </dgm:t>
    </dgm:pt>
    <dgm:pt modelId="{6397C25E-5311-7D48-91AC-EBE82D9D8750}" type="parTrans" cxnId="{C591745E-EB4B-8E4B-896D-1215EF6E9040}">
      <dgm:prSet/>
      <dgm:spPr/>
      <dgm:t>
        <a:bodyPr/>
        <a:lstStyle/>
        <a:p>
          <a:endParaRPr lang="en-US"/>
        </a:p>
      </dgm:t>
    </dgm:pt>
    <dgm:pt modelId="{39A3AC0A-4034-7A44-8F44-BCB690F278AD}" type="sibTrans" cxnId="{C591745E-EB4B-8E4B-896D-1215EF6E9040}">
      <dgm:prSet/>
      <dgm:spPr/>
      <dgm:t>
        <a:bodyPr/>
        <a:lstStyle/>
        <a:p>
          <a:endParaRPr lang="en-US"/>
        </a:p>
      </dgm:t>
    </dgm:pt>
    <dgm:pt modelId="{C1E921C4-44A4-1D49-9050-19F74651309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Health</a:t>
          </a:r>
        </a:p>
      </dgm:t>
    </dgm:pt>
    <dgm:pt modelId="{A167068E-5A19-4F4C-B866-3BD555EF9D35}" type="parTrans" cxnId="{DC655509-A41C-8B47-AA1A-6BC4F9AA14DC}">
      <dgm:prSet/>
      <dgm:spPr/>
      <dgm:t>
        <a:bodyPr/>
        <a:lstStyle/>
        <a:p>
          <a:endParaRPr lang="en-US"/>
        </a:p>
      </dgm:t>
    </dgm:pt>
    <dgm:pt modelId="{A96633F4-2CFC-9B40-86B8-EB7562ACE962}" type="sibTrans" cxnId="{DC655509-A41C-8B47-AA1A-6BC4F9AA14DC}">
      <dgm:prSet/>
      <dgm:spPr/>
      <dgm:t>
        <a:bodyPr/>
        <a:lstStyle/>
        <a:p>
          <a:endParaRPr lang="en-US"/>
        </a:p>
      </dgm:t>
    </dgm:pt>
    <dgm:pt modelId="{25C030DE-498F-C348-8B6F-0E51E287D359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Shire Valley</a:t>
          </a:r>
          <a:endParaRPr lang="en-US" b="1" dirty="0">
            <a:solidFill>
              <a:srgbClr val="FFFF00"/>
            </a:solidFill>
          </a:endParaRPr>
        </a:p>
      </dgm:t>
    </dgm:pt>
    <dgm:pt modelId="{A36540D3-5C13-7449-9A71-3A363B4FAAF0}" type="parTrans" cxnId="{062A37A6-0B06-5D4E-8589-9552A8E51294}">
      <dgm:prSet/>
      <dgm:spPr/>
      <dgm:t>
        <a:bodyPr/>
        <a:lstStyle/>
        <a:p>
          <a:endParaRPr lang="en-US"/>
        </a:p>
      </dgm:t>
    </dgm:pt>
    <dgm:pt modelId="{818C675A-BBB8-D045-A855-1222AFA8CEB2}" type="sibTrans" cxnId="{062A37A6-0B06-5D4E-8589-9552A8E51294}">
      <dgm:prSet/>
      <dgm:spPr/>
      <dgm:t>
        <a:bodyPr/>
        <a:lstStyle/>
        <a:p>
          <a:endParaRPr lang="en-US"/>
        </a:p>
      </dgm:t>
    </dgm:pt>
    <dgm:pt modelId="{134F40FB-BEC6-054E-AFAF-64452796EADB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Southern Highlands</a:t>
          </a:r>
          <a:endParaRPr lang="en-US" b="1" dirty="0">
            <a:solidFill>
              <a:srgbClr val="000000"/>
            </a:solidFill>
          </a:endParaRPr>
        </a:p>
      </dgm:t>
    </dgm:pt>
    <dgm:pt modelId="{031BA075-2A7B-7342-A6C2-4ACFA1C4614D}" type="parTrans" cxnId="{E097DD33-6956-EA4A-B495-F35606283398}">
      <dgm:prSet/>
      <dgm:spPr/>
      <dgm:t>
        <a:bodyPr/>
        <a:lstStyle/>
        <a:p>
          <a:endParaRPr lang="en-US"/>
        </a:p>
      </dgm:t>
    </dgm:pt>
    <dgm:pt modelId="{F5A922EA-C1FA-1A48-A5F9-6BF7FB28BDA1}" type="sibTrans" cxnId="{E097DD33-6956-EA4A-B495-F35606283398}">
      <dgm:prSet/>
      <dgm:spPr/>
      <dgm:t>
        <a:bodyPr/>
        <a:lstStyle/>
        <a:p>
          <a:endParaRPr lang="en-US"/>
        </a:p>
      </dgm:t>
    </dgm:pt>
    <dgm:pt modelId="{F98E7CA0-6599-2242-AF69-538B02D5DAE3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Central</a:t>
          </a:r>
          <a:endParaRPr lang="en-US" b="1" dirty="0">
            <a:solidFill>
              <a:srgbClr val="000000"/>
            </a:solidFill>
          </a:endParaRPr>
        </a:p>
      </dgm:t>
    </dgm:pt>
    <dgm:pt modelId="{C56CBBE2-3581-CA42-87F0-38CC5B697E39}" type="parTrans" cxnId="{5775B147-BA69-614F-B40A-D85DF95AE9FF}">
      <dgm:prSet/>
      <dgm:spPr/>
      <dgm:t>
        <a:bodyPr/>
        <a:lstStyle/>
        <a:p>
          <a:endParaRPr lang="en-US"/>
        </a:p>
      </dgm:t>
    </dgm:pt>
    <dgm:pt modelId="{BF49D03F-15BB-7F46-A45B-2A274F9AB20F}" type="sibTrans" cxnId="{5775B147-BA69-614F-B40A-D85DF95AE9FF}">
      <dgm:prSet/>
      <dgm:spPr/>
      <dgm:t>
        <a:bodyPr/>
        <a:lstStyle/>
        <a:p>
          <a:endParaRPr lang="en-US"/>
        </a:p>
      </dgm:t>
    </dgm:pt>
    <dgm:pt modelId="{3038130F-0C86-5649-8357-3F60BABEC26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Lake Shore</a:t>
          </a:r>
          <a:endParaRPr lang="en-US" b="1" dirty="0">
            <a:solidFill>
              <a:srgbClr val="000000"/>
            </a:solidFill>
          </a:endParaRPr>
        </a:p>
      </dgm:t>
    </dgm:pt>
    <dgm:pt modelId="{E39E6CD5-4050-5A4C-9FAA-E463EC219FBF}" type="parTrans" cxnId="{A5ED2273-68EA-5847-B5C2-B4018D1AEB0B}">
      <dgm:prSet/>
      <dgm:spPr/>
      <dgm:t>
        <a:bodyPr/>
        <a:lstStyle/>
        <a:p>
          <a:endParaRPr lang="en-US"/>
        </a:p>
      </dgm:t>
    </dgm:pt>
    <dgm:pt modelId="{AE07E2C5-7BD5-214D-8D01-5E6604DD0FF6}" type="sibTrans" cxnId="{A5ED2273-68EA-5847-B5C2-B4018D1AEB0B}">
      <dgm:prSet/>
      <dgm:spPr/>
      <dgm:t>
        <a:bodyPr/>
        <a:lstStyle/>
        <a:p>
          <a:endParaRPr lang="en-US"/>
        </a:p>
      </dgm:t>
    </dgm:pt>
    <dgm:pt modelId="{D2534964-6E7E-CD4D-AC8E-D7819B3A6F9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Northern</a:t>
          </a:r>
          <a:endParaRPr lang="en-US" b="1" dirty="0">
            <a:solidFill>
              <a:srgbClr val="000000"/>
            </a:solidFill>
          </a:endParaRPr>
        </a:p>
      </dgm:t>
    </dgm:pt>
    <dgm:pt modelId="{63C22E2B-0A35-AD40-877A-32A8CF081D35}" type="parTrans" cxnId="{F9D63EC5-D4F9-6D4F-8821-24EEEEB17398}">
      <dgm:prSet/>
      <dgm:spPr/>
      <dgm:t>
        <a:bodyPr/>
        <a:lstStyle/>
        <a:p>
          <a:endParaRPr lang="en-US"/>
        </a:p>
      </dgm:t>
    </dgm:pt>
    <dgm:pt modelId="{212A645E-F2FD-144B-B2BE-B6F5CDB0AC71}" type="sibTrans" cxnId="{F9D63EC5-D4F9-6D4F-8821-24EEEEB17398}">
      <dgm:prSet/>
      <dgm:spPr/>
      <dgm:t>
        <a:bodyPr/>
        <a:lstStyle/>
        <a:p>
          <a:endParaRPr lang="en-US"/>
        </a:p>
      </dgm:t>
    </dgm:pt>
    <dgm:pt modelId="{8BC5C218-2A47-B549-8E63-98E382967E41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Rain Statement</a:t>
          </a:r>
          <a:endParaRPr lang="en-US" b="1" dirty="0">
            <a:solidFill>
              <a:srgbClr val="000000"/>
            </a:solidFill>
          </a:endParaRPr>
        </a:p>
      </dgm:t>
    </dgm:pt>
    <dgm:pt modelId="{1939F90B-D4F9-6B4B-B370-F56A90659E28}" type="parTrans" cxnId="{A2B10719-2F05-CC43-8F5B-53960ACC8861}">
      <dgm:prSet/>
      <dgm:spPr/>
      <dgm:t>
        <a:bodyPr/>
        <a:lstStyle/>
        <a:p>
          <a:endParaRPr lang="en-US"/>
        </a:p>
      </dgm:t>
    </dgm:pt>
    <dgm:pt modelId="{B4B416C8-B12C-D843-A772-0B3249F5AB7B}" type="sibTrans" cxnId="{A2B10719-2F05-CC43-8F5B-53960ACC8861}">
      <dgm:prSet/>
      <dgm:spPr/>
      <dgm:t>
        <a:bodyPr/>
        <a:lstStyle/>
        <a:p>
          <a:endParaRPr lang="en-US"/>
        </a:p>
      </dgm:t>
    </dgm:pt>
    <dgm:pt modelId="{843ED39B-DAEA-CD40-934A-0D0F4FAEF3AA}" type="pres">
      <dgm:prSet presAssocID="{10406DAA-E23B-D74D-9C78-A4668696E8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5CBF39-A94E-B04F-92BD-4365260D2DE5}" type="pres">
      <dgm:prSet presAssocID="{29051A7B-1730-AF41-A0F0-CB9A91346BAD}" presName="hierRoot1" presStyleCnt="0">
        <dgm:presLayoutVars>
          <dgm:hierBranch val="init"/>
        </dgm:presLayoutVars>
      </dgm:prSet>
      <dgm:spPr/>
    </dgm:pt>
    <dgm:pt modelId="{982ADA64-429E-F148-812F-419F6EE941C1}" type="pres">
      <dgm:prSet presAssocID="{29051A7B-1730-AF41-A0F0-CB9A91346BAD}" presName="rootComposite1" presStyleCnt="0"/>
      <dgm:spPr/>
    </dgm:pt>
    <dgm:pt modelId="{4A8DD848-FC65-8B45-AEDB-2110BE9A2D39}" type="pres">
      <dgm:prSet presAssocID="{29051A7B-1730-AF41-A0F0-CB9A91346B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4B666-38D2-7043-A230-7CB7D4D1F0C5}" type="pres">
      <dgm:prSet presAssocID="{29051A7B-1730-AF41-A0F0-CB9A91346B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B739FEC-683E-FA47-85ED-149E3D5D1F3F}" type="pres">
      <dgm:prSet presAssocID="{29051A7B-1730-AF41-A0F0-CB9A91346BAD}" presName="hierChild2" presStyleCnt="0"/>
      <dgm:spPr/>
    </dgm:pt>
    <dgm:pt modelId="{6639CE76-C3F8-CA4A-9624-A20B1284A3B3}" type="pres">
      <dgm:prSet presAssocID="{A167068E-5A19-4F4C-B866-3BD555EF9D35}" presName="Name64" presStyleLbl="parChTrans1D2" presStyleIdx="0" presStyleCnt="5"/>
      <dgm:spPr/>
      <dgm:t>
        <a:bodyPr/>
        <a:lstStyle/>
        <a:p>
          <a:endParaRPr lang="en-US"/>
        </a:p>
      </dgm:t>
    </dgm:pt>
    <dgm:pt modelId="{C1DD97C9-B611-1242-84CF-F80602027A14}" type="pres">
      <dgm:prSet presAssocID="{C1E921C4-44A4-1D49-9050-19F74651309A}" presName="hierRoot2" presStyleCnt="0">
        <dgm:presLayoutVars>
          <dgm:hierBranch val="init"/>
        </dgm:presLayoutVars>
      </dgm:prSet>
      <dgm:spPr/>
    </dgm:pt>
    <dgm:pt modelId="{A385AD90-9128-6443-9D68-C93EC4411F9E}" type="pres">
      <dgm:prSet presAssocID="{C1E921C4-44A4-1D49-9050-19F74651309A}" presName="rootComposite" presStyleCnt="0"/>
      <dgm:spPr/>
    </dgm:pt>
    <dgm:pt modelId="{EDBA3A49-9C6D-DC40-870C-159294275F2B}" type="pres">
      <dgm:prSet presAssocID="{C1E921C4-44A4-1D49-9050-19F74651309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B19C6-A05F-324D-8836-CCDCC86BCEE7}" type="pres">
      <dgm:prSet presAssocID="{C1E921C4-44A4-1D49-9050-19F74651309A}" presName="rootConnector" presStyleLbl="node2" presStyleIdx="0" presStyleCnt="5"/>
      <dgm:spPr/>
      <dgm:t>
        <a:bodyPr/>
        <a:lstStyle/>
        <a:p>
          <a:endParaRPr lang="en-US"/>
        </a:p>
      </dgm:t>
    </dgm:pt>
    <dgm:pt modelId="{6CDCEA91-DA07-934C-92A8-F52EAEE619C0}" type="pres">
      <dgm:prSet presAssocID="{C1E921C4-44A4-1D49-9050-19F74651309A}" presName="hierChild4" presStyleCnt="0"/>
      <dgm:spPr/>
    </dgm:pt>
    <dgm:pt modelId="{DA424705-5C14-3847-9B99-B8630F7DBF0D}" type="pres">
      <dgm:prSet presAssocID="{C1E921C4-44A4-1D49-9050-19F74651309A}" presName="hierChild5" presStyleCnt="0"/>
      <dgm:spPr/>
    </dgm:pt>
    <dgm:pt modelId="{60803ACB-9B3B-6349-9043-0FACC9803BD3}" type="pres">
      <dgm:prSet presAssocID="{19EBBBEA-0C3E-2540-B481-8C0BD08F8CF9}" presName="Name64" presStyleLbl="parChTrans1D2" presStyleIdx="1" presStyleCnt="5"/>
      <dgm:spPr/>
      <dgm:t>
        <a:bodyPr/>
        <a:lstStyle/>
        <a:p>
          <a:endParaRPr lang="en-US"/>
        </a:p>
      </dgm:t>
    </dgm:pt>
    <dgm:pt modelId="{49BBA60F-0B5E-BD41-A965-908DC4B0B410}" type="pres">
      <dgm:prSet presAssocID="{496A556B-CF23-7B49-A647-132B10DAA07E}" presName="hierRoot2" presStyleCnt="0">
        <dgm:presLayoutVars>
          <dgm:hierBranch val="init"/>
        </dgm:presLayoutVars>
      </dgm:prSet>
      <dgm:spPr/>
    </dgm:pt>
    <dgm:pt modelId="{E3670ACE-10A9-8744-A4A3-BE964268914A}" type="pres">
      <dgm:prSet presAssocID="{496A556B-CF23-7B49-A647-132B10DAA07E}" presName="rootComposite" presStyleCnt="0"/>
      <dgm:spPr/>
    </dgm:pt>
    <dgm:pt modelId="{24232500-0B93-D44F-BBFD-38DA0A3612CB}" type="pres">
      <dgm:prSet presAssocID="{496A556B-CF23-7B49-A647-132B10DAA07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37EC0A-8E11-9845-9298-203458D837F0}" type="pres">
      <dgm:prSet presAssocID="{496A556B-CF23-7B49-A647-132B10DAA07E}" presName="rootConnector" presStyleLbl="node2" presStyleIdx="1" presStyleCnt="5"/>
      <dgm:spPr/>
      <dgm:t>
        <a:bodyPr/>
        <a:lstStyle/>
        <a:p>
          <a:endParaRPr lang="en-US"/>
        </a:p>
      </dgm:t>
    </dgm:pt>
    <dgm:pt modelId="{463C07B1-055B-474E-8C9F-67679756972F}" type="pres">
      <dgm:prSet presAssocID="{496A556B-CF23-7B49-A647-132B10DAA07E}" presName="hierChild4" presStyleCnt="0"/>
      <dgm:spPr/>
    </dgm:pt>
    <dgm:pt modelId="{4442ABC7-1296-CB47-A0DE-1FD783981712}" type="pres">
      <dgm:prSet presAssocID="{496A556B-CF23-7B49-A647-132B10DAA07E}" presName="hierChild5" presStyleCnt="0"/>
      <dgm:spPr/>
    </dgm:pt>
    <dgm:pt modelId="{597474B3-6E1C-2549-87AA-369A88654F88}" type="pres">
      <dgm:prSet presAssocID="{6397C25E-5311-7D48-91AC-EBE82D9D8750}" presName="Name64" presStyleLbl="parChTrans1D2" presStyleIdx="2" presStyleCnt="5"/>
      <dgm:spPr/>
      <dgm:t>
        <a:bodyPr/>
        <a:lstStyle/>
        <a:p>
          <a:endParaRPr lang="en-US"/>
        </a:p>
      </dgm:t>
    </dgm:pt>
    <dgm:pt modelId="{38CEEB9B-1AAF-3D42-BA74-CA70C1977055}" type="pres">
      <dgm:prSet presAssocID="{5EC1A700-74D9-8640-ADE1-60F4BBE331AC}" presName="hierRoot2" presStyleCnt="0">
        <dgm:presLayoutVars>
          <dgm:hierBranch val="init"/>
        </dgm:presLayoutVars>
      </dgm:prSet>
      <dgm:spPr/>
    </dgm:pt>
    <dgm:pt modelId="{4CE45AC5-F1EC-0F46-8D32-FD5D97C381FA}" type="pres">
      <dgm:prSet presAssocID="{5EC1A700-74D9-8640-ADE1-60F4BBE331AC}" presName="rootComposite" presStyleCnt="0"/>
      <dgm:spPr/>
    </dgm:pt>
    <dgm:pt modelId="{2BB619CE-5C9D-5D49-8130-DB93411A2198}" type="pres">
      <dgm:prSet presAssocID="{5EC1A700-74D9-8640-ADE1-60F4BBE331A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41FC8-B67F-584F-94E7-B9699DE3D44A}" type="pres">
      <dgm:prSet presAssocID="{5EC1A700-74D9-8640-ADE1-60F4BBE331AC}" presName="rootConnector" presStyleLbl="node2" presStyleIdx="2" presStyleCnt="5"/>
      <dgm:spPr/>
      <dgm:t>
        <a:bodyPr/>
        <a:lstStyle/>
        <a:p>
          <a:endParaRPr lang="en-US"/>
        </a:p>
      </dgm:t>
    </dgm:pt>
    <dgm:pt modelId="{F5A2709E-21CE-B64A-9567-D9001C165DAA}" type="pres">
      <dgm:prSet presAssocID="{5EC1A700-74D9-8640-ADE1-60F4BBE331AC}" presName="hierChild4" presStyleCnt="0"/>
      <dgm:spPr/>
    </dgm:pt>
    <dgm:pt modelId="{0D3F2306-F400-8640-8A77-7C9807EBFEA2}" type="pres">
      <dgm:prSet presAssocID="{5EC1A700-74D9-8640-ADE1-60F4BBE331AC}" presName="hierChild5" presStyleCnt="0"/>
      <dgm:spPr/>
    </dgm:pt>
    <dgm:pt modelId="{E94625C5-5940-8346-8F02-EAA847A14025}" type="pres">
      <dgm:prSet presAssocID="{9E10F963-4E5E-714B-B631-581C36C9E3B8}" presName="Name64" presStyleLbl="parChTrans1D2" presStyleIdx="3" presStyleCnt="5"/>
      <dgm:spPr/>
      <dgm:t>
        <a:bodyPr/>
        <a:lstStyle/>
        <a:p>
          <a:endParaRPr lang="en-US"/>
        </a:p>
      </dgm:t>
    </dgm:pt>
    <dgm:pt modelId="{910A039E-2785-1D47-847F-618CE5161385}" type="pres">
      <dgm:prSet presAssocID="{0C818FC1-18D8-2A43-8FFF-2C3209143202}" presName="hierRoot2" presStyleCnt="0">
        <dgm:presLayoutVars>
          <dgm:hierBranch val="init"/>
        </dgm:presLayoutVars>
      </dgm:prSet>
      <dgm:spPr/>
    </dgm:pt>
    <dgm:pt modelId="{FC72E77F-BEF2-A649-8FA9-889C512E6796}" type="pres">
      <dgm:prSet presAssocID="{0C818FC1-18D8-2A43-8FFF-2C3209143202}" presName="rootComposite" presStyleCnt="0"/>
      <dgm:spPr/>
    </dgm:pt>
    <dgm:pt modelId="{ECA0169A-2048-DE40-9DB0-A75D40DB9307}" type="pres">
      <dgm:prSet presAssocID="{0C818FC1-18D8-2A43-8FFF-2C320914320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709DF-B1FA-9F40-B9D4-0E0D0C11EE23}" type="pres">
      <dgm:prSet presAssocID="{0C818FC1-18D8-2A43-8FFF-2C3209143202}" presName="rootConnector" presStyleLbl="node2" presStyleIdx="3" presStyleCnt="5"/>
      <dgm:spPr/>
      <dgm:t>
        <a:bodyPr/>
        <a:lstStyle/>
        <a:p>
          <a:endParaRPr lang="en-US"/>
        </a:p>
      </dgm:t>
    </dgm:pt>
    <dgm:pt modelId="{8DB87546-3381-294D-AC68-C0779922E7CC}" type="pres">
      <dgm:prSet presAssocID="{0C818FC1-18D8-2A43-8FFF-2C3209143202}" presName="hierChild4" presStyleCnt="0"/>
      <dgm:spPr/>
    </dgm:pt>
    <dgm:pt modelId="{70B8284E-80BF-6C42-8455-9DC3E02E29A3}" type="pres">
      <dgm:prSet presAssocID="{0C818FC1-18D8-2A43-8FFF-2C3209143202}" presName="hierChild5" presStyleCnt="0"/>
      <dgm:spPr/>
    </dgm:pt>
    <dgm:pt modelId="{567CA3FD-D79D-6847-8C48-96BAE9B339E0}" type="pres">
      <dgm:prSet presAssocID="{2417259F-2C44-FF43-8CC0-61C825A87B4F}" presName="Name64" presStyleLbl="parChTrans1D2" presStyleIdx="4" presStyleCnt="5"/>
      <dgm:spPr/>
      <dgm:t>
        <a:bodyPr/>
        <a:lstStyle/>
        <a:p>
          <a:endParaRPr lang="en-US"/>
        </a:p>
      </dgm:t>
    </dgm:pt>
    <dgm:pt modelId="{58E8E3DD-A989-7D41-A969-926ECE8CCB20}" type="pres">
      <dgm:prSet presAssocID="{CD66B9EA-D92D-FC48-9EBA-38718CC1F6D8}" presName="hierRoot2" presStyleCnt="0">
        <dgm:presLayoutVars>
          <dgm:hierBranch val="init"/>
        </dgm:presLayoutVars>
      </dgm:prSet>
      <dgm:spPr/>
    </dgm:pt>
    <dgm:pt modelId="{AF62C3EE-7FD6-1D41-A9B5-5A54144F25A0}" type="pres">
      <dgm:prSet presAssocID="{CD66B9EA-D92D-FC48-9EBA-38718CC1F6D8}" presName="rootComposite" presStyleCnt="0"/>
      <dgm:spPr/>
    </dgm:pt>
    <dgm:pt modelId="{F5C6DDED-289D-7841-93F4-339D77207A35}" type="pres">
      <dgm:prSet presAssocID="{CD66B9EA-D92D-FC48-9EBA-38718CC1F6D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4E33A2-9AD1-974B-A693-951C1B4D6C82}" type="pres">
      <dgm:prSet presAssocID="{CD66B9EA-D92D-FC48-9EBA-38718CC1F6D8}" presName="rootConnector" presStyleLbl="node2" presStyleIdx="4" presStyleCnt="5"/>
      <dgm:spPr/>
      <dgm:t>
        <a:bodyPr/>
        <a:lstStyle/>
        <a:p>
          <a:endParaRPr lang="en-US"/>
        </a:p>
      </dgm:t>
    </dgm:pt>
    <dgm:pt modelId="{73A5587E-20F3-C74C-BBB2-2602EEB639AC}" type="pres">
      <dgm:prSet presAssocID="{CD66B9EA-D92D-FC48-9EBA-38718CC1F6D8}" presName="hierChild4" presStyleCnt="0"/>
      <dgm:spPr/>
    </dgm:pt>
    <dgm:pt modelId="{F4822688-DD46-F444-8E96-B85C2EA4A99D}" type="pres">
      <dgm:prSet presAssocID="{A36540D3-5C13-7449-9A71-3A363B4FAAF0}" presName="Name64" presStyleLbl="parChTrans1D3" presStyleIdx="0" presStyleCnt="6"/>
      <dgm:spPr/>
      <dgm:t>
        <a:bodyPr/>
        <a:lstStyle/>
        <a:p>
          <a:endParaRPr lang="en-US"/>
        </a:p>
      </dgm:t>
    </dgm:pt>
    <dgm:pt modelId="{A7779945-5CE8-9D45-9203-45F9B097213E}" type="pres">
      <dgm:prSet presAssocID="{25C030DE-498F-C348-8B6F-0E51E287D359}" presName="hierRoot2" presStyleCnt="0">
        <dgm:presLayoutVars>
          <dgm:hierBranch val="init"/>
        </dgm:presLayoutVars>
      </dgm:prSet>
      <dgm:spPr/>
    </dgm:pt>
    <dgm:pt modelId="{8770AFB0-98D4-8A41-B0FE-206CC39E2F8D}" type="pres">
      <dgm:prSet presAssocID="{25C030DE-498F-C348-8B6F-0E51E287D359}" presName="rootComposite" presStyleCnt="0"/>
      <dgm:spPr/>
    </dgm:pt>
    <dgm:pt modelId="{19CFF20B-E307-9248-AB6F-809651D522EC}" type="pres">
      <dgm:prSet presAssocID="{25C030DE-498F-C348-8B6F-0E51E287D35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61FC06-5582-1D49-B6FC-B64B0096FE3E}" type="pres">
      <dgm:prSet presAssocID="{25C030DE-498F-C348-8B6F-0E51E287D359}" presName="rootConnector" presStyleLbl="node3" presStyleIdx="0" presStyleCnt="6"/>
      <dgm:spPr/>
      <dgm:t>
        <a:bodyPr/>
        <a:lstStyle/>
        <a:p>
          <a:endParaRPr lang="en-US"/>
        </a:p>
      </dgm:t>
    </dgm:pt>
    <dgm:pt modelId="{6B5795AD-1518-A745-AF62-9D2AE22A6958}" type="pres">
      <dgm:prSet presAssocID="{25C030DE-498F-C348-8B6F-0E51E287D359}" presName="hierChild4" presStyleCnt="0"/>
      <dgm:spPr/>
    </dgm:pt>
    <dgm:pt modelId="{A7EABCD4-DDA4-B547-8A57-FF45B75225F1}" type="pres">
      <dgm:prSet presAssocID="{25C030DE-498F-C348-8B6F-0E51E287D359}" presName="hierChild5" presStyleCnt="0"/>
      <dgm:spPr/>
    </dgm:pt>
    <dgm:pt modelId="{B3F10506-8384-4248-A7F9-0CA9DE8EAA72}" type="pres">
      <dgm:prSet presAssocID="{031BA075-2A7B-7342-A6C2-4ACFA1C4614D}" presName="Name64" presStyleLbl="parChTrans1D3" presStyleIdx="1" presStyleCnt="6"/>
      <dgm:spPr/>
      <dgm:t>
        <a:bodyPr/>
        <a:lstStyle/>
        <a:p>
          <a:endParaRPr lang="en-US"/>
        </a:p>
      </dgm:t>
    </dgm:pt>
    <dgm:pt modelId="{AD7722BA-3441-EE49-885C-5EA41A720C7F}" type="pres">
      <dgm:prSet presAssocID="{134F40FB-BEC6-054E-AFAF-64452796EADB}" presName="hierRoot2" presStyleCnt="0">
        <dgm:presLayoutVars>
          <dgm:hierBranch val="init"/>
        </dgm:presLayoutVars>
      </dgm:prSet>
      <dgm:spPr/>
    </dgm:pt>
    <dgm:pt modelId="{1782870E-3233-0B49-98EE-C49495DA409C}" type="pres">
      <dgm:prSet presAssocID="{134F40FB-BEC6-054E-AFAF-64452796EADB}" presName="rootComposite" presStyleCnt="0"/>
      <dgm:spPr/>
    </dgm:pt>
    <dgm:pt modelId="{48F1B6DE-1D2F-D947-A54D-A207B639340C}" type="pres">
      <dgm:prSet presAssocID="{134F40FB-BEC6-054E-AFAF-64452796EADB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13277E-1708-BA42-B5DF-72C51E61EB84}" type="pres">
      <dgm:prSet presAssocID="{134F40FB-BEC6-054E-AFAF-64452796EADB}" presName="rootConnector" presStyleLbl="node3" presStyleIdx="1" presStyleCnt="6"/>
      <dgm:spPr/>
      <dgm:t>
        <a:bodyPr/>
        <a:lstStyle/>
        <a:p>
          <a:endParaRPr lang="en-US"/>
        </a:p>
      </dgm:t>
    </dgm:pt>
    <dgm:pt modelId="{50D57C98-EC19-D841-BC74-CCB8865497DE}" type="pres">
      <dgm:prSet presAssocID="{134F40FB-BEC6-054E-AFAF-64452796EADB}" presName="hierChild4" presStyleCnt="0"/>
      <dgm:spPr/>
    </dgm:pt>
    <dgm:pt modelId="{EC19D66F-AACA-FD4E-80B7-05C9EE16AD34}" type="pres">
      <dgm:prSet presAssocID="{134F40FB-BEC6-054E-AFAF-64452796EADB}" presName="hierChild5" presStyleCnt="0"/>
      <dgm:spPr/>
    </dgm:pt>
    <dgm:pt modelId="{5A328EF9-6F40-D74E-8734-BA0124D09DB2}" type="pres">
      <dgm:prSet presAssocID="{C56CBBE2-3581-CA42-87F0-38CC5B697E39}" presName="Name64" presStyleLbl="parChTrans1D3" presStyleIdx="2" presStyleCnt="6"/>
      <dgm:spPr/>
      <dgm:t>
        <a:bodyPr/>
        <a:lstStyle/>
        <a:p>
          <a:endParaRPr lang="en-US"/>
        </a:p>
      </dgm:t>
    </dgm:pt>
    <dgm:pt modelId="{64C23665-6AE7-4746-994C-7CC430220263}" type="pres">
      <dgm:prSet presAssocID="{F98E7CA0-6599-2242-AF69-538B02D5DAE3}" presName="hierRoot2" presStyleCnt="0">
        <dgm:presLayoutVars>
          <dgm:hierBranch val="init"/>
        </dgm:presLayoutVars>
      </dgm:prSet>
      <dgm:spPr/>
    </dgm:pt>
    <dgm:pt modelId="{C141CD70-DA69-7D49-91E0-618042C6EB63}" type="pres">
      <dgm:prSet presAssocID="{F98E7CA0-6599-2242-AF69-538B02D5DAE3}" presName="rootComposite" presStyleCnt="0"/>
      <dgm:spPr/>
    </dgm:pt>
    <dgm:pt modelId="{15BDC716-9DF7-3840-85B2-21F955AD7987}" type="pres">
      <dgm:prSet presAssocID="{F98E7CA0-6599-2242-AF69-538B02D5DAE3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1BF9F-D118-EC4A-8579-5155D9BDE029}" type="pres">
      <dgm:prSet presAssocID="{F98E7CA0-6599-2242-AF69-538B02D5DAE3}" presName="rootConnector" presStyleLbl="node3" presStyleIdx="2" presStyleCnt="6"/>
      <dgm:spPr/>
      <dgm:t>
        <a:bodyPr/>
        <a:lstStyle/>
        <a:p>
          <a:endParaRPr lang="en-US"/>
        </a:p>
      </dgm:t>
    </dgm:pt>
    <dgm:pt modelId="{E8FC8BF7-18CF-B943-B5CE-D187C6C4998F}" type="pres">
      <dgm:prSet presAssocID="{F98E7CA0-6599-2242-AF69-538B02D5DAE3}" presName="hierChild4" presStyleCnt="0"/>
      <dgm:spPr/>
    </dgm:pt>
    <dgm:pt modelId="{CDBFC1FA-B6EC-E24B-8855-75EDD1DAD1F1}" type="pres">
      <dgm:prSet presAssocID="{F98E7CA0-6599-2242-AF69-538B02D5DAE3}" presName="hierChild5" presStyleCnt="0"/>
      <dgm:spPr/>
    </dgm:pt>
    <dgm:pt modelId="{A6D2AC1C-33EC-C74B-98A1-B8EE56EACB02}" type="pres">
      <dgm:prSet presAssocID="{E39E6CD5-4050-5A4C-9FAA-E463EC219FBF}" presName="Name64" presStyleLbl="parChTrans1D3" presStyleIdx="3" presStyleCnt="6"/>
      <dgm:spPr/>
      <dgm:t>
        <a:bodyPr/>
        <a:lstStyle/>
        <a:p>
          <a:endParaRPr lang="en-US"/>
        </a:p>
      </dgm:t>
    </dgm:pt>
    <dgm:pt modelId="{67707607-BC41-DC44-8FE1-C8D20B876690}" type="pres">
      <dgm:prSet presAssocID="{3038130F-0C86-5649-8357-3F60BABEC261}" presName="hierRoot2" presStyleCnt="0">
        <dgm:presLayoutVars>
          <dgm:hierBranch val="init"/>
        </dgm:presLayoutVars>
      </dgm:prSet>
      <dgm:spPr/>
    </dgm:pt>
    <dgm:pt modelId="{5DFA9679-CBEB-4240-9AF1-43A401F9CC24}" type="pres">
      <dgm:prSet presAssocID="{3038130F-0C86-5649-8357-3F60BABEC261}" presName="rootComposite" presStyleCnt="0"/>
      <dgm:spPr/>
    </dgm:pt>
    <dgm:pt modelId="{20D04558-2F76-894F-9F08-CCE44C962833}" type="pres">
      <dgm:prSet presAssocID="{3038130F-0C86-5649-8357-3F60BABEC26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EC648-0C72-D44C-95C6-9F20E7BEA908}" type="pres">
      <dgm:prSet presAssocID="{3038130F-0C86-5649-8357-3F60BABEC261}" presName="rootConnector" presStyleLbl="node3" presStyleIdx="3" presStyleCnt="6"/>
      <dgm:spPr/>
      <dgm:t>
        <a:bodyPr/>
        <a:lstStyle/>
        <a:p>
          <a:endParaRPr lang="en-US"/>
        </a:p>
      </dgm:t>
    </dgm:pt>
    <dgm:pt modelId="{F89DFB28-C222-CB4E-BFA8-26A6DE60E68A}" type="pres">
      <dgm:prSet presAssocID="{3038130F-0C86-5649-8357-3F60BABEC261}" presName="hierChild4" presStyleCnt="0"/>
      <dgm:spPr/>
    </dgm:pt>
    <dgm:pt modelId="{C880C600-2510-4043-82FE-3D27FB183C5F}" type="pres">
      <dgm:prSet presAssocID="{3038130F-0C86-5649-8357-3F60BABEC261}" presName="hierChild5" presStyleCnt="0"/>
      <dgm:spPr/>
    </dgm:pt>
    <dgm:pt modelId="{7F6527E3-B491-DE4D-B1A7-2395B663CF70}" type="pres">
      <dgm:prSet presAssocID="{63C22E2B-0A35-AD40-877A-32A8CF081D35}" presName="Name64" presStyleLbl="parChTrans1D3" presStyleIdx="4" presStyleCnt="6"/>
      <dgm:spPr/>
      <dgm:t>
        <a:bodyPr/>
        <a:lstStyle/>
        <a:p>
          <a:endParaRPr lang="en-US"/>
        </a:p>
      </dgm:t>
    </dgm:pt>
    <dgm:pt modelId="{8ADEB1BB-572A-BB4A-A5FA-7DA11AD500D0}" type="pres">
      <dgm:prSet presAssocID="{D2534964-6E7E-CD4D-AC8E-D7819B3A6F91}" presName="hierRoot2" presStyleCnt="0">
        <dgm:presLayoutVars>
          <dgm:hierBranch val="init"/>
        </dgm:presLayoutVars>
      </dgm:prSet>
      <dgm:spPr/>
    </dgm:pt>
    <dgm:pt modelId="{CE450F2E-F9AF-C54E-A73E-9091771D89F5}" type="pres">
      <dgm:prSet presAssocID="{D2534964-6E7E-CD4D-AC8E-D7819B3A6F91}" presName="rootComposite" presStyleCnt="0"/>
      <dgm:spPr/>
    </dgm:pt>
    <dgm:pt modelId="{DF1A7293-992B-B942-995E-21280E08E25A}" type="pres">
      <dgm:prSet presAssocID="{D2534964-6E7E-CD4D-AC8E-D7819B3A6F91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1A53D-1DD5-754C-BE3C-CD7E8B1CE59E}" type="pres">
      <dgm:prSet presAssocID="{D2534964-6E7E-CD4D-AC8E-D7819B3A6F91}" presName="rootConnector" presStyleLbl="node3" presStyleIdx="4" presStyleCnt="6"/>
      <dgm:spPr/>
      <dgm:t>
        <a:bodyPr/>
        <a:lstStyle/>
        <a:p>
          <a:endParaRPr lang="en-US"/>
        </a:p>
      </dgm:t>
    </dgm:pt>
    <dgm:pt modelId="{0D2A74E4-0F71-914D-9213-2F5910C30274}" type="pres">
      <dgm:prSet presAssocID="{D2534964-6E7E-CD4D-AC8E-D7819B3A6F91}" presName="hierChild4" presStyleCnt="0"/>
      <dgm:spPr/>
    </dgm:pt>
    <dgm:pt modelId="{B7EE767A-AF83-E045-9E3D-6770FC02A146}" type="pres">
      <dgm:prSet presAssocID="{D2534964-6E7E-CD4D-AC8E-D7819B3A6F91}" presName="hierChild5" presStyleCnt="0"/>
      <dgm:spPr/>
    </dgm:pt>
    <dgm:pt modelId="{35DE84B8-89E5-8343-868D-93C3846A4503}" type="pres">
      <dgm:prSet presAssocID="{1939F90B-D4F9-6B4B-B370-F56A90659E28}" presName="Name64" presStyleLbl="parChTrans1D3" presStyleIdx="5" presStyleCnt="6"/>
      <dgm:spPr/>
      <dgm:t>
        <a:bodyPr/>
        <a:lstStyle/>
        <a:p>
          <a:endParaRPr lang="en-US"/>
        </a:p>
      </dgm:t>
    </dgm:pt>
    <dgm:pt modelId="{362AD602-5556-DD41-9CCE-FA161BE29042}" type="pres">
      <dgm:prSet presAssocID="{8BC5C218-2A47-B549-8E63-98E382967E41}" presName="hierRoot2" presStyleCnt="0">
        <dgm:presLayoutVars>
          <dgm:hierBranch val="init"/>
        </dgm:presLayoutVars>
      </dgm:prSet>
      <dgm:spPr/>
    </dgm:pt>
    <dgm:pt modelId="{9600D290-8F50-764D-992B-A7B4B2EDDBAF}" type="pres">
      <dgm:prSet presAssocID="{8BC5C218-2A47-B549-8E63-98E382967E41}" presName="rootComposite" presStyleCnt="0"/>
      <dgm:spPr/>
    </dgm:pt>
    <dgm:pt modelId="{5F559802-5A4C-ED45-B641-584659A704C2}" type="pres">
      <dgm:prSet presAssocID="{8BC5C218-2A47-B549-8E63-98E382967E41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ABAE16-2BC8-2444-8E6B-43D147A3B232}" type="pres">
      <dgm:prSet presAssocID="{8BC5C218-2A47-B549-8E63-98E382967E41}" presName="rootConnector" presStyleLbl="node3" presStyleIdx="5" presStyleCnt="6"/>
      <dgm:spPr/>
      <dgm:t>
        <a:bodyPr/>
        <a:lstStyle/>
        <a:p>
          <a:endParaRPr lang="en-US"/>
        </a:p>
      </dgm:t>
    </dgm:pt>
    <dgm:pt modelId="{8ECFED9D-D5FA-AC4B-83A7-6AD56B6142CE}" type="pres">
      <dgm:prSet presAssocID="{8BC5C218-2A47-B549-8E63-98E382967E41}" presName="hierChild4" presStyleCnt="0"/>
      <dgm:spPr/>
    </dgm:pt>
    <dgm:pt modelId="{B1C519FA-0085-9143-9446-6DD133C28FFC}" type="pres">
      <dgm:prSet presAssocID="{8BC5C218-2A47-B549-8E63-98E382967E41}" presName="hierChild5" presStyleCnt="0"/>
      <dgm:spPr/>
    </dgm:pt>
    <dgm:pt modelId="{E1E0E424-7316-104C-A2AF-F920A258D805}" type="pres">
      <dgm:prSet presAssocID="{CD66B9EA-D92D-FC48-9EBA-38718CC1F6D8}" presName="hierChild5" presStyleCnt="0"/>
      <dgm:spPr/>
    </dgm:pt>
    <dgm:pt modelId="{4F5D6638-BD89-E54A-9B6A-03E85A9BD5F4}" type="pres">
      <dgm:prSet presAssocID="{29051A7B-1730-AF41-A0F0-CB9A91346BAD}" presName="hierChild3" presStyleCnt="0"/>
      <dgm:spPr/>
    </dgm:pt>
  </dgm:ptLst>
  <dgm:cxnLst>
    <dgm:cxn modelId="{A5ED2273-68EA-5847-B5C2-B4018D1AEB0B}" srcId="{CD66B9EA-D92D-FC48-9EBA-38718CC1F6D8}" destId="{3038130F-0C86-5649-8357-3F60BABEC261}" srcOrd="3" destOrd="0" parTransId="{E39E6CD5-4050-5A4C-9FAA-E463EC219FBF}" sibTransId="{AE07E2C5-7BD5-214D-8D01-5E6604DD0FF6}"/>
    <dgm:cxn modelId="{09F1449B-3666-9448-989A-E3244AA74573}" type="presOf" srcId="{031BA075-2A7B-7342-A6C2-4ACFA1C4614D}" destId="{B3F10506-8384-4248-A7F9-0CA9DE8EAA72}" srcOrd="0" destOrd="0" presId="urn:microsoft.com/office/officeart/2009/3/layout/HorizontalOrganizationChart"/>
    <dgm:cxn modelId="{08E09E0A-809F-7349-8170-7A1D365D4675}" type="presOf" srcId="{F98E7CA0-6599-2242-AF69-538B02D5DAE3}" destId="{F3B1BF9F-D118-EC4A-8579-5155D9BDE029}" srcOrd="1" destOrd="0" presId="urn:microsoft.com/office/officeart/2009/3/layout/HorizontalOrganizationChart"/>
    <dgm:cxn modelId="{F3F754D9-B09E-2D47-8A06-4935254778D8}" type="presOf" srcId="{134F40FB-BEC6-054E-AFAF-64452796EADB}" destId="{48F1B6DE-1D2F-D947-A54D-A207B639340C}" srcOrd="0" destOrd="0" presId="urn:microsoft.com/office/officeart/2009/3/layout/HorizontalOrganizationChart"/>
    <dgm:cxn modelId="{5775B147-BA69-614F-B40A-D85DF95AE9FF}" srcId="{CD66B9EA-D92D-FC48-9EBA-38718CC1F6D8}" destId="{F98E7CA0-6599-2242-AF69-538B02D5DAE3}" srcOrd="2" destOrd="0" parTransId="{C56CBBE2-3581-CA42-87F0-38CC5B697E39}" sibTransId="{BF49D03F-15BB-7F46-A45B-2A274F9AB20F}"/>
    <dgm:cxn modelId="{FA9DF3CE-91EB-664C-8277-A0A7AAC75550}" srcId="{29051A7B-1730-AF41-A0F0-CB9A91346BAD}" destId="{CD66B9EA-D92D-FC48-9EBA-38718CC1F6D8}" srcOrd="4" destOrd="0" parTransId="{2417259F-2C44-FF43-8CC0-61C825A87B4F}" sibTransId="{382C828C-4C5C-9245-84AD-905265986EE0}"/>
    <dgm:cxn modelId="{F9C9827B-F22F-2F42-ADCF-9805C432A5A3}" type="presOf" srcId="{A167068E-5A19-4F4C-B866-3BD555EF9D35}" destId="{6639CE76-C3F8-CA4A-9624-A20B1284A3B3}" srcOrd="0" destOrd="0" presId="urn:microsoft.com/office/officeart/2009/3/layout/HorizontalOrganizationChart"/>
    <dgm:cxn modelId="{8C3FAA3F-19DE-D04C-93EF-2D8C9217D460}" srcId="{29051A7B-1730-AF41-A0F0-CB9A91346BAD}" destId="{0C818FC1-18D8-2A43-8FFF-2C3209143202}" srcOrd="3" destOrd="0" parTransId="{9E10F963-4E5E-714B-B631-581C36C9E3B8}" sibTransId="{FC2B0B3F-7616-C948-B68B-717783FFFDBB}"/>
    <dgm:cxn modelId="{AD83320C-064B-7546-98CC-EC66C0C5E37E}" type="presOf" srcId="{5EC1A700-74D9-8640-ADE1-60F4BBE331AC}" destId="{71941FC8-B67F-584F-94E7-B9699DE3D44A}" srcOrd="1" destOrd="0" presId="urn:microsoft.com/office/officeart/2009/3/layout/HorizontalOrganizationChart"/>
    <dgm:cxn modelId="{C591745E-EB4B-8E4B-896D-1215EF6E9040}" srcId="{29051A7B-1730-AF41-A0F0-CB9A91346BAD}" destId="{5EC1A700-74D9-8640-ADE1-60F4BBE331AC}" srcOrd="2" destOrd="0" parTransId="{6397C25E-5311-7D48-91AC-EBE82D9D8750}" sibTransId="{39A3AC0A-4034-7A44-8F44-BCB690F278AD}"/>
    <dgm:cxn modelId="{5D495F7D-6947-EF40-A2E8-05020CCB3D20}" type="presOf" srcId="{25C030DE-498F-C348-8B6F-0E51E287D359}" destId="{4C61FC06-5582-1D49-B6FC-B64B0096FE3E}" srcOrd="1" destOrd="0" presId="urn:microsoft.com/office/officeart/2009/3/layout/HorizontalOrganizationChart"/>
    <dgm:cxn modelId="{80C0077B-784E-1C4F-962F-4D5E5A5B6826}" type="presOf" srcId="{8BC5C218-2A47-B549-8E63-98E382967E41}" destId="{82ABAE16-2BC8-2444-8E6B-43D147A3B232}" srcOrd="1" destOrd="0" presId="urn:microsoft.com/office/officeart/2009/3/layout/HorizontalOrganizationChart"/>
    <dgm:cxn modelId="{062A37A6-0B06-5D4E-8589-9552A8E51294}" srcId="{CD66B9EA-D92D-FC48-9EBA-38718CC1F6D8}" destId="{25C030DE-498F-C348-8B6F-0E51E287D359}" srcOrd="0" destOrd="0" parTransId="{A36540D3-5C13-7449-9A71-3A363B4FAAF0}" sibTransId="{818C675A-BBB8-D045-A855-1222AFA8CEB2}"/>
    <dgm:cxn modelId="{9CE48028-FC4D-054A-9E2F-12417B630354}" type="presOf" srcId="{3038130F-0C86-5649-8357-3F60BABEC261}" destId="{136EC648-0C72-D44C-95C6-9F20E7BEA908}" srcOrd="1" destOrd="0" presId="urn:microsoft.com/office/officeart/2009/3/layout/HorizontalOrganizationChart"/>
    <dgm:cxn modelId="{550FFA99-5A26-6643-9EA3-8DCC7AF93C58}" type="presOf" srcId="{C56CBBE2-3581-CA42-87F0-38CC5B697E39}" destId="{5A328EF9-6F40-D74E-8734-BA0124D09DB2}" srcOrd="0" destOrd="0" presId="urn:microsoft.com/office/officeart/2009/3/layout/HorizontalOrganizationChart"/>
    <dgm:cxn modelId="{A6688C69-2408-C24E-A9FA-F7E54AE0936C}" type="presOf" srcId="{6397C25E-5311-7D48-91AC-EBE82D9D8750}" destId="{597474B3-6E1C-2549-87AA-369A88654F88}" srcOrd="0" destOrd="0" presId="urn:microsoft.com/office/officeart/2009/3/layout/HorizontalOrganizationChart"/>
    <dgm:cxn modelId="{96FBE05D-3E89-BD44-AA97-37486BCFD40C}" type="presOf" srcId="{C1E921C4-44A4-1D49-9050-19F74651309A}" destId="{478B19C6-A05F-324D-8836-CCDCC86BCEE7}" srcOrd="1" destOrd="0" presId="urn:microsoft.com/office/officeart/2009/3/layout/HorizontalOrganizationChart"/>
    <dgm:cxn modelId="{A65BE2A7-20A5-424A-A038-9DD8443D540C}" type="presOf" srcId="{5EC1A700-74D9-8640-ADE1-60F4BBE331AC}" destId="{2BB619CE-5C9D-5D49-8130-DB93411A2198}" srcOrd="0" destOrd="0" presId="urn:microsoft.com/office/officeart/2009/3/layout/HorizontalOrganizationChart"/>
    <dgm:cxn modelId="{A2CDDA71-C17E-5F44-A366-15083084942E}" type="presOf" srcId="{F98E7CA0-6599-2242-AF69-538B02D5DAE3}" destId="{15BDC716-9DF7-3840-85B2-21F955AD7987}" srcOrd="0" destOrd="0" presId="urn:microsoft.com/office/officeart/2009/3/layout/HorizontalOrganizationChart"/>
    <dgm:cxn modelId="{4DEE4CBF-59C8-8A45-A51E-08F8A2A9C31C}" type="presOf" srcId="{3038130F-0C86-5649-8357-3F60BABEC261}" destId="{20D04558-2F76-894F-9F08-CCE44C962833}" srcOrd="0" destOrd="0" presId="urn:microsoft.com/office/officeart/2009/3/layout/HorizontalOrganizationChart"/>
    <dgm:cxn modelId="{6E38FE9C-0D22-A644-AD3E-DE407562756D}" type="presOf" srcId="{0C818FC1-18D8-2A43-8FFF-2C3209143202}" destId="{8B2709DF-B1FA-9F40-B9D4-0E0D0C11EE23}" srcOrd="1" destOrd="0" presId="urn:microsoft.com/office/officeart/2009/3/layout/HorizontalOrganizationChart"/>
    <dgm:cxn modelId="{17D6CD9A-90C8-D346-AEF4-6D16E15FE782}" type="presOf" srcId="{E39E6CD5-4050-5A4C-9FAA-E463EC219FBF}" destId="{A6D2AC1C-33EC-C74B-98A1-B8EE56EACB02}" srcOrd="0" destOrd="0" presId="urn:microsoft.com/office/officeart/2009/3/layout/HorizontalOrganizationChart"/>
    <dgm:cxn modelId="{D35EE8D7-1299-284D-B19D-B168E4F5D469}" type="presOf" srcId="{29051A7B-1730-AF41-A0F0-CB9A91346BAD}" destId="{4314B666-38D2-7043-A230-7CB7D4D1F0C5}" srcOrd="1" destOrd="0" presId="urn:microsoft.com/office/officeart/2009/3/layout/HorizontalOrganizationChart"/>
    <dgm:cxn modelId="{2003C45E-4DA7-6C4A-A244-8DF464D24C5A}" type="presOf" srcId="{496A556B-CF23-7B49-A647-132B10DAA07E}" destId="{24232500-0B93-D44F-BBFD-38DA0A3612CB}" srcOrd="0" destOrd="0" presId="urn:microsoft.com/office/officeart/2009/3/layout/HorizontalOrganizationChart"/>
    <dgm:cxn modelId="{DC655509-A41C-8B47-AA1A-6BC4F9AA14DC}" srcId="{29051A7B-1730-AF41-A0F0-CB9A91346BAD}" destId="{C1E921C4-44A4-1D49-9050-19F74651309A}" srcOrd="0" destOrd="0" parTransId="{A167068E-5A19-4F4C-B866-3BD555EF9D35}" sibTransId="{A96633F4-2CFC-9B40-86B8-EB7562ACE962}"/>
    <dgm:cxn modelId="{24FFF563-5998-3040-A059-91E5602AD179}" type="presOf" srcId="{29051A7B-1730-AF41-A0F0-CB9A91346BAD}" destId="{4A8DD848-FC65-8B45-AEDB-2110BE9A2D39}" srcOrd="0" destOrd="0" presId="urn:microsoft.com/office/officeart/2009/3/layout/HorizontalOrganizationChart"/>
    <dgm:cxn modelId="{6C4B7C0E-2F6C-3D41-81B1-BEDC2910ED57}" srcId="{10406DAA-E23B-D74D-9C78-A4668696E868}" destId="{29051A7B-1730-AF41-A0F0-CB9A91346BAD}" srcOrd="0" destOrd="0" parTransId="{A3138FB0-E4CE-744C-9914-4FA3D9FDBB19}" sibTransId="{088D8873-7785-3140-911E-D221BF13EB69}"/>
    <dgm:cxn modelId="{B91BDE4F-9746-5F4B-89AE-8CD90642B217}" type="presOf" srcId="{25C030DE-498F-C348-8B6F-0E51E287D359}" destId="{19CFF20B-E307-9248-AB6F-809651D522EC}" srcOrd="0" destOrd="0" presId="urn:microsoft.com/office/officeart/2009/3/layout/HorizontalOrganizationChart"/>
    <dgm:cxn modelId="{E097DD33-6956-EA4A-B495-F35606283398}" srcId="{CD66B9EA-D92D-FC48-9EBA-38718CC1F6D8}" destId="{134F40FB-BEC6-054E-AFAF-64452796EADB}" srcOrd="1" destOrd="0" parTransId="{031BA075-2A7B-7342-A6C2-4ACFA1C4614D}" sibTransId="{F5A922EA-C1FA-1A48-A5F9-6BF7FB28BDA1}"/>
    <dgm:cxn modelId="{F9D63EC5-D4F9-6D4F-8821-24EEEEB17398}" srcId="{CD66B9EA-D92D-FC48-9EBA-38718CC1F6D8}" destId="{D2534964-6E7E-CD4D-AC8E-D7819B3A6F91}" srcOrd="4" destOrd="0" parTransId="{63C22E2B-0A35-AD40-877A-32A8CF081D35}" sibTransId="{212A645E-F2FD-144B-B2BE-B6F5CDB0AC71}"/>
    <dgm:cxn modelId="{0E5C08C4-DE5D-8243-9CA8-0D931C2B8F87}" srcId="{29051A7B-1730-AF41-A0F0-CB9A91346BAD}" destId="{496A556B-CF23-7B49-A647-132B10DAA07E}" srcOrd="1" destOrd="0" parTransId="{19EBBBEA-0C3E-2540-B481-8C0BD08F8CF9}" sibTransId="{8D6AC7FE-583E-8E4B-BBF0-44240E1F6AE9}"/>
    <dgm:cxn modelId="{FAD17992-F33A-E14B-8E9E-091864D1E798}" type="presOf" srcId="{8BC5C218-2A47-B549-8E63-98E382967E41}" destId="{5F559802-5A4C-ED45-B641-584659A704C2}" srcOrd="0" destOrd="0" presId="urn:microsoft.com/office/officeart/2009/3/layout/HorizontalOrganizationChart"/>
    <dgm:cxn modelId="{65CD3C66-2A32-4D48-B6BF-494F8AF99F6E}" type="presOf" srcId="{A36540D3-5C13-7449-9A71-3A363B4FAAF0}" destId="{F4822688-DD46-F444-8E96-B85C2EA4A99D}" srcOrd="0" destOrd="0" presId="urn:microsoft.com/office/officeart/2009/3/layout/HorizontalOrganizationChart"/>
    <dgm:cxn modelId="{0730A003-5935-A44C-A55A-89999F1D50AF}" type="presOf" srcId="{9E10F963-4E5E-714B-B631-581C36C9E3B8}" destId="{E94625C5-5940-8346-8F02-EAA847A14025}" srcOrd="0" destOrd="0" presId="urn:microsoft.com/office/officeart/2009/3/layout/HorizontalOrganizationChart"/>
    <dgm:cxn modelId="{E34242B6-DD0A-A942-BDF5-E2D5026885E7}" type="presOf" srcId="{CD66B9EA-D92D-FC48-9EBA-38718CC1F6D8}" destId="{F5C6DDED-289D-7841-93F4-339D77207A35}" srcOrd="0" destOrd="0" presId="urn:microsoft.com/office/officeart/2009/3/layout/HorizontalOrganizationChart"/>
    <dgm:cxn modelId="{DD356119-198D-F748-973D-8E9AC81660CA}" type="presOf" srcId="{10406DAA-E23B-D74D-9C78-A4668696E868}" destId="{843ED39B-DAEA-CD40-934A-0D0F4FAEF3AA}" srcOrd="0" destOrd="0" presId="urn:microsoft.com/office/officeart/2009/3/layout/HorizontalOrganizationChart"/>
    <dgm:cxn modelId="{A2B10719-2F05-CC43-8F5B-53960ACC8861}" srcId="{CD66B9EA-D92D-FC48-9EBA-38718CC1F6D8}" destId="{8BC5C218-2A47-B549-8E63-98E382967E41}" srcOrd="5" destOrd="0" parTransId="{1939F90B-D4F9-6B4B-B370-F56A90659E28}" sibTransId="{B4B416C8-B12C-D843-A772-0B3249F5AB7B}"/>
    <dgm:cxn modelId="{21770B59-B5F7-F845-A0A7-51AA1C0A0B9F}" type="presOf" srcId="{496A556B-CF23-7B49-A647-132B10DAA07E}" destId="{F937EC0A-8E11-9845-9298-203458D837F0}" srcOrd="1" destOrd="0" presId="urn:microsoft.com/office/officeart/2009/3/layout/HorizontalOrganizationChart"/>
    <dgm:cxn modelId="{13064650-8CEC-BF42-8C99-9B61420F241B}" type="presOf" srcId="{D2534964-6E7E-CD4D-AC8E-D7819B3A6F91}" destId="{1391A53D-1DD5-754C-BE3C-CD7E8B1CE59E}" srcOrd="1" destOrd="0" presId="urn:microsoft.com/office/officeart/2009/3/layout/HorizontalOrganizationChart"/>
    <dgm:cxn modelId="{E205BA03-98C5-4443-994F-E1389832735A}" type="presOf" srcId="{CD66B9EA-D92D-FC48-9EBA-38718CC1F6D8}" destId="{EE4E33A2-9AD1-974B-A693-951C1B4D6C82}" srcOrd="1" destOrd="0" presId="urn:microsoft.com/office/officeart/2009/3/layout/HorizontalOrganizationChart"/>
    <dgm:cxn modelId="{A80C28AD-7C76-6D41-A9BD-0EC344695ED1}" type="presOf" srcId="{C1E921C4-44A4-1D49-9050-19F74651309A}" destId="{EDBA3A49-9C6D-DC40-870C-159294275F2B}" srcOrd="0" destOrd="0" presId="urn:microsoft.com/office/officeart/2009/3/layout/HorizontalOrganizationChart"/>
    <dgm:cxn modelId="{4D881402-E131-BB4B-87F1-1D26278928D6}" type="presOf" srcId="{0C818FC1-18D8-2A43-8FFF-2C3209143202}" destId="{ECA0169A-2048-DE40-9DB0-A75D40DB9307}" srcOrd="0" destOrd="0" presId="urn:microsoft.com/office/officeart/2009/3/layout/HorizontalOrganizationChart"/>
    <dgm:cxn modelId="{236C55F4-A393-B743-9569-7EF20B81DAB5}" type="presOf" srcId="{1939F90B-D4F9-6B4B-B370-F56A90659E28}" destId="{35DE84B8-89E5-8343-868D-93C3846A4503}" srcOrd="0" destOrd="0" presId="urn:microsoft.com/office/officeart/2009/3/layout/HorizontalOrganizationChart"/>
    <dgm:cxn modelId="{94DE33F8-B1E2-B841-A729-2ADBA8BD18C9}" type="presOf" srcId="{D2534964-6E7E-CD4D-AC8E-D7819B3A6F91}" destId="{DF1A7293-992B-B942-995E-21280E08E25A}" srcOrd="0" destOrd="0" presId="urn:microsoft.com/office/officeart/2009/3/layout/HorizontalOrganizationChart"/>
    <dgm:cxn modelId="{BF707A8E-E247-D949-8B89-D9EFB37B75D8}" type="presOf" srcId="{134F40FB-BEC6-054E-AFAF-64452796EADB}" destId="{C013277E-1708-BA42-B5DF-72C51E61EB84}" srcOrd="1" destOrd="0" presId="urn:microsoft.com/office/officeart/2009/3/layout/HorizontalOrganizationChart"/>
    <dgm:cxn modelId="{07337B97-4139-BE4B-8918-185EF01D6310}" type="presOf" srcId="{19EBBBEA-0C3E-2540-B481-8C0BD08F8CF9}" destId="{60803ACB-9B3B-6349-9043-0FACC9803BD3}" srcOrd="0" destOrd="0" presId="urn:microsoft.com/office/officeart/2009/3/layout/HorizontalOrganizationChart"/>
    <dgm:cxn modelId="{AB4FC932-6F7B-F145-ADFF-38A9B3CBAAD3}" type="presOf" srcId="{2417259F-2C44-FF43-8CC0-61C825A87B4F}" destId="{567CA3FD-D79D-6847-8C48-96BAE9B339E0}" srcOrd="0" destOrd="0" presId="urn:microsoft.com/office/officeart/2009/3/layout/HorizontalOrganizationChart"/>
    <dgm:cxn modelId="{83BAB384-822C-AA48-9EC5-3820F9CBD22B}" type="presOf" srcId="{63C22E2B-0A35-AD40-877A-32A8CF081D35}" destId="{7F6527E3-B491-DE4D-B1A7-2395B663CF70}" srcOrd="0" destOrd="0" presId="urn:microsoft.com/office/officeart/2009/3/layout/HorizontalOrganizationChart"/>
    <dgm:cxn modelId="{BD1FA348-6F4A-6F47-93DE-E7BDFD727CF6}" type="presParOf" srcId="{843ED39B-DAEA-CD40-934A-0D0F4FAEF3AA}" destId="{D05CBF39-A94E-B04F-92BD-4365260D2DE5}" srcOrd="0" destOrd="0" presId="urn:microsoft.com/office/officeart/2009/3/layout/HorizontalOrganizationChart"/>
    <dgm:cxn modelId="{4A7B49CC-DDE3-FE4D-B870-0304C858F133}" type="presParOf" srcId="{D05CBF39-A94E-B04F-92BD-4365260D2DE5}" destId="{982ADA64-429E-F148-812F-419F6EE941C1}" srcOrd="0" destOrd="0" presId="urn:microsoft.com/office/officeart/2009/3/layout/HorizontalOrganizationChart"/>
    <dgm:cxn modelId="{253EB142-AABE-E54C-AE10-24CD89A998EE}" type="presParOf" srcId="{982ADA64-429E-F148-812F-419F6EE941C1}" destId="{4A8DD848-FC65-8B45-AEDB-2110BE9A2D39}" srcOrd="0" destOrd="0" presId="urn:microsoft.com/office/officeart/2009/3/layout/HorizontalOrganizationChart"/>
    <dgm:cxn modelId="{219631A6-0F81-FF4B-93F3-BBCF9CEEBA89}" type="presParOf" srcId="{982ADA64-429E-F148-812F-419F6EE941C1}" destId="{4314B666-38D2-7043-A230-7CB7D4D1F0C5}" srcOrd="1" destOrd="0" presId="urn:microsoft.com/office/officeart/2009/3/layout/HorizontalOrganizationChart"/>
    <dgm:cxn modelId="{CFCEB7EE-8342-344E-BFDD-F790D7FC2A0D}" type="presParOf" srcId="{D05CBF39-A94E-B04F-92BD-4365260D2DE5}" destId="{2B739FEC-683E-FA47-85ED-149E3D5D1F3F}" srcOrd="1" destOrd="0" presId="urn:microsoft.com/office/officeart/2009/3/layout/HorizontalOrganizationChart"/>
    <dgm:cxn modelId="{57432B39-A6BB-994E-8021-49F168BB6D8E}" type="presParOf" srcId="{2B739FEC-683E-FA47-85ED-149E3D5D1F3F}" destId="{6639CE76-C3F8-CA4A-9624-A20B1284A3B3}" srcOrd="0" destOrd="0" presId="urn:microsoft.com/office/officeart/2009/3/layout/HorizontalOrganizationChart"/>
    <dgm:cxn modelId="{448B453E-076A-EA4A-AEF4-D078F10FFACF}" type="presParOf" srcId="{2B739FEC-683E-FA47-85ED-149E3D5D1F3F}" destId="{C1DD97C9-B611-1242-84CF-F80602027A14}" srcOrd="1" destOrd="0" presId="urn:microsoft.com/office/officeart/2009/3/layout/HorizontalOrganizationChart"/>
    <dgm:cxn modelId="{5F82E82F-945F-264D-A214-4E945BDE8284}" type="presParOf" srcId="{C1DD97C9-B611-1242-84CF-F80602027A14}" destId="{A385AD90-9128-6443-9D68-C93EC4411F9E}" srcOrd="0" destOrd="0" presId="urn:microsoft.com/office/officeart/2009/3/layout/HorizontalOrganizationChart"/>
    <dgm:cxn modelId="{87FDCD54-BF32-054A-9F2C-DBEB47E07476}" type="presParOf" srcId="{A385AD90-9128-6443-9D68-C93EC4411F9E}" destId="{EDBA3A49-9C6D-DC40-870C-159294275F2B}" srcOrd="0" destOrd="0" presId="urn:microsoft.com/office/officeart/2009/3/layout/HorizontalOrganizationChart"/>
    <dgm:cxn modelId="{5E4A90A1-013D-5F48-B353-B5C6334F8B11}" type="presParOf" srcId="{A385AD90-9128-6443-9D68-C93EC4411F9E}" destId="{478B19C6-A05F-324D-8836-CCDCC86BCEE7}" srcOrd="1" destOrd="0" presId="urn:microsoft.com/office/officeart/2009/3/layout/HorizontalOrganizationChart"/>
    <dgm:cxn modelId="{1E7CE1FE-24F2-324C-8351-B7C2BF475E02}" type="presParOf" srcId="{C1DD97C9-B611-1242-84CF-F80602027A14}" destId="{6CDCEA91-DA07-934C-92A8-F52EAEE619C0}" srcOrd="1" destOrd="0" presId="urn:microsoft.com/office/officeart/2009/3/layout/HorizontalOrganizationChart"/>
    <dgm:cxn modelId="{F72A4B21-9217-9943-A2D8-04BD3CBFA7D6}" type="presParOf" srcId="{C1DD97C9-B611-1242-84CF-F80602027A14}" destId="{DA424705-5C14-3847-9B99-B8630F7DBF0D}" srcOrd="2" destOrd="0" presId="urn:microsoft.com/office/officeart/2009/3/layout/HorizontalOrganizationChart"/>
    <dgm:cxn modelId="{7BB6BCCB-F89B-9C43-AA52-11DFDD8AE17E}" type="presParOf" srcId="{2B739FEC-683E-FA47-85ED-149E3D5D1F3F}" destId="{60803ACB-9B3B-6349-9043-0FACC9803BD3}" srcOrd="2" destOrd="0" presId="urn:microsoft.com/office/officeart/2009/3/layout/HorizontalOrganizationChart"/>
    <dgm:cxn modelId="{C7B17308-FB74-E64A-B460-39B9B89A53B8}" type="presParOf" srcId="{2B739FEC-683E-FA47-85ED-149E3D5D1F3F}" destId="{49BBA60F-0B5E-BD41-A965-908DC4B0B410}" srcOrd="3" destOrd="0" presId="urn:microsoft.com/office/officeart/2009/3/layout/HorizontalOrganizationChart"/>
    <dgm:cxn modelId="{BB05D3DB-66A6-F24F-A05B-5AB6158D16C3}" type="presParOf" srcId="{49BBA60F-0B5E-BD41-A965-908DC4B0B410}" destId="{E3670ACE-10A9-8744-A4A3-BE964268914A}" srcOrd="0" destOrd="0" presId="urn:microsoft.com/office/officeart/2009/3/layout/HorizontalOrganizationChart"/>
    <dgm:cxn modelId="{0E66DB5E-314B-4649-AA7E-826ED3EAC7F6}" type="presParOf" srcId="{E3670ACE-10A9-8744-A4A3-BE964268914A}" destId="{24232500-0B93-D44F-BBFD-38DA0A3612CB}" srcOrd="0" destOrd="0" presId="urn:microsoft.com/office/officeart/2009/3/layout/HorizontalOrganizationChart"/>
    <dgm:cxn modelId="{F5B3C9BF-196E-C04B-91EF-99CEB3C68A80}" type="presParOf" srcId="{E3670ACE-10A9-8744-A4A3-BE964268914A}" destId="{F937EC0A-8E11-9845-9298-203458D837F0}" srcOrd="1" destOrd="0" presId="urn:microsoft.com/office/officeart/2009/3/layout/HorizontalOrganizationChart"/>
    <dgm:cxn modelId="{56E240FB-F1CF-F04F-8B22-60F8BA921039}" type="presParOf" srcId="{49BBA60F-0B5E-BD41-A965-908DC4B0B410}" destId="{463C07B1-055B-474E-8C9F-67679756972F}" srcOrd="1" destOrd="0" presId="urn:microsoft.com/office/officeart/2009/3/layout/HorizontalOrganizationChart"/>
    <dgm:cxn modelId="{3046BCD1-DCF6-1E4C-BCCE-859FCD677568}" type="presParOf" srcId="{49BBA60F-0B5E-BD41-A965-908DC4B0B410}" destId="{4442ABC7-1296-CB47-A0DE-1FD783981712}" srcOrd="2" destOrd="0" presId="urn:microsoft.com/office/officeart/2009/3/layout/HorizontalOrganizationChart"/>
    <dgm:cxn modelId="{833BB783-2DB1-0B4D-8A52-3996CF9B5F48}" type="presParOf" srcId="{2B739FEC-683E-FA47-85ED-149E3D5D1F3F}" destId="{597474B3-6E1C-2549-87AA-369A88654F88}" srcOrd="4" destOrd="0" presId="urn:microsoft.com/office/officeart/2009/3/layout/HorizontalOrganizationChart"/>
    <dgm:cxn modelId="{4B77061C-343C-1A40-A6EF-B8FF1510C94F}" type="presParOf" srcId="{2B739FEC-683E-FA47-85ED-149E3D5D1F3F}" destId="{38CEEB9B-1AAF-3D42-BA74-CA70C1977055}" srcOrd="5" destOrd="0" presId="urn:microsoft.com/office/officeart/2009/3/layout/HorizontalOrganizationChart"/>
    <dgm:cxn modelId="{C02535E9-A941-AD4F-8424-112AA9B1F14B}" type="presParOf" srcId="{38CEEB9B-1AAF-3D42-BA74-CA70C1977055}" destId="{4CE45AC5-F1EC-0F46-8D32-FD5D97C381FA}" srcOrd="0" destOrd="0" presId="urn:microsoft.com/office/officeart/2009/3/layout/HorizontalOrganizationChart"/>
    <dgm:cxn modelId="{60CF4B6E-1B0E-8344-B2F5-2F1658FD97E5}" type="presParOf" srcId="{4CE45AC5-F1EC-0F46-8D32-FD5D97C381FA}" destId="{2BB619CE-5C9D-5D49-8130-DB93411A2198}" srcOrd="0" destOrd="0" presId="urn:microsoft.com/office/officeart/2009/3/layout/HorizontalOrganizationChart"/>
    <dgm:cxn modelId="{0E6530C3-163C-FF49-A832-64AD2DF16D6D}" type="presParOf" srcId="{4CE45AC5-F1EC-0F46-8D32-FD5D97C381FA}" destId="{71941FC8-B67F-584F-94E7-B9699DE3D44A}" srcOrd="1" destOrd="0" presId="urn:microsoft.com/office/officeart/2009/3/layout/HorizontalOrganizationChart"/>
    <dgm:cxn modelId="{64461CEC-6610-AA4B-9E93-4D4633DDB81F}" type="presParOf" srcId="{38CEEB9B-1AAF-3D42-BA74-CA70C1977055}" destId="{F5A2709E-21CE-B64A-9567-D9001C165DAA}" srcOrd="1" destOrd="0" presId="urn:microsoft.com/office/officeart/2009/3/layout/HorizontalOrganizationChart"/>
    <dgm:cxn modelId="{89A1BE2B-59E7-C24B-85FF-62406C9F4AD7}" type="presParOf" srcId="{38CEEB9B-1AAF-3D42-BA74-CA70C1977055}" destId="{0D3F2306-F400-8640-8A77-7C9807EBFEA2}" srcOrd="2" destOrd="0" presId="urn:microsoft.com/office/officeart/2009/3/layout/HorizontalOrganizationChart"/>
    <dgm:cxn modelId="{BEA45372-A7F7-D343-A313-BD2434CD32C4}" type="presParOf" srcId="{2B739FEC-683E-FA47-85ED-149E3D5D1F3F}" destId="{E94625C5-5940-8346-8F02-EAA847A14025}" srcOrd="6" destOrd="0" presId="urn:microsoft.com/office/officeart/2009/3/layout/HorizontalOrganizationChart"/>
    <dgm:cxn modelId="{4C94D243-3823-4E49-922F-36A1FBBDFCB4}" type="presParOf" srcId="{2B739FEC-683E-FA47-85ED-149E3D5D1F3F}" destId="{910A039E-2785-1D47-847F-618CE5161385}" srcOrd="7" destOrd="0" presId="urn:microsoft.com/office/officeart/2009/3/layout/HorizontalOrganizationChart"/>
    <dgm:cxn modelId="{D65B456D-784B-6E41-B092-6AE454ACE0B9}" type="presParOf" srcId="{910A039E-2785-1D47-847F-618CE5161385}" destId="{FC72E77F-BEF2-A649-8FA9-889C512E6796}" srcOrd="0" destOrd="0" presId="urn:microsoft.com/office/officeart/2009/3/layout/HorizontalOrganizationChart"/>
    <dgm:cxn modelId="{92E50691-A818-214D-9689-20E3F5B9B040}" type="presParOf" srcId="{FC72E77F-BEF2-A649-8FA9-889C512E6796}" destId="{ECA0169A-2048-DE40-9DB0-A75D40DB9307}" srcOrd="0" destOrd="0" presId="urn:microsoft.com/office/officeart/2009/3/layout/HorizontalOrganizationChart"/>
    <dgm:cxn modelId="{F8F38C1C-30EC-2E4A-8F3D-36651C0D3EF8}" type="presParOf" srcId="{FC72E77F-BEF2-A649-8FA9-889C512E6796}" destId="{8B2709DF-B1FA-9F40-B9D4-0E0D0C11EE23}" srcOrd="1" destOrd="0" presId="urn:microsoft.com/office/officeart/2009/3/layout/HorizontalOrganizationChart"/>
    <dgm:cxn modelId="{AFD671C5-1DB9-E14D-AB6E-4E277F810A9F}" type="presParOf" srcId="{910A039E-2785-1D47-847F-618CE5161385}" destId="{8DB87546-3381-294D-AC68-C0779922E7CC}" srcOrd="1" destOrd="0" presId="urn:microsoft.com/office/officeart/2009/3/layout/HorizontalOrganizationChart"/>
    <dgm:cxn modelId="{154FD2C9-1FE2-AE40-8899-D6B9522B6342}" type="presParOf" srcId="{910A039E-2785-1D47-847F-618CE5161385}" destId="{70B8284E-80BF-6C42-8455-9DC3E02E29A3}" srcOrd="2" destOrd="0" presId="urn:microsoft.com/office/officeart/2009/3/layout/HorizontalOrganizationChart"/>
    <dgm:cxn modelId="{01F788BE-2453-2D4A-B3B2-C5CD82E10886}" type="presParOf" srcId="{2B739FEC-683E-FA47-85ED-149E3D5D1F3F}" destId="{567CA3FD-D79D-6847-8C48-96BAE9B339E0}" srcOrd="8" destOrd="0" presId="urn:microsoft.com/office/officeart/2009/3/layout/HorizontalOrganizationChart"/>
    <dgm:cxn modelId="{EBA06FAA-81BD-4B4C-9AF2-DF491C778640}" type="presParOf" srcId="{2B739FEC-683E-FA47-85ED-149E3D5D1F3F}" destId="{58E8E3DD-A989-7D41-A969-926ECE8CCB20}" srcOrd="9" destOrd="0" presId="urn:microsoft.com/office/officeart/2009/3/layout/HorizontalOrganizationChart"/>
    <dgm:cxn modelId="{D05587ED-DE31-EC44-95A9-76A4CE1DE9AC}" type="presParOf" srcId="{58E8E3DD-A989-7D41-A969-926ECE8CCB20}" destId="{AF62C3EE-7FD6-1D41-A9B5-5A54144F25A0}" srcOrd="0" destOrd="0" presId="urn:microsoft.com/office/officeart/2009/3/layout/HorizontalOrganizationChart"/>
    <dgm:cxn modelId="{71F2A07D-8FA8-4F43-BFFC-C3A3C4B900AB}" type="presParOf" srcId="{AF62C3EE-7FD6-1D41-A9B5-5A54144F25A0}" destId="{F5C6DDED-289D-7841-93F4-339D77207A35}" srcOrd="0" destOrd="0" presId="urn:microsoft.com/office/officeart/2009/3/layout/HorizontalOrganizationChart"/>
    <dgm:cxn modelId="{8EBCC468-3946-A844-832C-7BB70C237F91}" type="presParOf" srcId="{AF62C3EE-7FD6-1D41-A9B5-5A54144F25A0}" destId="{EE4E33A2-9AD1-974B-A693-951C1B4D6C82}" srcOrd="1" destOrd="0" presId="urn:microsoft.com/office/officeart/2009/3/layout/HorizontalOrganizationChart"/>
    <dgm:cxn modelId="{04527FD8-329C-6B49-9456-25FE3D663F2C}" type="presParOf" srcId="{58E8E3DD-A989-7D41-A969-926ECE8CCB20}" destId="{73A5587E-20F3-C74C-BBB2-2602EEB639AC}" srcOrd="1" destOrd="0" presId="urn:microsoft.com/office/officeart/2009/3/layout/HorizontalOrganizationChart"/>
    <dgm:cxn modelId="{C0DF9880-4B3E-3E4C-813B-08237E42AA84}" type="presParOf" srcId="{73A5587E-20F3-C74C-BBB2-2602EEB639AC}" destId="{F4822688-DD46-F444-8E96-B85C2EA4A99D}" srcOrd="0" destOrd="0" presId="urn:microsoft.com/office/officeart/2009/3/layout/HorizontalOrganizationChart"/>
    <dgm:cxn modelId="{6DA40880-A09E-254C-A736-23E7B206D963}" type="presParOf" srcId="{73A5587E-20F3-C74C-BBB2-2602EEB639AC}" destId="{A7779945-5CE8-9D45-9203-45F9B097213E}" srcOrd="1" destOrd="0" presId="urn:microsoft.com/office/officeart/2009/3/layout/HorizontalOrganizationChart"/>
    <dgm:cxn modelId="{6204B318-E651-CE43-95A0-07DCD768F372}" type="presParOf" srcId="{A7779945-5CE8-9D45-9203-45F9B097213E}" destId="{8770AFB0-98D4-8A41-B0FE-206CC39E2F8D}" srcOrd="0" destOrd="0" presId="urn:microsoft.com/office/officeart/2009/3/layout/HorizontalOrganizationChart"/>
    <dgm:cxn modelId="{DF402EF5-97C1-D441-8B6A-EEBBFE328D89}" type="presParOf" srcId="{8770AFB0-98D4-8A41-B0FE-206CC39E2F8D}" destId="{19CFF20B-E307-9248-AB6F-809651D522EC}" srcOrd="0" destOrd="0" presId="urn:microsoft.com/office/officeart/2009/3/layout/HorizontalOrganizationChart"/>
    <dgm:cxn modelId="{D3FD423F-6C93-4D43-937E-26F88E2A1AF1}" type="presParOf" srcId="{8770AFB0-98D4-8A41-B0FE-206CC39E2F8D}" destId="{4C61FC06-5582-1D49-B6FC-B64B0096FE3E}" srcOrd="1" destOrd="0" presId="urn:microsoft.com/office/officeart/2009/3/layout/HorizontalOrganizationChart"/>
    <dgm:cxn modelId="{D55A6B9C-D1EC-824A-8E88-326119ED3E93}" type="presParOf" srcId="{A7779945-5CE8-9D45-9203-45F9B097213E}" destId="{6B5795AD-1518-A745-AF62-9D2AE22A6958}" srcOrd="1" destOrd="0" presId="urn:microsoft.com/office/officeart/2009/3/layout/HorizontalOrganizationChart"/>
    <dgm:cxn modelId="{E1A9EC3E-5F6B-944B-9B49-160F88D42E41}" type="presParOf" srcId="{A7779945-5CE8-9D45-9203-45F9B097213E}" destId="{A7EABCD4-DDA4-B547-8A57-FF45B75225F1}" srcOrd="2" destOrd="0" presId="urn:microsoft.com/office/officeart/2009/3/layout/HorizontalOrganizationChart"/>
    <dgm:cxn modelId="{F9DA317D-8FC1-2D4E-AEF0-B5F584FAD1A5}" type="presParOf" srcId="{73A5587E-20F3-C74C-BBB2-2602EEB639AC}" destId="{B3F10506-8384-4248-A7F9-0CA9DE8EAA72}" srcOrd="2" destOrd="0" presId="urn:microsoft.com/office/officeart/2009/3/layout/HorizontalOrganizationChart"/>
    <dgm:cxn modelId="{F33185A5-B446-EC4E-92F2-8EF5834A99B0}" type="presParOf" srcId="{73A5587E-20F3-C74C-BBB2-2602EEB639AC}" destId="{AD7722BA-3441-EE49-885C-5EA41A720C7F}" srcOrd="3" destOrd="0" presId="urn:microsoft.com/office/officeart/2009/3/layout/HorizontalOrganizationChart"/>
    <dgm:cxn modelId="{C5A3F2F1-359D-3444-BC95-E2EFC258C0AA}" type="presParOf" srcId="{AD7722BA-3441-EE49-885C-5EA41A720C7F}" destId="{1782870E-3233-0B49-98EE-C49495DA409C}" srcOrd="0" destOrd="0" presId="urn:microsoft.com/office/officeart/2009/3/layout/HorizontalOrganizationChart"/>
    <dgm:cxn modelId="{9FA055CA-79C5-6C40-8DA0-F561295C4F8B}" type="presParOf" srcId="{1782870E-3233-0B49-98EE-C49495DA409C}" destId="{48F1B6DE-1D2F-D947-A54D-A207B639340C}" srcOrd="0" destOrd="0" presId="urn:microsoft.com/office/officeart/2009/3/layout/HorizontalOrganizationChart"/>
    <dgm:cxn modelId="{EF55F4A8-100E-2A4E-83E8-32B2D96B4548}" type="presParOf" srcId="{1782870E-3233-0B49-98EE-C49495DA409C}" destId="{C013277E-1708-BA42-B5DF-72C51E61EB84}" srcOrd="1" destOrd="0" presId="urn:microsoft.com/office/officeart/2009/3/layout/HorizontalOrganizationChart"/>
    <dgm:cxn modelId="{7638425A-49BD-E443-810A-FAF39DDAAB17}" type="presParOf" srcId="{AD7722BA-3441-EE49-885C-5EA41A720C7F}" destId="{50D57C98-EC19-D841-BC74-CCB8865497DE}" srcOrd="1" destOrd="0" presId="urn:microsoft.com/office/officeart/2009/3/layout/HorizontalOrganizationChart"/>
    <dgm:cxn modelId="{4A5F5DAF-AE42-1E4F-9B8B-9A609BBBC891}" type="presParOf" srcId="{AD7722BA-3441-EE49-885C-5EA41A720C7F}" destId="{EC19D66F-AACA-FD4E-80B7-05C9EE16AD34}" srcOrd="2" destOrd="0" presId="urn:microsoft.com/office/officeart/2009/3/layout/HorizontalOrganizationChart"/>
    <dgm:cxn modelId="{64656A8A-449F-A345-AB28-6F51C4DAC2DB}" type="presParOf" srcId="{73A5587E-20F3-C74C-BBB2-2602EEB639AC}" destId="{5A328EF9-6F40-D74E-8734-BA0124D09DB2}" srcOrd="4" destOrd="0" presId="urn:microsoft.com/office/officeart/2009/3/layout/HorizontalOrganizationChart"/>
    <dgm:cxn modelId="{A219E63B-25DF-7044-83A7-0AD4E55CDF4C}" type="presParOf" srcId="{73A5587E-20F3-C74C-BBB2-2602EEB639AC}" destId="{64C23665-6AE7-4746-994C-7CC430220263}" srcOrd="5" destOrd="0" presId="urn:microsoft.com/office/officeart/2009/3/layout/HorizontalOrganizationChart"/>
    <dgm:cxn modelId="{9444DE0C-644E-C148-941B-A399CA18F7CE}" type="presParOf" srcId="{64C23665-6AE7-4746-994C-7CC430220263}" destId="{C141CD70-DA69-7D49-91E0-618042C6EB63}" srcOrd="0" destOrd="0" presId="urn:microsoft.com/office/officeart/2009/3/layout/HorizontalOrganizationChart"/>
    <dgm:cxn modelId="{E9F26A33-CD7E-D145-A6C4-E32876601686}" type="presParOf" srcId="{C141CD70-DA69-7D49-91E0-618042C6EB63}" destId="{15BDC716-9DF7-3840-85B2-21F955AD7987}" srcOrd="0" destOrd="0" presId="urn:microsoft.com/office/officeart/2009/3/layout/HorizontalOrganizationChart"/>
    <dgm:cxn modelId="{48DF6E95-D5CB-C04C-BDC2-352704920B86}" type="presParOf" srcId="{C141CD70-DA69-7D49-91E0-618042C6EB63}" destId="{F3B1BF9F-D118-EC4A-8579-5155D9BDE029}" srcOrd="1" destOrd="0" presId="urn:microsoft.com/office/officeart/2009/3/layout/HorizontalOrganizationChart"/>
    <dgm:cxn modelId="{3585F40C-DDEC-5049-9403-FC91DF86A3E2}" type="presParOf" srcId="{64C23665-6AE7-4746-994C-7CC430220263}" destId="{E8FC8BF7-18CF-B943-B5CE-D187C6C4998F}" srcOrd="1" destOrd="0" presId="urn:microsoft.com/office/officeart/2009/3/layout/HorizontalOrganizationChart"/>
    <dgm:cxn modelId="{C3EE6798-6C26-C547-9B4E-54B2C3A07467}" type="presParOf" srcId="{64C23665-6AE7-4746-994C-7CC430220263}" destId="{CDBFC1FA-B6EC-E24B-8855-75EDD1DAD1F1}" srcOrd="2" destOrd="0" presId="urn:microsoft.com/office/officeart/2009/3/layout/HorizontalOrganizationChart"/>
    <dgm:cxn modelId="{F8CA8EF9-EBCB-BD43-AE42-EF36D99A0EB7}" type="presParOf" srcId="{73A5587E-20F3-C74C-BBB2-2602EEB639AC}" destId="{A6D2AC1C-33EC-C74B-98A1-B8EE56EACB02}" srcOrd="6" destOrd="0" presId="urn:microsoft.com/office/officeart/2009/3/layout/HorizontalOrganizationChart"/>
    <dgm:cxn modelId="{781B8DC7-D950-1D42-A883-46DCEABCE301}" type="presParOf" srcId="{73A5587E-20F3-C74C-BBB2-2602EEB639AC}" destId="{67707607-BC41-DC44-8FE1-C8D20B876690}" srcOrd="7" destOrd="0" presId="urn:microsoft.com/office/officeart/2009/3/layout/HorizontalOrganizationChart"/>
    <dgm:cxn modelId="{2E7CA4D1-FBE9-D44B-9F0E-F07F45F617B1}" type="presParOf" srcId="{67707607-BC41-DC44-8FE1-C8D20B876690}" destId="{5DFA9679-CBEB-4240-9AF1-43A401F9CC24}" srcOrd="0" destOrd="0" presId="urn:microsoft.com/office/officeart/2009/3/layout/HorizontalOrganizationChart"/>
    <dgm:cxn modelId="{C8EDD57C-B79C-2241-8385-8A2134A9368E}" type="presParOf" srcId="{5DFA9679-CBEB-4240-9AF1-43A401F9CC24}" destId="{20D04558-2F76-894F-9F08-CCE44C962833}" srcOrd="0" destOrd="0" presId="urn:microsoft.com/office/officeart/2009/3/layout/HorizontalOrganizationChart"/>
    <dgm:cxn modelId="{C9B4B371-F150-2743-80A7-9937EC4EDB54}" type="presParOf" srcId="{5DFA9679-CBEB-4240-9AF1-43A401F9CC24}" destId="{136EC648-0C72-D44C-95C6-9F20E7BEA908}" srcOrd="1" destOrd="0" presId="urn:microsoft.com/office/officeart/2009/3/layout/HorizontalOrganizationChart"/>
    <dgm:cxn modelId="{D810D7A6-0144-2F49-8146-61D654517E9E}" type="presParOf" srcId="{67707607-BC41-DC44-8FE1-C8D20B876690}" destId="{F89DFB28-C222-CB4E-BFA8-26A6DE60E68A}" srcOrd="1" destOrd="0" presId="urn:microsoft.com/office/officeart/2009/3/layout/HorizontalOrganizationChart"/>
    <dgm:cxn modelId="{AF6AF473-608D-884C-B872-D00A4FEE6818}" type="presParOf" srcId="{67707607-BC41-DC44-8FE1-C8D20B876690}" destId="{C880C600-2510-4043-82FE-3D27FB183C5F}" srcOrd="2" destOrd="0" presId="urn:microsoft.com/office/officeart/2009/3/layout/HorizontalOrganizationChart"/>
    <dgm:cxn modelId="{9C2B3D46-DE45-4D43-AB1C-9E97B358B484}" type="presParOf" srcId="{73A5587E-20F3-C74C-BBB2-2602EEB639AC}" destId="{7F6527E3-B491-DE4D-B1A7-2395B663CF70}" srcOrd="8" destOrd="0" presId="urn:microsoft.com/office/officeart/2009/3/layout/HorizontalOrganizationChart"/>
    <dgm:cxn modelId="{5E46160E-D05F-C143-9DB7-9E280633B5D4}" type="presParOf" srcId="{73A5587E-20F3-C74C-BBB2-2602EEB639AC}" destId="{8ADEB1BB-572A-BB4A-A5FA-7DA11AD500D0}" srcOrd="9" destOrd="0" presId="urn:microsoft.com/office/officeart/2009/3/layout/HorizontalOrganizationChart"/>
    <dgm:cxn modelId="{87DD1A33-BCFC-AE48-A7AE-2DAC4984D169}" type="presParOf" srcId="{8ADEB1BB-572A-BB4A-A5FA-7DA11AD500D0}" destId="{CE450F2E-F9AF-C54E-A73E-9091771D89F5}" srcOrd="0" destOrd="0" presId="urn:microsoft.com/office/officeart/2009/3/layout/HorizontalOrganizationChart"/>
    <dgm:cxn modelId="{185995C4-257D-334E-85C6-7BA4E84AE822}" type="presParOf" srcId="{CE450F2E-F9AF-C54E-A73E-9091771D89F5}" destId="{DF1A7293-992B-B942-995E-21280E08E25A}" srcOrd="0" destOrd="0" presId="urn:microsoft.com/office/officeart/2009/3/layout/HorizontalOrganizationChart"/>
    <dgm:cxn modelId="{95D4AED4-50D2-4B44-BEF4-511F7761DA7A}" type="presParOf" srcId="{CE450F2E-F9AF-C54E-A73E-9091771D89F5}" destId="{1391A53D-1DD5-754C-BE3C-CD7E8B1CE59E}" srcOrd="1" destOrd="0" presId="urn:microsoft.com/office/officeart/2009/3/layout/HorizontalOrganizationChart"/>
    <dgm:cxn modelId="{D6444444-B128-F249-BE25-9E1D1F1F6F06}" type="presParOf" srcId="{8ADEB1BB-572A-BB4A-A5FA-7DA11AD500D0}" destId="{0D2A74E4-0F71-914D-9213-2F5910C30274}" srcOrd="1" destOrd="0" presId="urn:microsoft.com/office/officeart/2009/3/layout/HorizontalOrganizationChart"/>
    <dgm:cxn modelId="{FC0A8F50-C496-1246-96C5-BF3513817703}" type="presParOf" srcId="{8ADEB1BB-572A-BB4A-A5FA-7DA11AD500D0}" destId="{B7EE767A-AF83-E045-9E3D-6770FC02A146}" srcOrd="2" destOrd="0" presId="urn:microsoft.com/office/officeart/2009/3/layout/HorizontalOrganizationChart"/>
    <dgm:cxn modelId="{C9270750-E4DB-6040-B144-3531AC15C159}" type="presParOf" srcId="{73A5587E-20F3-C74C-BBB2-2602EEB639AC}" destId="{35DE84B8-89E5-8343-868D-93C3846A4503}" srcOrd="10" destOrd="0" presId="urn:microsoft.com/office/officeart/2009/3/layout/HorizontalOrganizationChart"/>
    <dgm:cxn modelId="{00A9F278-4889-E748-AA68-7175BDDDC094}" type="presParOf" srcId="{73A5587E-20F3-C74C-BBB2-2602EEB639AC}" destId="{362AD602-5556-DD41-9CCE-FA161BE29042}" srcOrd="11" destOrd="0" presId="urn:microsoft.com/office/officeart/2009/3/layout/HorizontalOrganizationChart"/>
    <dgm:cxn modelId="{E6273173-DECC-A24B-8153-5CD3F6DDF0FD}" type="presParOf" srcId="{362AD602-5556-DD41-9CCE-FA161BE29042}" destId="{9600D290-8F50-764D-992B-A7B4B2EDDBAF}" srcOrd="0" destOrd="0" presId="urn:microsoft.com/office/officeart/2009/3/layout/HorizontalOrganizationChart"/>
    <dgm:cxn modelId="{12409968-420D-3B4E-92A1-D81C4023EF12}" type="presParOf" srcId="{9600D290-8F50-764D-992B-A7B4B2EDDBAF}" destId="{5F559802-5A4C-ED45-B641-584659A704C2}" srcOrd="0" destOrd="0" presId="urn:microsoft.com/office/officeart/2009/3/layout/HorizontalOrganizationChart"/>
    <dgm:cxn modelId="{457B7AE1-737A-8B48-8B9B-4A5A7A6EF59C}" type="presParOf" srcId="{9600D290-8F50-764D-992B-A7B4B2EDDBAF}" destId="{82ABAE16-2BC8-2444-8E6B-43D147A3B232}" srcOrd="1" destOrd="0" presId="urn:microsoft.com/office/officeart/2009/3/layout/HorizontalOrganizationChart"/>
    <dgm:cxn modelId="{095432E6-6085-5449-A1D9-E714CE9458FB}" type="presParOf" srcId="{362AD602-5556-DD41-9CCE-FA161BE29042}" destId="{8ECFED9D-D5FA-AC4B-83A7-6AD56B6142CE}" srcOrd="1" destOrd="0" presId="urn:microsoft.com/office/officeart/2009/3/layout/HorizontalOrganizationChart"/>
    <dgm:cxn modelId="{59EAF1A5-DE94-F645-95C5-DF8A227B7E54}" type="presParOf" srcId="{362AD602-5556-DD41-9CCE-FA161BE29042}" destId="{B1C519FA-0085-9143-9446-6DD133C28FFC}" srcOrd="2" destOrd="0" presId="urn:microsoft.com/office/officeart/2009/3/layout/HorizontalOrganizationChart"/>
    <dgm:cxn modelId="{DA0BE27A-516D-F743-B92F-D5A7FC14F1C6}" type="presParOf" srcId="{58E8E3DD-A989-7D41-A969-926ECE8CCB20}" destId="{E1E0E424-7316-104C-A2AF-F920A258D805}" srcOrd="2" destOrd="0" presId="urn:microsoft.com/office/officeart/2009/3/layout/HorizontalOrganizationChart"/>
    <dgm:cxn modelId="{2CA9E0D9-9ECD-0E40-92D0-68B9D86034F4}" type="presParOf" srcId="{D05CBF39-A94E-B04F-92BD-4365260D2DE5}" destId="{4F5D6638-BD89-E54A-9B6A-03E85A9BD5F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A2D85D-01A1-A64A-8CAF-D3A5124387BA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DD55D7-CD60-EC4C-A82F-10314A28963E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cs typeface="Arial"/>
            </a:rPr>
            <a:t>Pull</a:t>
          </a:r>
          <a:r>
            <a:rPr lang="en-US" sz="1600" dirty="0" smtClean="0"/>
            <a:t> </a:t>
          </a:r>
          <a:r>
            <a:rPr lang="en-US" sz="1400" b="1" dirty="0" smtClean="0">
              <a:solidFill>
                <a:srgbClr val="000000"/>
              </a:solidFill>
              <a:latin typeface="Arial"/>
              <a:cs typeface="Arial"/>
            </a:rPr>
            <a:t>Strategy</a:t>
          </a:r>
          <a:endParaRPr lang="en-US" sz="1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AE449A2-4ABB-374B-9B90-0BE680FA979C}" type="parTrans" cxnId="{91FB594E-B0FF-2A46-BC22-486AEB27AEA0}">
      <dgm:prSet/>
      <dgm:spPr/>
      <dgm:t>
        <a:bodyPr/>
        <a:lstStyle/>
        <a:p>
          <a:endParaRPr lang="en-US"/>
        </a:p>
      </dgm:t>
    </dgm:pt>
    <dgm:pt modelId="{CDABB28F-2466-F440-B7EE-05982F8B69E6}" type="sibTrans" cxnId="{91FB594E-B0FF-2A46-BC22-486AEB27AEA0}">
      <dgm:prSet/>
      <dgm:spPr/>
      <dgm:t>
        <a:bodyPr/>
        <a:lstStyle/>
        <a:p>
          <a:endParaRPr lang="en-US" dirty="0"/>
        </a:p>
      </dgm:t>
    </dgm:pt>
    <dgm:pt modelId="{608027EE-E48A-2843-A6F3-88B63DDE111E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cs typeface="Arial"/>
            </a:rPr>
            <a:t>Sustainable</a:t>
          </a:r>
          <a:endParaRPr lang="en-US" sz="1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64A4CC33-75F1-8642-B2CF-0BEA25F98ABF}" type="parTrans" cxnId="{16ED14C3-F6F3-3940-B865-DB6E7CC50A7D}">
      <dgm:prSet/>
      <dgm:spPr/>
      <dgm:t>
        <a:bodyPr/>
        <a:lstStyle/>
        <a:p>
          <a:endParaRPr lang="en-US"/>
        </a:p>
      </dgm:t>
    </dgm:pt>
    <dgm:pt modelId="{D6BCD8F8-BDEB-3A4C-8DCA-FE857B67C023}" type="sibTrans" cxnId="{16ED14C3-F6F3-3940-B865-DB6E7CC50A7D}">
      <dgm:prSet/>
      <dgm:spPr/>
      <dgm:t>
        <a:bodyPr/>
        <a:lstStyle/>
        <a:p>
          <a:endParaRPr lang="en-US" dirty="0"/>
        </a:p>
      </dgm:t>
    </dgm:pt>
    <dgm:pt modelId="{0F527A32-CD5F-464A-BF17-F38A5377A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cs typeface="Arial"/>
            </a:rPr>
            <a:t>Appropriate Technology</a:t>
          </a:r>
          <a:endParaRPr lang="en-US" sz="1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A9CB3C93-0434-C249-A2C8-E9FB6995F428}" type="parTrans" cxnId="{CCFD3AC8-9718-BC45-8E29-8BF9AE59F6B2}">
      <dgm:prSet/>
      <dgm:spPr/>
      <dgm:t>
        <a:bodyPr/>
        <a:lstStyle/>
        <a:p>
          <a:endParaRPr lang="en-US"/>
        </a:p>
      </dgm:t>
    </dgm:pt>
    <dgm:pt modelId="{76DD790E-62FA-A443-96BF-458BC22DFA87}" type="sibTrans" cxnId="{CCFD3AC8-9718-BC45-8E29-8BF9AE59F6B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flat" dir="t"/>
        </a:scene3d>
        <a:sp3d z="-80000">
          <a:bevelT/>
        </a:sp3d>
      </dgm:spPr>
      <dgm:t>
        <a:bodyPr/>
        <a:lstStyle/>
        <a:p>
          <a:endParaRPr lang="en-US" dirty="0"/>
        </a:p>
      </dgm:t>
    </dgm:pt>
    <dgm:pt modelId="{2778BA54-CEB5-174A-89CD-9FFBFE7DE16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cs typeface="Arial"/>
            </a:rPr>
            <a:t>Cost</a:t>
          </a:r>
          <a:r>
            <a:rPr lang="en-US" sz="1600" dirty="0" smtClean="0"/>
            <a:t> </a:t>
          </a:r>
          <a:r>
            <a:rPr lang="en-US" sz="1400" b="1" dirty="0" smtClean="0">
              <a:solidFill>
                <a:srgbClr val="000000"/>
              </a:solidFill>
              <a:latin typeface="Arial"/>
              <a:cs typeface="Arial"/>
            </a:rPr>
            <a:t>Effective</a:t>
          </a:r>
          <a:endParaRPr lang="en-US" sz="1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3DD6EF81-BDCF-3948-8375-8E41096F65AB}" type="parTrans" cxnId="{10687EC1-F326-6E4E-9CFC-9CC23F3A8714}">
      <dgm:prSet/>
      <dgm:spPr/>
      <dgm:t>
        <a:bodyPr/>
        <a:lstStyle/>
        <a:p>
          <a:endParaRPr lang="en-US"/>
        </a:p>
      </dgm:t>
    </dgm:pt>
    <dgm:pt modelId="{E3FA2CFF-F47F-914F-BBA4-5D456477CCAE}" type="sibTrans" cxnId="{10687EC1-F326-6E4E-9CFC-9CC23F3A8714}">
      <dgm:prSet/>
      <dgm:spPr/>
      <dgm:t>
        <a:bodyPr/>
        <a:lstStyle/>
        <a:p>
          <a:endParaRPr lang="en-US" dirty="0"/>
        </a:p>
      </dgm:t>
    </dgm:pt>
    <dgm:pt modelId="{0A4331A6-F0E1-C542-A507-A48A8F1AFF73}">
      <dgm:prSet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cs typeface="Arial"/>
            </a:rPr>
            <a:t>Scalable</a:t>
          </a:r>
          <a:endParaRPr lang="en-US" sz="1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6C5268C8-8168-9F4A-8C11-94F33347A8A0}" type="parTrans" cxnId="{4585910C-DA47-9148-BACE-B138A22F4629}">
      <dgm:prSet/>
      <dgm:spPr/>
      <dgm:t>
        <a:bodyPr/>
        <a:lstStyle/>
        <a:p>
          <a:endParaRPr lang="en-US"/>
        </a:p>
      </dgm:t>
    </dgm:pt>
    <dgm:pt modelId="{85526C75-B69B-6F41-95BE-9BC804356353}" type="sibTrans" cxnId="{4585910C-DA47-9148-BACE-B138A22F4629}">
      <dgm:prSet/>
      <dgm:spPr/>
      <dgm:t>
        <a:bodyPr/>
        <a:lstStyle/>
        <a:p>
          <a:endParaRPr lang="en-US" dirty="0"/>
        </a:p>
      </dgm:t>
    </dgm:pt>
    <dgm:pt modelId="{B7AF5011-1835-8B4D-870B-9260FD8A2612}" type="pres">
      <dgm:prSet presAssocID="{2BA2D85D-01A1-A64A-8CAF-D3A5124387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7AF53-3506-E14C-A0AC-39A5228078A1}" type="pres">
      <dgm:prSet presAssocID="{2BDD55D7-CD60-EC4C-A82F-10314A2896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4B8BF-5EA5-C64C-A9DF-E868B2C9801D}" type="pres">
      <dgm:prSet presAssocID="{CDABB28F-2466-F440-B7EE-05982F8B6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0295CE5-6793-654F-94C1-BDDB3FBFC9BD}" type="pres">
      <dgm:prSet presAssocID="{CDABB28F-2466-F440-B7EE-05982F8B6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7548D08-C9A6-C14E-A112-E4C86963219E}" type="pres">
      <dgm:prSet presAssocID="{0A4331A6-F0E1-C542-A507-A48A8F1AFF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0DC05-4E5D-9D47-A012-A57FF19B7BB2}" type="pres">
      <dgm:prSet presAssocID="{85526C75-B69B-6F41-95BE-9BC80435635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5DFE343-DC4B-2A42-9A54-971B9FF66790}" type="pres">
      <dgm:prSet presAssocID="{85526C75-B69B-6F41-95BE-9BC80435635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D968C16-1213-CF4E-8401-4A9466DF24AE}" type="pres">
      <dgm:prSet presAssocID="{608027EE-E48A-2843-A6F3-88B63DDE11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7FB41-A367-2548-8B43-CE6AE4794CC6}" type="pres">
      <dgm:prSet presAssocID="{D6BCD8F8-BDEB-3A4C-8DCA-FE857B67C02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61944E0-957C-944B-BA39-749EB7BBF77D}" type="pres">
      <dgm:prSet presAssocID="{D6BCD8F8-BDEB-3A4C-8DCA-FE857B67C02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B0ED105-E1D6-674D-820A-855EC12E11D1}" type="pres">
      <dgm:prSet presAssocID="{0F527A32-CD5F-464A-BF17-F38A5377AD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AD8E1-7266-4D4D-BF0B-2F07F3266AAE}" type="pres">
      <dgm:prSet presAssocID="{76DD790E-62FA-A443-96BF-458BC22DFA8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97656D2-ED13-4146-A393-85B90D5E0392}" type="pres">
      <dgm:prSet presAssocID="{76DD790E-62FA-A443-96BF-458BC22DFA8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3A3C3A1-33AA-4643-8F6A-0D8615CD9FCB}" type="pres">
      <dgm:prSet presAssocID="{2778BA54-CEB5-174A-89CD-9FFBFE7DE1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33B86-19E3-8F4C-82E1-2389E2384042}" type="pres">
      <dgm:prSet presAssocID="{E3FA2CFF-F47F-914F-BBA4-5D456477CCA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39A01ED-1E70-274E-BB8F-AECE2F3B40E8}" type="pres">
      <dgm:prSet presAssocID="{E3FA2CFF-F47F-914F-BBA4-5D456477CCA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161654F-1019-4C45-9210-73D908BA1265}" type="presOf" srcId="{0F527A32-CD5F-464A-BF17-F38A5377ADDA}" destId="{4B0ED105-E1D6-674D-820A-855EC12E11D1}" srcOrd="0" destOrd="0" presId="urn:microsoft.com/office/officeart/2005/8/layout/cycle2"/>
    <dgm:cxn modelId="{91FB594E-B0FF-2A46-BC22-486AEB27AEA0}" srcId="{2BA2D85D-01A1-A64A-8CAF-D3A5124387BA}" destId="{2BDD55D7-CD60-EC4C-A82F-10314A28963E}" srcOrd="0" destOrd="0" parTransId="{1AE449A2-4ABB-374B-9B90-0BE680FA979C}" sibTransId="{CDABB28F-2466-F440-B7EE-05982F8B69E6}"/>
    <dgm:cxn modelId="{4585910C-DA47-9148-BACE-B138A22F4629}" srcId="{2BA2D85D-01A1-A64A-8CAF-D3A5124387BA}" destId="{0A4331A6-F0E1-C542-A507-A48A8F1AFF73}" srcOrd="1" destOrd="0" parTransId="{6C5268C8-8168-9F4A-8C11-94F33347A8A0}" sibTransId="{85526C75-B69B-6F41-95BE-9BC804356353}"/>
    <dgm:cxn modelId="{FA688A90-0AF1-4D98-994C-7EE4A77E6CF4}" type="presOf" srcId="{2778BA54-CEB5-174A-89CD-9FFBFE7DE167}" destId="{D3A3C3A1-33AA-4643-8F6A-0D8615CD9FCB}" srcOrd="0" destOrd="0" presId="urn:microsoft.com/office/officeart/2005/8/layout/cycle2"/>
    <dgm:cxn modelId="{92CDC9C6-E26D-4A6F-B700-909F3B60B89F}" type="presOf" srcId="{CDABB28F-2466-F440-B7EE-05982F8B69E6}" destId="{00295CE5-6793-654F-94C1-BDDB3FBFC9BD}" srcOrd="1" destOrd="0" presId="urn:microsoft.com/office/officeart/2005/8/layout/cycle2"/>
    <dgm:cxn modelId="{4EE36F7A-A4B7-4D26-8C85-E44B7E1E65D6}" type="presOf" srcId="{608027EE-E48A-2843-A6F3-88B63DDE111E}" destId="{6D968C16-1213-CF4E-8401-4A9466DF24AE}" srcOrd="0" destOrd="0" presId="urn:microsoft.com/office/officeart/2005/8/layout/cycle2"/>
    <dgm:cxn modelId="{10687EC1-F326-6E4E-9CFC-9CC23F3A8714}" srcId="{2BA2D85D-01A1-A64A-8CAF-D3A5124387BA}" destId="{2778BA54-CEB5-174A-89CD-9FFBFE7DE167}" srcOrd="4" destOrd="0" parTransId="{3DD6EF81-BDCF-3948-8375-8E41096F65AB}" sibTransId="{E3FA2CFF-F47F-914F-BBA4-5D456477CCAE}"/>
    <dgm:cxn modelId="{F8D4CFEC-8F1E-40BD-A94A-EAE551CCB49C}" type="presOf" srcId="{2BDD55D7-CD60-EC4C-A82F-10314A28963E}" destId="{BB27AF53-3506-E14C-A0AC-39A5228078A1}" srcOrd="0" destOrd="0" presId="urn:microsoft.com/office/officeart/2005/8/layout/cycle2"/>
    <dgm:cxn modelId="{4D56BDC4-5D99-4643-A8FD-FF48382533A7}" type="presOf" srcId="{76DD790E-62FA-A443-96BF-458BC22DFA87}" destId="{297656D2-ED13-4146-A393-85B90D5E0392}" srcOrd="1" destOrd="0" presId="urn:microsoft.com/office/officeart/2005/8/layout/cycle2"/>
    <dgm:cxn modelId="{DEC4CDB1-09AF-46A8-9E64-F0AA13816080}" type="presOf" srcId="{85526C75-B69B-6F41-95BE-9BC804356353}" destId="{D5DFE343-DC4B-2A42-9A54-971B9FF66790}" srcOrd="1" destOrd="0" presId="urn:microsoft.com/office/officeart/2005/8/layout/cycle2"/>
    <dgm:cxn modelId="{CCFD3AC8-9718-BC45-8E29-8BF9AE59F6B2}" srcId="{2BA2D85D-01A1-A64A-8CAF-D3A5124387BA}" destId="{0F527A32-CD5F-464A-BF17-F38A5377ADDA}" srcOrd="3" destOrd="0" parTransId="{A9CB3C93-0434-C249-A2C8-E9FB6995F428}" sibTransId="{76DD790E-62FA-A443-96BF-458BC22DFA87}"/>
    <dgm:cxn modelId="{16ED14C3-F6F3-3940-B865-DB6E7CC50A7D}" srcId="{2BA2D85D-01A1-A64A-8CAF-D3A5124387BA}" destId="{608027EE-E48A-2843-A6F3-88B63DDE111E}" srcOrd="2" destOrd="0" parTransId="{64A4CC33-75F1-8642-B2CF-0BEA25F98ABF}" sibTransId="{D6BCD8F8-BDEB-3A4C-8DCA-FE857B67C023}"/>
    <dgm:cxn modelId="{14B318D0-6F4C-4D5A-9824-D400BB417CD2}" type="presOf" srcId="{D6BCD8F8-BDEB-3A4C-8DCA-FE857B67C023}" destId="{0647FB41-A367-2548-8B43-CE6AE4794CC6}" srcOrd="0" destOrd="0" presId="urn:microsoft.com/office/officeart/2005/8/layout/cycle2"/>
    <dgm:cxn modelId="{51A0DA2A-1336-495E-9162-1E768F093B00}" type="presOf" srcId="{E3FA2CFF-F47F-914F-BBA4-5D456477CCAE}" destId="{47533B86-19E3-8F4C-82E1-2389E2384042}" srcOrd="0" destOrd="0" presId="urn:microsoft.com/office/officeart/2005/8/layout/cycle2"/>
    <dgm:cxn modelId="{A8428D3A-BD3F-4335-8B16-90ED96FFE7E7}" type="presOf" srcId="{0A4331A6-F0E1-C542-A507-A48A8F1AFF73}" destId="{A7548D08-C9A6-C14E-A112-E4C86963219E}" srcOrd="0" destOrd="0" presId="urn:microsoft.com/office/officeart/2005/8/layout/cycle2"/>
    <dgm:cxn modelId="{C36FDA50-DAF0-43FB-9424-1F57D1FC86A2}" type="presOf" srcId="{2BA2D85D-01A1-A64A-8CAF-D3A5124387BA}" destId="{B7AF5011-1835-8B4D-870B-9260FD8A2612}" srcOrd="0" destOrd="0" presId="urn:microsoft.com/office/officeart/2005/8/layout/cycle2"/>
    <dgm:cxn modelId="{E27B1B9E-EC51-46E3-8300-B66BF0C33D1C}" type="presOf" srcId="{CDABB28F-2466-F440-B7EE-05982F8B69E6}" destId="{6034B8BF-5EA5-C64C-A9DF-E868B2C9801D}" srcOrd="0" destOrd="0" presId="urn:microsoft.com/office/officeart/2005/8/layout/cycle2"/>
    <dgm:cxn modelId="{1129BF02-6687-40B6-918A-1AD5027D64D4}" type="presOf" srcId="{E3FA2CFF-F47F-914F-BBA4-5D456477CCAE}" destId="{139A01ED-1E70-274E-BB8F-AECE2F3B40E8}" srcOrd="1" destOrd="0" presId="urn:microsoft.com/office/officeart/2005/8/layout/cycle2"/>
    <dgm:cxn modelId="{2E42FE2E-E543-4B70-AF07-E4427AE1B4C0}" type="presOf" srcId="{D6BCD8F8-BDEB-3A4C-8DCA-FE857B67C023}" destId="{E61944E0-957C-944B-BA39-749EB7BBF77D}" srcOrd="1" destOrd="0" presId="urn:microsoft.com/office/officeart/2005/8/layout/cycle2"/>
    <dgm:cxn modelId="{1A470DCB-B6D4-4A54-8280-85073A88BF75}" type="presOf" srcId="{76DD790E-62FA-A443-96BF-458BC22DFA87}" destId="{5F2AD8E1-7266-4D4D-BF0B-2F07F3266AAE}" srcOrd="0" destOrd="0" presId="urn:microsoft.com/office/officeart/2005/8/layout/cycle2"/>
    <dgm:cxn modelId="{D660F912-1156-47E7-8DBF-1A34BC78DE45}" type="presOf" srcId="{85526C75-B69B-6F41-95BE-9BC804356353}" destId="{4F10DC05-4E5D-9D47-A012-A57FF19B7BB2}" srcOrd="0" destOrd="0" presId="urn:microsoft.com/office/officeart/2005/8/layout/cycle2"/>
    <dgm:cxn modelId="{BBA4C6CD-90C8-4A6F-8C02-A230B3D1D0ED}" type="presParOf" srcId="{B7AF5011-1835-8B4D-870B-9260FD8A2612}" destId="{BB27AF53-3506-E14C-A0AC-39A5228078A1}" srcOrd="0" destOrd="0" presId="urn:microsoft.com/office/officeart/2005/8/layout/cycle2"/>
    <dgm:cxn modelId="{2132994E-5FFC-4C12-BCC5-D8921BE56122}" type="presParOf" srcId="{B7AF5011-1835-8B4D-870B-9260FD8A2612}" destId="{6034B8BF-5EA5-C64C-A9DF-E868B2C9801D}" srcOrd="1" destOrd="0" presId="urn:microsoft.com/office/officeart/2005/8/layout/cycle2"/>
    <dgm:cxn modelId="{BE1454DF-DDD1-43F7-A777-DEA7933D5988}" type="presParOf" srcId="{6034B8BF-5EA5-C64C-A9DF-E868B2C9801D}" destId="{00295CE5-6793-654F-94C1-BDDB3FBFC9BD}" srcOrd="0" destOrd="0" presId="urn:microsoft.com/office/officeart/2005/8/layout/cycle2"/>
    <dgm:cxn modelId="{77A23607-F3DC-4E01-9425-F974DD8A6DD3}" type="presParOf" srcId="{B7AF5011-1835-8B4D-870B-9260FD8A2612}" destId="{A7548D08-C9A6-C14E-A112-E4C86963219E}" srcOrd="2" destOrd="0" presId="urn:microsoft.com/office/officeart/2005/8/layout/cycle2"/>
    <dgm:cxn modelId="{F2E4DA0C-808C-407E-8D8B-D76B95122644}" type="presParOf" srcId="{B7AF5011-1835-8B4D-870B-9260FD8A2612}" destId="{4F10DC05-4E5D-9D47-A012-A57FF19B7BB2}" srcOrd="3" destOrd="0" presId="urn:microsoft.com/office/officeart/2005/8/layout/cycle2"/>
    <dgm:cxn modelId="{31D78B6C-43FC-49FA-874C-4A9B43E56863}" type="presParOf" srcId="{4F10DC05-4E5D-9D47-A012-A57FF19B7BB2}" destId="{D5DFE343-DC4B-2A42-9A54-971B9FF66790}" srcOrd="0" destOrd="0" presId="urn:microsoft.com/office/officeart/2005/8/layout/cycle2"/>
    <dgm:cxn modelId="{3881B679-129E-4220-99DA-733878E4DF93}" type="presParOf" srcId="{B7AF5011-1835-8B4D-870B-9260FD8A2612}" destId="{6D968C16-1213-CF4E-8401-4A9466DF24AE}" srcOrd="4" destOrd="0" presId="urn:microsoft.com/office/officeart/2005/8/layout/cycle2"/>
    <dgm:cxn modelId="{D9C9566D-1FB1-4DF4-9738-9533E0E4D913}" type="presParOf" srcId="{B7AF5011-1835-8B4D-870B-9260FD8A2612}" destId="{0647FB41-A367-2548-8B43-CE6AE4794CC6}" srcOrd="5" destOrd="0" presId="urn:microsoft.com/office/officeart/2005/8/layout/cycle2"/>
    <dgm:cxn modelId="{B0FB8E86-BFB8-442A-9169-563F9DE959F0}" type="presParOf" srcId="{0647FB41-A367-2548-8B43-CE6AE4794CC6}" destId="{E61944E0-957C-944B-BA39-749EB7BBF77D}" srcOrd="0" destOrd="0" presId="urn:microsoft.com/office/officeart/2005/8/layout/cycle2"/>
    <dgm:cxn modelId="{83356791-36E4-4C6E-8D64-5228D8353B1E}" type="presParOf" srcId="{B7AF5011-1835-8B4D-870B-9260FD8A2612}" destId="{4B0ED105-E1D6-674D-820A-855EC12E11D1}" srcOrd="6" destOrd="0" presId="urn:microsoft.com/office/officeart/2005/8/layout/cycle2"/>
    <dgm:cxn modelId="{2E84C89C-FF3A-4F59-BA08-C3C59544CA6E}" type="presParOf" srcId="{B7AF5011-1835-8B4D-870B-9260FD8A2612}" destId="{5F2AD8E1-7266-4D4D-BF0B-2F07F3266AAE}" srcOrd="7" destOrd="0" presId="urn:microsoft.com/office/officeart/2005/8/layout/cycle2"/>
    <dgm:cxn modelId="{E7F33D27-B9B2-4CA2-B144-EC2F8CDB2F66}" type="presParOf" srcId="{5F2AD8E1-7266-4D4D-BF0B-2F07F3266AAE}" destId="{297656D2-ED13-4146-A393-85B90D5E0392}" srcOrd="0" destOrd="0" presId="urn:microsoft.com/office/officeart/2005/8/layout/cycle2"/>
    <dgm:cxn modelId="{D1D47EBD-F95A-4101-8AF3-C12E3C179748}" type="presParOf" srcId="{B7AF5011-1835-8B4D-870B-9260FD8A2612}" destId="{D3A3C3A1-33AA-4643-8F6A-0D8615CD9FCB}" srcOrd="8" destOrd="0" presId="urn:microsoft.com/office/officeart/2005/8/layout/cycle2"/>
    <dgm:cxn modelId="{BB5A5834-874B-4E80-B730-E5E3FD653E52}" type="presParOf" srcId="{B7AF5011-1835-8B4D-870B-9260FD8A2612}" destId="{47533B86-19E3-8F4C-82E1-2389E2384042}" srcOrd="9" destOrd="0" presId="urn:microsoft.com/office/officeart/2005/8/layout/cycle2"/>
    <dgm:cxn modelId="{A918ECBC-B376-41C7-9B26-7D388364C8DB}" type="presParOf" srcId="{47533B86-19E3-8F4C-82E1-2389E2384042}" destId="{139A01ED-1E70-274E-BB8F-AECE2F3B40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7A467-418C-124A-BD99-AD5C5A539449}">
      <dsp:nvSpPr>
        <dsp:cNvPr id="0" name=""/>
        <dsp:cNvSpPr/>
      </dsp:nvSpPr>
      <dsp:spPr>
        <a:xfrm>
          <a:off x="1110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Health</a:t>
          </a:r>
        </a:p>
      </dsp:txBody>
      <dsp:txXfrm>
        <a:off x="14777" y="777323"/>
        <a:ext cx="905887" cy="439276"/>
      </dsp:txXfrm>
    </dsp:sp>
    <dsp:sp modelId="{3DD5B91A-EC16-CB45-AF6B-1E0B1B6A7E00}">
      <dsp:nvSpPr>
        <dsp:cNvPr id="0" name=""/>
        <dsp:cNvSpPr/>
      </dsp:nvSpPr>
      <dsp:spPr>
        <a:xfrm>
          <a:off x="94433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107EC-D3BE-1748-B437-A780A7869BBB}">
      <dsp:nvSpPr>
        <dsp:cNvPr id="0" name=""/>
        <dsp:cNvSpPr/>
      </dsp:nvSpPr>
      <dsp:spPr>
        <a:xfrm>
          <a:off x="187755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Nutrition</a:t>
          </a:r>
        </a:p>
      </dsp:txBody>
      <dsp:txXfrm>
        <a:off x="201422" y="1360587"/>
        <a:ext cx="719243" cy="439276"/>
      </dsp:txXfrm>
    </dsp:sp>
    <dsp:sp modelId="{26725B4E-D286-EF47-BC49-F50EFF2F143D}">
      <dsp:nvSpPr>
        <dsp:cNvPr id="0" name=""/>
        <dsp:cNvSpPr/>
      </dsp:nvSpPr>
      <dsp:spPr>
        <a:xfrm>
          <a:off x="94433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0CBC-CDF7-0240-AA7D-38E881B21CB6}">
      <dsp:nvSpPr>
        <dsp:cNvPr id="0" name=""/>
        <dsp:cNvSpPr/>
      </dsp:nvSpPr>
      <dsp:spPr>
        <a:xfrm>
          <a:off x="187755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Treatment- Children</a:t>
          </a:r>
        </a:p>
      </dsp:txBody>
      <dsp:txXfrm>
        <a:off x="201422" y="1943851"/>
        <a:ext cx="719243" cy="439276"/>
      </dsp:txXfrm>
    </dsp:sp>
    <dsp:sp modelId="{2381B799-E9D1-C64B-8667-478FAFF202BE}">
      <dsp:nvSpPr>
        <dsp:cNvPr id="0" name=""/>
        <dsp:cNvSpPr/>
      </dsp:nvSpPr>
      <dsp:spPr>
        <a:xfrm>
          <a:off x="94433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EE0B1-1581-BA43-B366-8681C595C812}">
      <dsp:nvSpPr>
        <dsp:cNvPr id="0" name=""/>
        <dsp:cNvSpPr/>
      </dsp:nvSpPr>
      <dsp:spPr>
        <a:xfrm>
          <a:off x="187755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Prevention-Children</a:t>
          </a:r>
        </a:p>
      </dsp:txBody>
      <dsp:txXfrm>
        <a:off x="201422" y="2527114"/>
        <a:ext cx="719243" cy="439276"/>
      </dsp:txXfrm>
    </dsp:sp>
    <dsp:sp modelId="{CBEB1549-AD8F-C245-817D-9166F1778AED}">
      <dsp:nvSpPr>
        <dsp:cNvPr id="0" name=""/>
        <dsp:cNvSpPr/>
      </dsp:nvSpPr>
      <dsp:spPr>
        <a:xfrm>
          <a:off x="94433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61722-CB00-D74F-ACC9-05A8839C7CAD}">
      <dsp:nvSpPr>
        <dsp:cNvPr id="0" name=""/>
        <dsp:cNvSpPr/>
      </dsp:nvSpPr>
      <dsp:spPr>
        <a:xfrm>
          <a:off x="187755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Adolescent Health</a:t>
          </a:r>
        </a:p>
      </dsp:txBody>
      <dsp:txXfrm>
        <a:off x="201422" y="3110378"/>
        <a:ext cx="719243" cy="439276"/>
      </dsp:txXfrm>
    </dsp:sp>
    <dsp:sp modelId="{B2C86129-4EE2-BD46-9937-9A471074F5BB}">
      <dsp:nvSpPr>
        <dsp:cNvPr id="0" name=""/>
        <dsp:cNvSpPr/>
      </dsp:nvSpPr>
      <dsp:spPr>
        <a:xfrm>
          <a:off x="94433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8090D-BD15-E043-A1F7-3E4D41C97F94}">
      <dsp:nvSpPr>
        <dsp:cNvPr id="0" name=""/>
        <dsp:cNvSpPr/>
      </dsp:nvSpPr>
      <dsp:spPr>
        <a:xfrm>
          <a:off x="187755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Treatment-Adults</a:t>
          </a:r>
        </a:p>
      </dsp:txBody>
      <dsp:txXfrm>
        <a:off x="201422" y="3693642"/>
        <a:ext cx="719243" cy="439276"/>
      </dsp:txXfrm>
    </dsp:sp>
    <dsp:sp modelId="{7C8DA729-9B84-1C44-9625-F3AAD1529147}">
      <dsp:nvSpPr>
        <dsp:cNvPr id="0" name=""/>
        <dsp:cNvSpPr/>
      </dsp:nvSpPr>
      <dsp:spPr>
        <a:xfrm>
          <a:off x="94433" y="1230267"/>
          <a:ext cx="93322" cy="326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276"/>
              </a:lnTo>
              <a:lnTo>
                <a:pt x="93322" y="3266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4DB8A-7CF8-1B43-9316-3A99896F337E}">
      <dsp:nvSpPr>
        <dsp:cNvPr id="0" name=""/>
        <dsp:cNvSpPr/>
      </dsp:nvSpPr>
      <dsp:spPr>
        <a:xfrm>
          <a:off x="187755" y="4263238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Prevention Adults</a:t>
          </a:r>
        </a:p>
      </dsp:txBody>
      <dsp:txXfrm>
        <a:off x="201422" y="4276905"/>
        <a:ext cx="719243" cy="439276"/>
      </dsp:txXfrm>
    </dsp:sp>
    <dsp:sp modelId="{B8115956-3740-BF4D-A581-FD4DC8361AD2}">
      <dsp:nvSpPr>
        <dsp:cNvPr id="0" name=""/>
        <dsp:cNvSpPr/>
      </dsp:nvSpPr>
      <dsp:spPr>
        <a:xfrm>
          <a:off x="94433" y="1230267"/>
          <a:ext cx="93322" cy="38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9540"/>
              </a:lnTo>
              <a:lnTo>
                <a:pt x="93322" y="3849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F2969-01D1-F748-A671-C34B33CEA329}">
      <dsp:nvSpPr>
        <dsp:cNvPr id="0" name=""/>
        <dsp:cNvSpPr/>
      </dsp:nvSpPr>
      <dsp:spPr>
        <a:xfrm>
          <a:off x="187755" y="4846502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Women’s Health</a:t>
          </a:r>
          <a:endParaRPr lang="en-US" sz="700" kern="1200" dirty="0"/>
        </a:p>
      </dsp:txBody>
      <dsp:txXfrm>
        <a:off x="201422" y="4860169"/>
        <a:ext cx="719243" cy="439276"/>
      </dsp:txXfrm>
    </dsp:sp>
    <dsp:sp modelId="{8372ACEA-9328-EF40-B013-B86FAE47F9B5}">
      <dsp:nvSpPr>
        <dsp:cNvPr id="0" name=""/>
        <dsp:cNvSpPr/>
      </dsp:nvSpPr>
      <dsp:spPr>
        <a:xfrm>
          <a:off x="1167638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Gender Equality </a:t>
          </a:r>
        </a:p>
      </dsp:txBody>
      <dsp:txXfrm>
        <a:off x="1181305" y="777323"/>
        <a:ext cx="905887" cy="439276"/>
      </dsp:txXfrm>
    </dsp:sp>
    <dsp:sp modelId="{7E3DD90A-6B75-EC40-934D-3864CF136BE7}">
      <dsp:nvSpPr>
        <dsp:cNvPr id="0" name=""/>
        <dsp:cNvSpPr/>
      </dsp:nvSpPr>
      <dsp:spPr>
        <a:xfrm>
          <a:off x="1260960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F20EB-0CCC-7D4D-BB77-5850EB056CF0}">
      <dsp:nvSpPr>
        <dsp:cNvPr id="0" name=""/>
        <dsp:cNvSpPr/>
      </dsp:nvSpPr>
      <dsp:spPr>
        <a:xfrm>
          <a:off x="1354282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Dynamic Information</a:t>
          </a:r>
        </a:p>
      </dsp:txBody>
      <dsp:txXfrm>
        <a:off x="1367949" y="1360587"/>
        <a:ext cx="719243" cy="439276"/>
      </dsp:txXfrm>
    </dsp:sp>
    <dsp:sp modelId="{CB501B6E-B679-1A42-A100-EC92ABCA32A5}">
      <dsp:nvSpPr>
        <dsp:cNvPr id="0" name=""/>
        <dsp:cNvSpPr/>
      </dsp:nvSpPr>
      <dsp:spPr>
        <a:xfrm>
          <a:off x="1260960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0D8C2-2348-CA4D-9FF4-889CDE78E1B4}">
      <dsp:nvSpPr>
        <dsp:cNvPr id="0" name=""/>
        <dsp:cNvSpPr/>
      </dsp:nvSpPr>
      <dsp:spPr>
        <a:xfrm>
          <a:off x="1354282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Violence</a:t>
          </a:r>
          <a:endParaRPr lang="en-US" sz="700" kern="1200" dirty="0"/>
        </a:p>
      </dsp:txBody>
      <dsp:txXfrm>
        <a:off x="1367949" y="1943851"/>
        <a:ext cx="719243" cy="439276"/>
      </dsp:txXfrm>
    </dsp:sp>
    <dsp:sp modelId="{763347B0-61A7-0342-9FCA-BB0E987BE1EB}">
      <dsp:nvSpPr>
        <dsp:cNvPr id="0" name=""/>
        <dsp:cNvSpPr/>
      </dsp:nvSpPr>
      <dsp:spPr>
        <a:xfrm>
          <a:off x="1260960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211AB-01C8-D648-9328-8F2CDAAC34E4}">
      <dsp:nvSpPr>
        <dsp:cNvPr id="0" name=""/>
        <dsp:cNvSpPr/>
      </dsp:nvSpPr>
      <dsp:spPr>
        <a:xfrm>
          <a:off x="1354282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Education</a:t>
          </a:r>
          <a:endParaRPr lang="en-US" sz="700" kern="1200" dirty="0"/>
        </a:p>
      </dsp:txBody>
      <dsp:txXfrm>
        <a:off x="1367949" y="2527114"/>
        <a:ext cx="719243" cy="439276"/>
      </dsp:txXfrm>
    </dsp:sp>
    <dsp:sp modelId="{A041B36F-4975-0145-A03A-A5C8CFEF2964}">
      <dsp:nvSpPr>
        <dsp:cNvPr id="0" name=""/>
        <dsp:cNvSpPr/>
      </dsp:nvSpPr>
      <dsp:spPr>
        <a:xfrm>
          <a:off x="1260960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6B5CE-E9E2-4E47-AC1E-2B7419D8B861}">
      <dsp:nvSpPr>
        <dsp:cNvPr id="0" name=""/>
        <dsp:cNvSpPr/>
      </dsp:nvSpPr>
      <dsp:spPr>
        <a:xfrm>
          <a:off x="1354282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Economic Opportunity</a:t>
          </a:r>
          <a:endParaRPr lang="en-US" sz="700" kern="1200" dirty="0"/>
        </a:p>
      </dsp:txBody>
      <dsp:txXfrm>
        <a:off x="1367949" y="3110378"/>
        <a:ext cx="719243" cy="439276"/>
      </dsp:txXfrm>
    </dsp:sp>
    <dsp:sp modelId="{0A24C12A-79A2-D344-BB5A-45FFFAE2E96A}">
      <dsp:nvSpPr>
        <dsp:cNvPr id="0" name=""/>
        <dsp:cNvSpPr/>
      </dsp:nvSpPr>
      <dsp:spPr>
        <a:xfrm>
          <a:off x="1260960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AB23F-5E29-D845-8366-AB477D09855F}">
      <dsp:nvSpPr>
        <dsp:cNvPr id="0" name=""/>
        <dsp:cNvSpPr/>
      </dsp:nvSpPr>
      <dsp:spPr>
        <a:xfrm>
          <a:off x="1354282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Informed Political Participation</a:t>
          </a:r>
          <a:endParaRPr lang="en-US" sz="700" kern="1200" dirty="0"/>
        </a:p>
      </dsp:txBody>
      <dsp:txXfrm>
        <a:off x="1367949" y="3693642"/>
        <a:ext cx="719243" cy="439276"/>
      </dsp:txXfrm>
    </dsp:sp>
    <dsp:sp modelId="{A7B6A238-7A5D-5147-929C-9100A860620E}">
      <dsp:nvSpPr>
        <dsp:cNvPr id="0" name=""/>
        <dsp:cNvSpPr/>
      </dsp:nvSpPr>
      <dsp:spPr>
        <a:xfrm>
          <a:off x="2334165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Agriculture</a:t>
          </a:r>
        </a:p>
      </dsp:txBody>
      <dsp:txXfrm>
        <a:off x="2347832" y="777323"/>
        <a:ext cx="905887" cy="439276"/>
      </dsp:txXfrm>
    </dsp:sp>
    <dsp:sp modelId="{2921146E-BC60-0D42-9818-C7BF36E220A7}">
      <dsp:nvSpPr>
        <dsp:cNvPr id="0" name=""/>
        <dsp:cNvSpPr/>
      </dsp:nvSpPr>
      <dsp:spPr>
        <a:xfrm>
          <a:off x="2427487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72E13-2514-5343-A1EA-4DAC18AF7513}">
      <dsp:nvSpPr>
        <dsp:cNvPr id="0" name=""/>
        <dsp:cNvSpPr/>
      </dsp:nvSpPr>
      <dsp:spPr>
        <a:xfrm>
          <a:off x="2520809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Rice</a:t>
          </a:r>
        </a:p>
      </dsp:txBody>
      <dsp:txXfrm>
        <a:off x="2534476" y="1360587"/>
        <a:ext cx="719243" cy="439276"/>
      </dsp:txXfrm>
    </dsp:sp>
    <dsp:sp modelId="{D7C56C8E-997B-5642-B457-0477BA5A834F}">
      <dsp:nvSpPr>
        <dsp:cNvPr id="0" name=""/>
        <dsp:cNvSpPr/>
      </dsp:nvSpPr>
      <dsp:spPr>
        <a:xfrm>
          <a:off x="2427487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4EF53-5F0D-F541-9605-178F79FDFCEB}">
      <dsp:nvSpPr>
        <dsp:cNvPr id="0" name=""/>
        <dsp:cNvSpPr/>
      </dsp:nvSpPr>
      <dsp:spPr>
        <a:xfrm>
          <a:off x="2520809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Cassava</a:t>
          </a:r>
        </a:p>
      </dsp:txBody>
      <dsp:txXfrm>
        <a:off x="2534476" y="1943851"/>
        <a:ext cx="719243" cy="439276"/>
      </dsp:txXfrm>
    </dsp:sp>
    <dsp:sp modelId="{FF3F84AB-6456-5941-8AAF-2F9EB5684387}">
      <dsp:nvSpPr>
        <dsp:cNvPr id="0" name=""/>
        <dsp:cNvSpPr/>
      </dsp:nvSpPr>
      <dsp:spPr>
        <a:xfrm>
          <a:off x="2427487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078DA-600C-9B41-80E7-B36BD75D618B}">
      <dsp:nvSpPr>
        <dsp:cNvPr id="0" name=""/>
        <dsp:cNvSpPr/>
      </dsp:nvSpPr>
      <dsp:spPr>
        <a:xfrm>
          <a:off x="2520809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Yam</a:t>
          </a:r>
          <a:endParaRPr lang="en-US" sz="700" kern="1200" dirty="0"/>
        </a:p>
      </dsp:txBody>
      <dsp:txXfrm>
        <a:off x="2534476" y="2527114"/>
        <a:ext cx="719243" cy="439276"/>
      </dsp:txXfrm>
    </dsp:sp>
    <dsp:sp modelId="{3B0959EC-8C55-084B-A216-1392968A0D6A}">
      <dsp:nvSpPr>
        <dsp:cNvPr id="0" name=""/>
        <dsp:cNvSpPr/>
      </dsp:nvSpPr>
      <dsp:spPr>
        <a:xfrm>
          <a:off x="2427487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3775D-8C90-E84B-9FC8-B6F0ED389446}">
      <dsp:nvSpPr>
        <dsp:cNvPr id="0" name=""/>
        <dsp:cNvSpPr/>
      </dsp:nvSpPr>
      <dsp:spPr>
        <a:xfrm>
          <a:off x="2520809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Sweet Potato</a:t>
          </a:r>
          <a:endParaRPr lang="en-US" sz="700" kern="1200" dirty="0"/>
        </a:p>
      </dsp:txBody>
      <dsp:txXfrm>
        <a:off x="2534476" y="3110378"/>
        <a:ext cx="719243" cy="439276"/>
      </dsp:txXfrm>
    </dsp:sp>
    <dsp:sp modelId="{7CB5EEC9-A6E9-2445-BA24-78C52DD7A029}">
      <dsp:nvSpPr>
        <dsp:cNvPr id="0" name=""/>
        <dsp:cNvSpPr/>
      </dsp:nvSpPr>
      <dsp:spPr>
        <a:xfrm>
          <a:off x="2427487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70097-4B84-5F44-AB0A-9C9A428717CA}">
      <dsp:nvSpPr>
        <dsp:cNvPr id="0" name=""/>
        <dsp:cNvSpPr/>
      </dsp:nvSpPr>
      <dsp:spPr>
        <a:xfrm>
          <a:off x="2520809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Potato</a:t>
          </a:r>
          <a:endParaRPr lang="en-US" sz="700" kern="1200" dirty="0"/>
        </a:p>
      </dsp:txBody>
      <dsp:txXfrm>
        <a:off x="2534476" y="3693642"/>
        <a:ext cx="719243" cy="439276"/>
      </dsp:txXfrm>
    </dsp:sp>
    <dsp:sp modelId="{8AC0553F-F0B6-084E-A40A-D57D0B3174D9}">
      <dsp:nvSpPr>
        <dsp:cNvPr id="0" name=""/>
        <dsp:cNvSpPr/>
      </dsp:nvSpPr>
      <dsp:spPr>
        <a:xfrm>
          <a:off x="2427487" y="1230267"/>
          <a:ext cx="93322" cy="326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276"/>
              </a:lnTo>
              <a:lnTo>
                <a:pt x="93322" y="3266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3FF0B-A18D-3A40-ADFC-3F82A4996E8A}">
      <dsp:nvSpPr>
        <dsp:cNvPr id="0" name=""/>
        <dsp:cNvSpPr/>
      </dsp:nvSpPr>
      <dsp:spPr>
        <a:xfrm>
          <a:off x="2520809" y="4263238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Banana</a:t>
          </a:r>
          <a:endParaRPr lang="en-US" sz="700" kern="1200" dirty="0"/>
        </a:p>
      </dsp:txBody>
      <dsp:txXfrm>
        <a:off x="2534476" y="4276905"/>
        <a:ext cx="719243" cy="439276"/>
      </dsp:txXfrm>
    </dsp:sp>
    <dsp:sp modelId="{C06C53D6-085E-E843-962B-1DA39AD82470}">
      <dsp:nvSpPr>
        <dsp:cNvPr id="0" name=""/>
        <dsp:cNvSpPr/>
      </dsp:nvSpPr>
      <dsp:spPr>
        <a:xfrm>
          <a:off x="2427487" y="1230267"/>
          <a:ext cx="93322" cy="38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9540"/>
              </a:lnTo>
              <a:lnTo>
                <a:pt x="93322" y="3849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A5A91-D616-964F-BE6A-6FB02704712A}">
      <dsp:nvSpPr>
        <dsp:cNvPr id="0" name=""/>
        <dsp:cNvSpPr/>
      </dsp:nvSpPr>
      <dsp:spPr>
        <a:xfrm>
          <a:off x="2520809" y="4846502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Taro</a:t>
          </a:r>
          <a:endParaRPr lang="en-US" sz="700" kern="1200" dirty="0"/>
        </a:p>
      </dsp:txBody>
      <dsp:txXfrm>
        <a:off x="2534476" y="4860169"/>
        <a:ext cx="719243" cy="439276"/>
      </dsp:txXfrm>
    </dsp:sp>
    <dsp:sp modelId="{727B6B08-AB59-1F4F-BD4B-AA3F76B5FF6B}">
      <dsp:nvSpPr>
        <dsp:cNvPr id="0" name=""/>
        <dsp:cNvSpPr/>
      </dsp:nvSpPr>
      <dsp:spPr>
        <a:xfrm>
          <a:off x="3500692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Microfinance</a:t>
          </a:r>
        </a:p>
      </dsp:txBody>
      <dsp:txXfrm>
        <a:off x="3514359" y="777323"/>
        <a:ext cx="905887" cy="439276"/>
      </dsp:txXfrm>
    </dsp:sp>
    <dsp:sp modelId="{85BBD1A7-825E-B748-B5D8-676DB7B5900C}">
      <dsp:nvSpPr>
        <dsp:cNvPr id="0" name=""/>
        <dsp:cNvSpPr/>
      </dsp:nvSpPr>
      <dsp:spPr>
        <a:xfrm>
          <a:off x="3594015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D58C4-9BB0-BE43-95B8-7D9A2B1C3508}">
      <dsp:nvSpPr>
        <dsp:cNvPr id="0" name=""/>
        <dsp:cNvSpPr/>
      </dsp:nvSpPr>
      <dsp:spPr>
        <a:xfrm>
          <a:off x="3687337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What is a MFI?</a:t>
          </a:r>
        </a:p>
      </dsp:txBody>
      <dsp:txXfrm>
        <a:off x="3701004" y="1360587"/>
        <a:ext cx="719243" cy="439276"/>
      </dsp:txXfrm>
    </dsp:sp>
    <dsp:sp modelId="{DBD56544-BC0D-E04B-9476-E6BCEB16791E}">
      <dsp:nvSpPr>
        <dsp:cNvPr id="0" name=""/>
        <dsp:cNvSpPr/>
      </dsp:nvSpPr>
      <dsp:spPr>
        <a:xfrm>
          <a:off x="3594015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33C0B-AF5B-6F4B-968C-1DCB1BB2C5E7}">
      <dsp:nvSpPr>
        <dsp:cNvPr id="0" name=""/>
        <dsp:cNvSpPr/>
      </dsp:nvSpPr>
      <dsp:spPr>
        <a:xfrm>
          <a:off x="3687337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Why borrow from a MFI?</a:t>
          </a:r>
          <a:endParaRPr lang="en-US" sz="700" kern="1200" dirty="0"/>
        </a:p>
      </dsp:txBody>
      <dsp:txXfrm>
        <a:off x="3701004" y="1943851"/>
        <a:ext cx="719243" cy="439276"/>
      </dsp:txXfrm>
    </dsp:sp>
    <dsp:sp modelId="{BF8E970B-0061-674B-9253-BB34615FB7CB}">
      <dsp:nvSpPr>
        <dsp:cNvPr id="0" name=""/>
        <dsp:cNvSpPr/>
      </dsp:nvSpPr>
      <dsp:spPr>
        <a:xfrm>
          <a:off x="3594015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5A213-5B16-4448-9A2E-6C41C35E4B02}">
      <dsp:nvSpPr>
        <dsp:cNvPr id="0" name=""/>
        <dsp:cNvSpPr/>
      </dsp:nvSpPr>
      <dsp:spPr>
        <a:xfrm>
          <a:off x="3687337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Requirements to borrow from a MFI</a:t>
          </a:r>
          <a:endParaRPr lang="en-US" sz="700" kern="1200" dirty="0"/>
        </a:p>
      </dsp:txBody>
      <dsp:txXfrm>
        <a:off x="3701004" y="2527114"/>
        <a:ext cx="719243" cy="439276"/>
      </dsp:txXfrm>
    </dsp:sp>
    <dsp:sp modelId="{00A989D2-0610-E348-830D-A91556921811}">
      <dsp:nvSpPr>
        <dsp:cNvPr id="0" name=""/>
        <dsp:cNvSpPr/>
      </dsp:nvSpPr>
      <dsp:spPr>
        <a:xfrm>
          <a:off x="3594015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6E74E-7614-774C-AF9E-A8C140E9D2D3}">
      <dsp:nvSpPr>
        <dsp:cNvPr id="0" name=""/>
        <dsp:cNvSpPr/>
      </dsp:nvSpPr>
      <dsp:spPr>
        <a:xfrm>
          <a:off x="3687337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Difference Loan Terms</a:t>
          </a:r>
          <a:endParaRPr lang="en-US" sz="700" kern="1200" dirty="0"/>
        </a:p>
      </dsp:txBody>
      <dsp:txXfrm>
        <a:off x="3701004" y="3110378"/>
        <a:ext cx="719243" cy="439276"/>
      </dsp:txXfrm>
    </dsp:sp>
    <dsp:sp modelId="{FE9D5D5D-D9B9-3F4E-BFFD-5BED1D4313BF}">
      <dsp:nvSpPr>
        <dsp:cNvPr id="0" name=""/>
        <dsp:cNvSpPr/>
      </dsp:nvSpPr>
      <dsp:spPr>
        <a:xfrm>
          <a:off x="3594015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CDD30-0DFA-204B-9364-6CD08031BC1D}">
      <dsp:nvSpPr>
        <dsp:cNvPr id="0" name=""/>
        <dsp:cNvSpPr/>
      </dsp:nvSpPr>
      <dsp:spPr>
        <a:xfrm>
          <a:off x="3687337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Savings Accounts at MFIs</a:t>
          </a:r>
          <a:endParaRPr lang="en-US" sz="700" kern="1200" dirty="0"/>
        </a:p>
      </dsp:txBody>
      <dsp:txXfrm>
        <a:off x="3701004" y="3693642"/>
        <a:ext cx="719243" cy="439276"/>
      </dsp:txXfrm>
    </dsp:sp>
    <dsp:sp modelId="{DBE0F3B5-98B0-F44D-B5D8-7E031F1D0466}">
      <dsp:nvSpPr>
        <dsp:cNvPr id="0" name=""/>
        <dsp:cNvSpPr/>
      </dsp:nvSpPr>
      <dsp:spPr>
        <a:xfrm>
          <a:off x="3594015" y="1230267"/>
          <a:ext cx="93322" cy="326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276"/>
              </a:lnTo>
              <a:lnTo>
                <a:pt x="93322" y="3266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8780C-063B-3D43-A37F-FD38DF5C72E9}">
      <dsp:nvSpPr>
        <dsp:cNvPr id="0" name=""/>
        <dsp:cNvSpPr/>
      </dsp:nvSpPr>
      <dsp:spPr>
        <a:xfrm>
          <a:off x="3687337" y="4263238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MFIs Near You</a:t>
          </a:r>
          <a:endParaRPr lang="en-US" sz="700" kern="1200" dirty="0"/>
        </a:p>
      </dsp:txBody>
      <dsp:txXfrm>
        <a:off x="3701004" y="4276905"/>
        <a:ext cx="719243" cy="439276"/>
      </dsp:txXfrm>
    </dsp:sp>
    <dsp:sp modelId="{FF6447F3-1D8D-4D4A-B4A0-68F3D071520C}">
      <dsp:nvSpPr>
        <dsp:cNvPr id="0" name=""/>
        <dsp:cNvSpPr/>
      </dsp:nvSpPr>
      <dsp:spPr>
        <a:xfrm>
          <a:off x="4667220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Water, Sanitation, &amp; Hygiene</a:t>
          </a:r>
          <a:endParaRPr lang="en-US" sz="800" b="1" kern="1200" dirty="0">
            <a:solidFill>
              <a:srgbClr val="000000"/>
            </a:solidFill>
          </a:endParaRPr>
        </a:p>
      </dsp:txBody>
      <dsp:txXfrm>
        <a:off x="4680887" y="777323"/>
        <a:ext cx="905887" cy="439276"/>
      </dsp:txXfrm>
    </dsp:sp>
    <dsp:sp modelId="{A3FFB6A8-D4B3-FC4B-8344-A5C56600CE1A}">
      <dsp:nvSpPr>
        <dsp:cNvPr id="0" name=""/>
        <dsp:cNvSpPr/>
      </dsp:nvSpPr>
      <dsp:spPr>
        <a:xfrm>
          <a:off x="4760542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2A752-F588-3944-9408-2A22CA73018C}">
      <dsp:nvSpPr>
        <dsp:cNvPr id="0" name=""/>
        <dsp:cNvSpPr/>
      </dsp:nvSpPr>
      <dsp:spPr>
        <a:xfrm>
          <a:off x="4853864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Groundwater and environment</a:t>
          </a:r>
          <a:endParaRPr lang="en-US" sz="700" kern="1200" dirty="0"/>
        </a:p>
      </dsp:txBody>
      <dsp:txXfrm>
        <a:off x="4867531" y="1360587"/>
        <a:ext cx="719243" cy="439276"/>
      </dsp:txXfrm>
    </dsp:sp>
    <dsp:sp modelId="{966D81B0-7700-5E49-8712-F084D780A4BB}">
      <dsp:nvSpPr>
        <dsp:cNvPr id="0" name=""/>
        <dsp:cNvSpPr/>
      </dsp:nvSpPr>
      <dsp:spPr>
        <a:xfrm>
          <a:off x="4760542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0DA8-6CDA-E941-B896-1EBF39F0D5B4}">
      <dsp:nvSpPr>
        <dsp:cNvPr id="0" name=""/>
        <dsp:cNvSpPr/>
      </dsp:nvSpPr>
      <dsp:spPr>
        <a:xfrm>
          <a:off x="4853864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Clean drinking water</a:t>
          </a:r>
          <a:endParaRPr lang="en-US" sz="700" kern="1200" dirty="0"/>
        </a:p>
      </dsp:txBody>
      <dsp:txXfrm>
        <a:off x="4867531" y="1943851"/>
        <a:ext cx="719243" cy="439276"/>
      </dsp:txXfrm>
    </dsp:sp>
    <dsp:sp modelId="{522DFC75-38D8-C64B-BC4B-42DF64FC131B}">
      <dsp:nvSpPr>
        <dsp:cNvPr id="0" name=""/>
        <dsp:cNvSpPr/>
      </dsp:nvSpPr>
      <dsp:spPr>
        <a:xfrm>
          <a:off x="4760542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B90D5-EA67-8247-9B8C-DD3F3FD4A525}">
      <dsp:nvSpPr>
        <dsp:cNvPr id="0" name=""/>
        <dsp:cNvSpPr/>
      </dsp:nvSpPr>
      <dsp:spPr>
        <a:xfrm>
          <a:off x="4853864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Water and Health</a:t>
          </a:r>
          <a:endParaRPr lang="en-US" sz="700" kern="1200" dirty="0"/>
        </a:p>
      </dsp:txBody>
      <dsp:txXfrm>
        <a:off x="4867531" y="2527114"/>
        <a:ext cx="719243" cy="439276"/>
      </dsp:txXfrm>
    </dsp:sp>
    <dsp:sp modelId="{53A8D30E-B1B1-0E4F-82A9-88817BFCB497}">
      <dsp:nvSpPr>
        <dsp:cNvPr id="0" name=""/>
        <dsp:cNvSpPr/>
      </dsp:nvSpPr>
      <dsp:spPr>
        <a:xfrm>
          <a:off x="4760542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7F176-E5FF-FE4C-98D7-E12FB7AC2216}">
      <dsp:nvSpPr>
        <dsp:cNvPr id="0" name=""/>
        <dsp:cNvSpPr/>
      </dsp:nvSpPr>
      <dsp:spPr>
        <a:xfrm>
          <a:off x="4853864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Sanitation</a:t>
          </a:r>
          <a:endParaRPr lang="en-US" sz="700" kern="1200" dirty="0"/>
        </a:p>
      </dsp:txBody>
      <dsp:txXfrm>
        <a:off x="4867531" y="3110378"/>
        <a:ext cx="719243" cy="439276"/>
      </dsp:txXfrm>
    </dsp:sp>
    <dsp:sp modelId="{B83BEE41-369F-4D4A-B749-278ED6B6D049}">
      <dsp:nvSpPr>
        <dsp:cNvPr id="0" name=""/>
        <dsp:cNvSpPr/>
      </dsp:nvSpPr>
      <dsp:spPr>
        <a:xfrm>
          <a:off x="4760542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921B6-5CC3-974E-9FE2-F7FADFA63A06}">
      <dsp:nvSpPr>
        <dsp:cNvPr id="0" name=""/>
        <dsp:cNvSpPr/>
      </dsp:nvSpPr>
      <dsp:spPr>
        <a:xfrm>
          <a:off x="4853864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Hygiene</a:t>
          </a:r>
          <a:endParaRPr lang="en-US" sz="700" kern="1200" dirty="0"/>
        </a:p>
      </dsp:txBody>
      <dsp:txXfrm>
        <a:off x="4867531" y="3693642"/>
        <a:ext cx="719243" cy="439276"/>
      </dsp:txXfrm>
    </dsp:sp>
    <dsp:sp modelId="{D82B9C90-0D57-AA43-8198-924D93238A3E}">
      <dsp:nvSpPr>
        <dsp:cNvPr id="0" name=""/>
        <dsp:cNvSpPr/>
      </dsp:nvSpPr>
      <dsp:spPr>
        <a:xfrm>
          <a:off x="4760542" y="1230267"/>
          <a:ext cx="93322" cy="326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276"/>
              </a:lnTo>
              <a:lnTo>
                <a:pt x="93322" y="3266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0F471-C245-AB45-971A-EA5F568B2A37}">
      <dsp:nvSpPr>
        <dsp:cNvPr id="0" name=""/>
        <dsp:cNvSpPr/>
      </dsp:nvSpPr>
      <dsp:spPr>
        <a:xfrm>
          <a:off x="4853864" y="4263238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Information about the Ministry of Water</a:t>
          </a:r>
          <a:endParaRPr lang="en-US" sz="700" kern="1200" dirty="0"/>
        </a:p>
      </dsp:txBody>
      <dsp:txXfrm>
        <a:off x="4867531" y="4276905"/>
        <a:ext cx="719243" cy="439276"/>
      </dsp:txXfrm>
    </dsp:sp>
    <dsp:sp modelId="{79F13A67-E717-D44A-B528-4FFBC216A5F6}">
      <dsp:nvSpPr>
        <dsp:cNvPr id="0" name=""/>
        <dsp:cNvSpPr/>
      </dsp:nvSpPr>
      <dsp:spPr>
        <a:xfrm>
          <a:off x="5833747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Land tenure</a:t>
          </a:r>
          <a:endParaRPr lang="en-US" sz="800" b="1" kern="1200" dirty="0">
            <a:solidFill>
              <a:srgbClr val="000000"/>
            </a:solidFill>
          </a:endParaRPr>
        </a:p>
      </dsp:txBody>
      <dsp:txXfrm>
        <a:off x="5847414" y="777323"/>
        <a:ext cx="905887" cy="439276"/>
      </dsp:txXfrm>
    </dsp:sp>
    <dsp:sp modelId="{65F81B8B-DFDF-C84D-8CE2-B8DB612BC9B9}">
      <dsp:nvSpPr>
        <dsp:cNvPr id="0" name=""/>
        <dsp:cNvSpPr/>
      </dsp:nvSpPr>
      <dsp:spPr>
        <a:xfrm>
          <a:off x="5927069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70FE2-B2A1-944E-A733-C10BA6AFC7D7}">
      <dsp:nvSpPr>
        <dsp:cNvPr id="0" name=""/>
        <dsp:cNvSpPr/>
      </dsp:nvSpPr>
      <dsp:spPr>
        <a:xfrm>
          <a:off x="6020391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Request Certificates of Ownership/Maps</a:t>
          </a:r>
          <a:endParaRPr lang="en-US" sz="700" kern="1200" dirty="0"/>
        </a:p>
      </dsp:txBody>
      <dsp:txXfrm>
        <a:off x="6034058" y="1360587"/>
        <a:ext cx="719243" cy="439276"/>
      </dsp:txXfrm>
    </dsp:sp>
    <dsp:sp modelId="{E8B88943-A57D-8C4F-94C1-D2F877210E36}">
      <dsp:nvSpPr>
        <dsp:cNvPr id="0" name=""/>
        <dsp:cNvSpPr/>
      </dsp:nvSpPr>
      <dsp:spPr>
        <a:xfrm>
          <a:off x="5927069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741A7-0630-104C-9F9D-F534257486CE}">
      <dsp:nvSpPr>
        <dsp:cNvPr id="0" name=""/>
        <dsp:cNvSpPr/>
      </dsp:nvSpPr>
      <dsp:spPr>
        <a:xfrm>
          <a:off x="6020391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Trader Ownership</a:t>
          </a:r>
          <a:endParaRPr lang="en-US" sz="700" kern="1200" dirty="0"/>
        </a:p>
      </dsp:txBody>
      <dsp:txXfrm>
        <a:off x="6034058" y="1943851"/>
        <a:ext cx="719243" cy="439276"/>
      </dsp:txXfrm>
    </dsp:sp>
    <dsp:sp modelId="{164B40AD-CB26-BC42-97F5-86B09DAFA3E4}">
      <dsp:nvSpPr>
        <dsp:cNvPr id="0" name=""/>
        <dsp:cNvSpPr/>
      </dsp:nvSpPr>
      <dsp:spPr>
        <a:xfrm>
          <a:off x="5927069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DC653-0D8F-4D4D-AE33-E415A0FF87E3}">
      <dsp:nvSpPr>
        <dsp:cNvPr id="0" name=""/>
        <dsp:cNvSpPr/>
      </dsp:nvSpPr>
      <dsp:spPr>
        <a:xfrm>
          <a:off x="6020391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Request Federal Land and Certificates</a:t>
          </a:r>
          <a:endParaRPr lang="en-US" sz="700" kern="1200" dirty="0"/>
        </a:p>
      </dsp:txBody>
      <dsp:txXfrm>
        <a:off x="6034058" y="2527114"/>
        <a:ext cx="719243" cy="439276"/>
      </dsp:txXfrm>
    </dsp:sp>
    <dsp:sp modelId="{9CB8F716-AC35-D543-BCF6-BB77DFDFA2B6}">
      <dsp:nvSpPr>
        <dsp:cNvPr id="0" name=""/>
        <dsp:cNvSpPr/>
      </dsp:nvSpPr>
      <dsp:spPr>
        <a:xfrm>
          <a:off x="5927069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A2579-340D-E14E-8CE6-D705C4244416}">
      <dsp:nvSpPr>
        <dsp:cNvPr id="0" name=""/>
        <dsp:cNvSpPr/>
      </dsp:nvSpPr>
      <dsp:spPr>
        <a:xfrm>
          <a:off x="6020391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Boundary Marking</a:t>
          </a:r>
          <a:endParaRPr lang="en-US" sz="700" kern="1200" dirty="0"/>
        </a:p>
      </dsp:txBody>
      <dsp:txXfrm>
        <a:off x="6034058" y="3110378"/>
        <a:ext cx="719243" cy="439276"/>
      </dsp:txXfrm>
    </dsp:sp>
    <dsp:sp modelId="{B8758608-03B4-B942-8440-62E1365363F8}">
      <dsp:nvSpPr>
        <dsp:cNvPr id="0" name=""/>
        <dsp:cNvSpPr/>
      </dsp:nvSpPr>
      <dsp:spPr>
        <a:xfrm>
          <a:off x="5927069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103E-4F75-2045-B33C-67CFC7D0D025}">
      <dsp:nvSpPr>
        <dsp:cNvPr id="0" name=""/>
        <dsp:cNvSpPr/>
      </dsp:nvSpPr>
      <dsp:spPr>
        <a:xfrm>
          <a:off x="6020391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Transfers</a:t>
          </a:r>
          <a:endParaRPr lang="en-US" sz="700" kern="1200" dirty="0"/>
        </a:p>
      </dsp:txBody>
      <dsp:txXfrm>
        <a:off x="6034058" y="3693642"/>
        <a:ext cx="719243" cy="439276"/>
      </dsp:txXfrm>
    </dsp:sp>
    <dsp:sp modelId="{14D742B1-8102-5B4A-80F3-C48416D88A05}">
      <dsp:nvSpPr>
        <dsp:cNvPr id="0" name=""/>
        <dsp:cNvSpPr/>
      </dsp:nvSpPr>
      <dsp:spPr>
        <a:xfrm>
          <a:off x="5927069" y="1230267"/>
          <a:ext cx="93322" cy="326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276"/>
              </a:lnTo>
              <a:lnTo>
                <a:pt x="93322" y="3266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C6E9B-2BA7-7A41-9B30-BB14628D2D53}">
      <dsp:nvSpPr>
        <dsp:cNvPr id="0" name=""/>
        <dsp:cNvSpPr/>
      </dsp:nvSpPr>
      <dsp:spPr>
        <a:xfrm>
          <a:off x="6020391" y="4263238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Cancelation of Charges</a:t>
          </a:r>
          <a:endParaRPr lang="en-US" sz="700" kern="1200" dirty="0"/>
        </a:p>
      </dsp:txBody>
      <dsp:txXfrm>
        <a:off x="6034058" y="4276905"/>
        <a:ext cx="719243" cy="439276"/>
      </dsp:txXfrm>
    </dsp:sp>
    <dsp:sp modelId="{2B66FEEB-8979-1742-AB53-0C1837FF818E}">
      <dsp:nvSpPr>
        <dsp:cNvPr id="0" name=""/>
        <dsp:cNvSpPr/>
      </dsp:nvSpPr>
      <dsp:spPr>
        <a:xfrm>
          <a:off x="7000274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Family</a:t>
          </a:r>
          <a:r>
            <a:rPr lang="en-US" sz="800" b="1" kern="1200" dirty="0" smtClean="0"/>
            <a:t> </a:t>
          </a:r>
          <a:r>
            <a:rPr lang="en-US" sz="800" b="1" kern="1200" dirty="0" smtClean="0">
              <a:solidFill>
                <a:srgbClr val="000000"/>
              </a:solidFill>
            </a:rPr>
            <a:t>Planning</a:t>
          </a:r>
          <a:endParaRPr lang="en-US" sz="800" b="1" kern="1200" dirty="0">
            <a:solidFill>
              <a:srgbClr val="000000"/>
            </a:solidFill>
          </a:endParaRPr>
        </a:p>
      </dsp:txBody>
      <dsp:txXfrm>
        <a:off x="7013941" y="777323"/>
        <a:ext cx="905887" cy="439276"/>
      </dsp:txXfrm>
    </dsp:sp>
    <dsp:sp modelId="{C44C409F-33EF-1B49-8934-47A20A54CD21}">
      <dsp:nvSpPr>
        <dsp:cNvPr id="0" name=""/>
        <dsp:cNvSpPr/>
      </dsp:nvSpPr>
      <dsp:spPr>
        <a:xfrm>
          <a:off x="7093597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92284-FD0C-7C47-A888-DDD812E9AB7C}">
      <dsp:nvSpPr>
        <dsp:cNvPr id="0" name=""/>
        <dsp:cNvSpPr/>
      </dsp:nvSpPr>
      <dsp:spPr>
        <a:xfrm>
          <a:off x="7186919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Definitions and Importance</a:t>
          </a:r>
          <a:endParaRPr lang="en-US" sz="700" kern="1200" dirty="0"/>
        </a:p>
      </dsp:txBody>
      <dsp:txXfrm>
        <a:off x="7200586" y="1360587"/>
        <a:ext cx="719243" cy="439276"/>
      </dsp:txXfrm>
    </dsp:sp>
    <dsp:sp modelId="{EBEAEA4A-70C3-5140-A9C9-5CCA1882B022}">
      <dsp:nvSpPr>
        <dsp:cNvPr id="0" name=""/>
        <dsp:cNvSpPr/>
      </dsp:nvSpPr>
      <dsp:spPr>
        <a:xfrm>
          <a:off x="7093597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EE71C-DDDE-8341-9D6F-D85E1C5006A1}">
      <dsp:nvSpPr>
        <dsp:cNvPr id="0" name=""/>
        <dsp:cNvSpPr/>
      </dsp:nvSpPr>
      <dsp:spPr>
        <a:xfrm>
          <a:off x="7186919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Benefits</a:t>
          </a:r>
          <a:endParaRPr lang="en-US" sz="700" kern="1200" dirty="0"/>
        </a:p>
      </dsp:txBody>
      <dsp:txXfrm>
        <a:off x="7200586" y="1943851"/>
        <a:ext cx="719243" cy="439276"/>
      </dsp:txXfrm>
    </dsp:sp>
    <dsp:sp modelId="{EEAAB7C8-84F1-2E48-9859-9FCB281025D4}">
      <dsp:nvSpPr>
        <dsp:cNvPr id="0" name=""/>
        <dsp:cNvSpPr/>
      </dsp:nvSpPr>
      <dsp:spPr>
        <a:xfrm>
          <a:off x="7093597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225AC-4B87-2944-8C88-FFE77F098CE1}">
      <dsp:nvSpPr>
        <dsp:cNvPr id="0" name=""/>
        <dsp:cNvSpPr/>
      </dsp:nvSpPr>
      <dsp:spPr>
        <a:xfrm>
          <a:off x="7186919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Advice</a:t>
          </a:r>
          <a:endParaRPr lang="en-US" sz="700" kern="1200" dirty="0"/>
        </a:p>
      </dsp:txBody>
      <dsp:txXfrm>
        <a:off x="7200586" y="2527114"/>
        <a:ext cx="719243" cy="439276"/>
      </dsp:txXfrm>
    </dsp:sp>
    <dsp:sp modelId="{FA63FDF0-AD97-244E-A3A5-E28811EC9AF6}">
      <dsp:nvSpPr>
        <dsp:cNvPr id="0" name=""/>
        <dsp:cNvSpPr/>
      </dsp:nvSpPr>
      <dsp:spPr>
        <a:xfrm>
          <a:off x="7093597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7EA5E-A6E4-3446-AB9E-4B930C3C4104}">
      <dsp:nvSpPr>
        <dsp:cNvPr id="0" name=""/>
        <dsp:cNvSpPr/>
      </dsp:nvSpPr>
      <dsp:spPr>
        <a:xfrm>
          <a:off x="7186919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Methods</a:t>
          </a:r>
          <a:endParaRPr lang="en-US" sz="700" kern="1200" dirty="0"/>
        </a:p>
      </dsp:txBody>
      <dsp:txXfrm>
        <a:off x="7200586" y="3110378"/>
        <a:ext cx="719243" cy="439276"/>
      </dsp:txXfrm>
    </dsp:sp>
    <dsp:sp modelId="{A7EF4F8D-8459-5D43-9FBC-BBFE6EC155E2}">
      <dsp:nvSpPr>
        <dsp:cNvPr id="0" name=""/>
        <dsp:cNvSpPr/>
      </dsp:nvSpPr>
      <dsp:spPr>
        <a:xfrm>
          <a:off x="7093597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9F8FC-4E06-1545-A094-2995F029FA56}">
      <dsp:nvSpPr>
        <dsp:cNvPr id="0" name=""/>
        <dsp:cNvSpPr/>
      </dsp:nvSpPr>
      <dsp:spPr>
        <a:xfrm>
          <a:off x="7186919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Clinics Near You</a:t>
          </a:r>
          <a:endParaRPr lang="en-US" sz="700" kern="1200" dirty="0"/>
        </a:p>
      </dsp:txBody>
      <dsp:txXfrm>
        <a:off x="7200586" y="3693642"/>
        <a:ext cx="719243" cy="439276"/>
      </dsp:txXfrm>
    </dsp:sp>
    <dsp:sp modelId="{FDE3B8B3-833B-2B46-AB4F-23D9C8D69800}">
      <dsp:nvSpPr>
        <dsp:cNvPr id="0" name=""/>
        <dsp:cNvSpPr/>
      </dsp:nvSpPr>
      <dsp:spPr>
        <a:xfrm>
          <a:off x="8166802" y="763656"/>
          <a:ext cx="933221" cy="46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00"/>
              </a:solidFill>
            </a:rPr>
            <a:t>Weather Emergency Preparedness and First Aid</a:t>
          </a:r>
          <a:endParaRPr lang="en-US" sz="800" b="1" kern="1200" dirty="0">
            <a:solidFill>
              <a:srgbClr val="000000"/>
            </a:solidFill>
          </a:endParaRPr>
        </a:p>
      </dsp:txBody>
      <dsp:txXfrm>
        <a:off x="8180469" y="777323"/>
        <a:ext cx="905887" cy="439276"/>
      </dsp:txXfrm>
    </dsp:sp>
    <dsp:sp modelId="{787F08DE-5E17-EE46-A77B-3B65917367D4}">
      <dsp:nvSpPr>
        <dsp:cNvPr id="0" name=""/>
        <dsp:cNvSpPr/>
      </dsp:nvSpPr>
      <dsp:spPr>
        <a:xfrm>
          <a:off x="8260124" y="1230267"/>
          <a:ext cx="93322" cy="34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8"/>
              </a:lnTo>
              <a:lnTo>
                <a:pt x="93322" y="349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8D011-C083-4149-A8FE-6D3CBC067815}">
      <dsp:nvSpPr>
        <dsp:cNvPr id="0" name=""/>
        <dsp:cNvSpPr/>
      </dsp:nvSpPr>
      <dsp:spPr>
        <a:xfrm>
          <a:off x="8353446" y="1346920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Emergency weather information</a:t>
          </a:r>
          <a:endParaRPr lang="en-US" sz="700" kern="1200" dirty="0"/>
        </a:p>
      </dsp:txBody>
      <dsp:txXfrm>
        <a:off x="8367113" y="1360587"/>
        <a:ext cx="719243" cy="439276"/>
      </dsp:txXfrm>
    </dsp:sp>
    <dsp:sp modelId="{A6E18E0F-AEE0-344A-811C-6CB914132536}">
      <dsp:nvSpPr>
        <dsp:cNvPr id="0" name=""/>
        <dsp:cNvSpPr/>
      </dsp:nvSpPr>
      <dsp:spPr>
        <a:xfrm>
          <a:off x="8260124" y="1230267"/>
          <a:ext cx="93322" cy="93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221"/>
              </a:lnTo>
              <a:lnTo>
                <a:pt x="93322" y="933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28C83-B2F5-D74F-977A-8AA03C4D1706}">
      <dsp:nvSpPr>
        <dsp:cNvPr id="0" name=""/>
        <dsp:cNvSpPr/>
      </dsp:nvSpPr>
      <dsp:spPr>
        <a:xfrm>
          <a:off x="8353446" y="1930184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Weather emergency alert levels</a:t>
          </a:r>
          <a:endParaRPr lang="en-US" sz="700" kern="1200" dirty="0"/>
        </a:p>
      </dsp:txBody>
      <dsp:txXfrm>
        <a:off x="8367113" y="1943851"/>
        <a:ext cx="719243" cy="439276"/>
      </dsp:txXfrm>
    </dsp:sp>
    <dsp:sp modelId="{43CD9DF0-3C24-AA40-AFC3-47F9D373C8C8}">
      <dsp:nvSpPr>
        <dsp:cNvPr id="0" name=""/>
        <dsp:cNvSpPr/>
      </dsp:nvSpPr>
      <dsp:spPr>
        <a:xfrm>
          <a:off x="8260124" y="1230267"/>
          <a:ext cx="93322" cy="151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485"/>
              </a:lnTo>
              <a:lnTo>
                <a:pt x="93322" y="15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5C74D-1198-5543-8ACE-0C9C5E61EBFE}">
      <dsp:nvSpPr>
        <dsp:cNvPr id="0" name=""/>
        <dsp:cNvSpPr/>
      </dsp:nvSpPr>
      <dsp:spPr>
        <a:xfrm>
          <a:off x="8353446" y="2513447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Injury emergency</a:t>
          </a:r>
          <a:endParaRPr lang="en-US" sz="700" kern="1200" dirty="0"/>
        </a:p>
      </dsp:txBody>
      <dsp:txXfrm>
        <a:off x="8367113" y="2527114"/>
        <a:ext cx="719243" cy="439276"/>
      </dsp:txXfrm>
    </dsp:sp>
    <dsp:sp modelId="{8C38B018-A3D0-444A-9968-A5EAD7F53A04}">
      <dsp:nvSpPr>
        <dsp:cNvPr id="0" name=""/>
        <dsp:cNvSpPr/>
      </dsp:nvSpPr>
      <dsp:spPr>
        <a:xfrm>
          <a:off x="8260124" y="1230267"/>
          <a:ext cx="93322" cy="209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749"/>
              </a:lnTo>
              <a:lnTo>
                <a:pt x="93322" y="2099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AF23C-F8D7-0A41-B71D-0A5BFCE47F0B}">
      <dsp:nvSpPr>
        <dsp:cNvPr id="0" name=""/>
        <dsp:cNvSpPr/>
      </dsp:nvSpPr>
      <dsp:spPr>
        <a:xfrm>
          <a:off x="8353446" y="3096711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Skin burn emergency</a:t>
          </a:r>
          <a:endParaRPr lang="en-US" sz="700" kern="1200" dirty="0"/>
        </a:p>
      </dsp:txBody>
      <dsp:txXfrm>
        <a:off x="8367113" y="3110378"/>
        <a:ext cx="719243" cy="439276"/>
      </dsp:txXfrm>
    </dsp:sp>
    <dsp:sp modelId="{58CF8992-86BA-B147-9F31-205760D31F22}">
      <dsp:nvSpPr>
        <dsp:cNvPr id="0" name=""/>
        <dsp:cNvSpPr/>
      </dsp:nvSpPr>
      <dsp:spPr>
        <a:xfrm>
          <a:off x="8260124" y="1230267"/>
          <a:ext cx="93322" cy="268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012"/>
              </a:lnTo>
              <a:lnTo>
                <a:pt x="93322" y="2683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4CDA8-8F23-3543-A81B-92CB92CAD3E3}">
      <dsp:nvSpPr>
        <dsp:cNvPr id="0" name=""/>
        <dsp:cNvSpPr/>
      </dsp:nvSpPr>
      <dsp:spPr>
        <a:xfrm>
          <a:off x="8353446" y="3679975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Hemorrhage emergency</a:t>
          </a:r>
          <a:endParaRPr lang="en-US" sz="700" kern="1200" dirty="0"/>
        </a:p>
      </dsp:txBody>
      <dsp:txXfrm>
        <a:off x="8367113" y="3693642"/>
        <a:ext cx="719243" cy="439276"/>
      </dsp:txXfrm>
    </dsp:sp>
    <dsp:sp modelId="{4D4EBBBB-7259-0143-8DCB-0F91690A6B0D}">
      <dsp:nvSpPr>
        <dsp:cNvPr id="0" name=""/>
        <dsp:cNvSpPr/>
      </dsp:nvSpPr>
      <dsp:spPr>
        <a:xfrm>
          <a:off x="8260124" y="1230267"/>
          <a:ext cx="93322" cy="326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276"/>
              </a:lnTo>
              <a:lnTo>
                <a:pt x="93322" y="3266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1E5C7-87CF-4948-89C6-3F057259B26A}">
      <dsp:nvSpPr>
        <dsp:cNvPr id="0" name=""/>
        <dsp:cNvSpPr/>
      </dsp:nvSpPr>
      <dsp:spPr>
        <a:xfrm>
          <a:off x="8353446" y="4263238"/>
          <a:ext cx="746577" cy="46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General Information about emergency preparedness</a:t>
          </a:r>
          <a:endParaRPr lang="en-US" sz="700" kern="1200" dirty="0"/>
        </a:p>
      </dsp:txBody>
      <dsp:txXfrm>
        <a:off x="8367113" y="4276905"/>
        <a:ext cx="719243" cy="43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8120C-9B00-FD46-B08B-209EECD7BCBB}">
      <dsp:nvSpPr>
        <dsp:cNvPr id="0" name=""/>
        <dsp:cNvSpPr/>
      </dsp:nvSpPr>
      <dsp:spPr>
        <a:xfrm>
          <a:off x="2581" y="583929"/>
          <a:ext cx="2516605" cy="1006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 smtClean="0">
              <a:latin typeface="Helvetica Neue Medium"/>
              <a:cs typeface="Helvetica Neue Medium"/>
            </a:rPr>
            <a:t>Content</a:t>
          </a:r>
          <a:endParaRPr lang="en-US" sz="2500" b="0" i="0" kern="1200" dirty="0">
            <a:latin typeface="Helvetica Neue Medium"/>
            <a:cs typeface="Helvetica Neue Medium"/>
          </a:endParaRPr>
        </a:p>
      </dsp:txBody>
      <dsp:txXfrm>
        <a:off x="2581" y="583929"/>
        <a:ext cx="2516605" cy="1006642"/>
      </dsp:txXfrm>
    </dsp:sp>
    <dsp:sp modelId="{30555C67-EF7A-B842-9E16-089DBBBBD723}">
      <dsp:nvSpPr>
        <dsp:cNvPr id="0" name=""/>
        <dsp:cNvSpPr/>
      </dsp:nvSpPr>
      <dsp:spPr>
        <a:xfrm>
          <a:off x="2581" y="1617275"/>
          <a:ext cx="2516605" cy="30919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b="1" kern="1200" dirty="0">
            <a:latin typeface="Arial"/>
            <a:cs typeface="Arial"/>
          </a:endParaRPr>
        </a:p>
      </dsp:txBody>
      <dsp:txXfrm>
        <a:off x="2581" y="1617275"/>
        <a:ext cx="2516605" cy="3091968"/>
      </dsp:txXfrm>
    </dsp:sp>
    <dsp:sp modelId="{85A4FFAD-41C5-BB4E-8530-EDF6005D305D}">
      <dsp:nvSpPr>
        <dsp:cNvPr id="0" name=""/>
        <dsp:cNvSpPr/>
      </dsp:nvSpPr>
      <dsp:spPr>
        <a:xfrm>
          <a:off x="2871511" y="583929"/>
          <a:ext cx="2516605" cy="1006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 smtClean="0">
              <a:latin typeface="Helvetica Neue Medium"/>
              <a:cs typeface="Helvetica Neue Medium"/>
            </a:rPr>
            <a:t>Marketing</a:t>
          </a:r>
          <a:endParaRPr lang="en-US" sz="2500" b="0" i="0" kern="1200" dirty="0">
            <a:latin typeface="Helvetica Neue Medium"/>
            <a:cs typeface="Helvetica Neue Medium"/>
          </a:endParaRPr>
        </a:p>
      </dsp:txBody>
      <dsp:txXfrm>
        <a:off x="2871511" y="583929"/>
        <a:ext cx="2516605" cy="1006642"/>
      </dsp:txXfrm>
    </dsp:sp>
    <dsp:sp modelId="{D35EDC0B-3F27-FA48-9947-5D63E9985764}">
      <dsp:nvSpPr>
        <dsp:cNvPr id="0" name=""/>
        <dsp:cNvSpPr/>
      </dsp:nvSpPr>
      <dsp:spPr>
        <a:xfrm>
          <a:off x="2871511" y="1617275"/>
          <a:ext cx="2516605" cy="30919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b="1" kern="1200" dirty="0">
            <a:latin typeface="Arial"/>
            <a:cs typeface="Arial"/>
          </a:endParaRPr>
        </a:p>
      </dsp:txBody>
      <dsp:txXfrm>
        <a:off x="2871511" y="1617275"/>
        <a:ext cx="2516605" cy="3091968"/>
      </dsp:txXfrm>
    </dsp:sp>
    <dsp:sp modelId="{0DF55460-EFA7-B449-BD9A-56338C9D5810}">
      <dsp:nvSpPr>
        <dsp:cNvPr id="0" name=""/>
        <dsp:cNvSpPr/>
      </dsp:nvSpPr>
      <dsp:spPr>
        <a:xfrm>
          <a:off x="5740442" y="583929"/>
          <a:ext cx="2516605" cy="10066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>
              <a:latin typeface="Helvetica Neue Medium"/>
              <a:cs typeface="Helvetica Neue Medium"/>
            </a:rPr>
            <a:t>Traffic</a:t>
          </a:r>
          <a:endParaRPr lang="en-US" sz="2800" b="0" i="0" kern="1200" dirty="0">
            <a:latin typeface="Helvetica Neue Medium"/>
            <a:cs typeface="Helvetica Neue Medium"/>
          </a:endParaRPr>
        </a:p>
      </dsp:txBody>
      <dsp:txXfrm>
        <a:off x="5740442" y="583929"/>
        <a:ext cx="2516605" cy="1006642"/>
      </dsp:txXfrm>
    </dsp:sp>
    <dsp:sp modelId="{08A802AC-478B-F044-A447-B37D9250E37B}">
      <dsp:nvSpPr>
        <dsp:cNvPr id="0" name=""/>
        <dsp:cNvSpPr/>
      </dsp:nvSpPr>
      <dsp:spPr>
        <a:xfrm>
          <a:off x="5740442" y="1617275"/>
          <a:ext cx="2516605" cy="30919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dirty="0">
            <a:latin typeface="Arial"/>
            <a:cs typeface="Arial"/>
          </a:endParaRPr>
        </a:p>
      </dsp:txBody>
      <dsp:txXfrm>
        <a:off x="5740442" y="1617275"/>
        <a:ext cx="2516605" cy="3091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98C81-F6AD-C844-918B-559102C90E64}">
      <dsp:nvSpPr>
        <dsp:cNvPr id="0" name=""/>
        <dsp:cNvSpPr/>
      </dsp:nvSpPr>
      <dsp:spPr>
        <a:xfrm>
          <a:off x="4286710" y="2671793"/>
          <a:ext cx="527714" cy="226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857" y="0"/>
              </a:lnTo>
              <a:lnTo>
                <a:pt x="263857" y="2269173"/>
              </a:lnTo>
              <a:lnTo>
                <a:pt x="527714" y="226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9089-CE53-4746-87A3-F95E21ECDA2B}">
      <dsp:nvSpPr>
        <dsp:cNvPr id="0" name=""/>
        <dsp:cNvSpPr/>
      </dsp:nvSpPr>
      <dsp:spPr>
        <a:xfrm>
          <a:off x="4286710" y="2671793"/>
          <a:ext cx="527714" cy="113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857" y="0"/>
              </a:lnTo>
              <a:lnTo>
                <a:pt x="263857" y="1134586"/>
              </a:lnTo>
              <a:lnTo>
                <a:pt x="527714" y="1134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E9DBE-700F-8342-8D59-4CCC29C60659}">
      <dsp:nvSpPr>
        <dsp:cNvPr id="0" name=""/>
        <dsp:cNvSpPr/>
      </dsp:nvSpPr>
      <dsp:spPr>
        <a:xfrm>
          <a:off x="4286710" y="2626073"/>
          <a:ext cx="5277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1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68A20-59FA-6D48-9A03-24AEB2BC80AE}">
      <dsp:nvSpPr>
        <dsp:cNvPr id="0" name=""/>
        <dsp:cNvSpPr/>
      </dsp:nvSpPr>
      <dsp:spPr>
        <a:xfrm>
          <a:off x="4286710" y="1537206"/>
          <a:ext cx="527714" cy="1134586"/>
        </a:xfrm>
        <a:custGeom>
          <a:avLst/>
          <a:gdLst/>
          <a:ahLst/>
          <a:cxnLst/>
          <a:rect l="0" t="0" r="0" b="0"/>
          <a:pathLst>
            <a:path>
              <a:moveTo>
                <a:pt x="0" y="1134586"/>
              </a:moveTo>
              <a:lnTo>
                <a:pt x="263857" y="1134586"/>
              </a:lnTo>
              <a:lnTo>
                <a:pt x="263857" y="0"/>
              </a:lnTo>
              <a:lnTo>
                <a:pt x="5277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56A34-0AA6-2E46-B2FB-0376DFA664C8}">
      <dsp:nvSpPr>
        <dsp:cNvPr id="0" name=""/>
        <dsp:cNvSpPr/>
      </dsp:nvSpPr>
      <dsp:spPr>
        <a:xfrm>
          <a:off x="4286710" y="402620"/>
          <a:ext cx="527714" cy="2269173"/>
        </a:xfrm>
        <a:custGeom>
          <a:avLst/>
          <a:gdLst/>
          <a:ahLst/>
          <a:cxnLst/>
          <a:rect l="0" t="0" r="0" b="0"/>
          <a:pathLst>
            <a:path>
              <a:moveTo>
                <a:pt x="0" y="2269173"/>
              </a:moveTo>
              <a:lnTo>
                <a:pt x="263857" y="2269173"/>
              </a:lnTo>
              <a:lnTo>
                <a:pt x="263857" y="0"/>
              </a:lnTo>
              <a:lnTo>
                <a:pt x="5277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1CD14-9D18-8941-96B6-4E98E0F53895}">
      <dsp:nvSpPr>
        <dsp:cNvPr id="0" name=""/>
        <dsp:cNvSpPr/>
      </dsp:nvSpPr>
      <dsp:spPr>
        <a:xfrm>
          <a:off x="1648136" y="2269411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Welcome</a:t>
          </a:r>
        </a:p>
      </dsp:txBody>
      <dsp:txXfrm>
        <a:off x="1648136" y="2269411"/>
        <a:ext cx="2638573" cy="804764"/>
      </dsp:txXfrm>
    </dsp:sp>
    <dsp:sp modelId="{FF83C405-B0EE-C44C-8110-50EBDCE9DBDA}">
      <dsp:nvSpPr>
        <dsp:cNvPr id="0" name=""/>
        <dsp:cNvSpPr/>
      </dsp:nvSpPr>
      <dsp:spPr>
        <a:xfrm>
          <a:off x="4814424" y="237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Health</a:t>
          </a:r>
        </a:p>
      </dsp:txBody>
      <dsp:txXfrm>
        <a:off x="4814424" y="237"/>
        <a:ext cx="2638573" cy="804764"/>
      </dsp:txXfrm>
    </dsp:sp>
    <dsp:sp modelId="{AAD7CFB2-791A-FA41-8809-F30770343ECB}">
      <dsp:nvSpPr>
        <dsp:cNvPr id="0" name=""/>
        <dsp:cNvSpPr/>
      </dsp:nvSpPr>
      <dsp:spPr>
        <a:xfrm>
          <a:off x="4814424" y="1134824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Agriculture</a:t>
          </a:r>
        </a:p>
      </dsp:txBody>
      <dsp:txXfrm>
        <a:off x="4814424" y="1134824"/>
        <a:ext cx="2638573" cy="804764"/>
      </dsp:txXfrm>
    </dsp:sp>
    <dsp:sp modelId="{D15B4BC5-426F-4C4E-97CD-ED2DA64BB9BE}">
      <dsp:nvSpPr>
        <dsp:cNvPr id="0" name=""/>
        <dsp:cNvSpPr/>
      </dsp:nvSpPr>
      <dsp:spPr>
        <a:xfrm>
          <a:off x="4814424" y="2269411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Nutrition</a:t>
          </a:r>
          <a:endParaRPr lang="en-US" sz="3000" kern="1200" dirty="0"/>
        </a:p>
      </dsp:txBody>
      <dsp:txXfrm>
        <a:off x="4814424" y="2269411"/>
        <a:ext cx="2638573" cy="804764"/>
      </dsp:txXfrm>
    </dsp:sp>
    <dsp:sp modelId="{0B986117-3F97-2644-97C6-DBC7A96A9B2F}">
      <dsp:nvSpPr>
        <dsp:cNvPr id="0" name=""/>
        <dsp:cNvSpPr/>
      </dsp:nvSpPr>
      <dsp:spPr>
        <a:xfrm>
          <a:off x="4814424" y="3403997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Gender Equality</a:t>
          </a:r>
          <a:endParaRPr lang="en-US" sz="3000" b="1" kern="1200" dirty="0">
            <a:solidFill>
              <a:srgbClr val="000000"/>
            </a:solidFill>
          </a:endParaRPr>
        </a:p>
      </dsp:txBody>
      <dsp:txXfrm>
        <a:off x="4814424" y="3403997"/>
        <a:ext cx="2638573" cy="804764"/>
      </dsp:txXfrm>
    </dsp:sp>
    <dsp:sp modelId="{30D59A39-6DF9-5848-81B1-5F26358B46A5}">
      <dsp:nvSpPr>
        <dsp:cNvPr id="0" name=""/>
        <dsp:cNvSpPr/>
      </dsp:nvSpPr>
      <dsp:spPr>
        <a:xfrm>
          <a:off x="4814424" y="4538584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Weather</a:t>
          </a:r>
          <a:endParaRPr lang="en-US" sz="3000" b="1" kern="1200" dirty="0">
            <a:solidFill>
              <a:srgbClr val="000000"/>
            </a:solidFill>
          </a:endParaRPr>
        </a:p>
      </dsp:txBody>
      <dsp:txXfrm>
        <a:off x="4814424" y="4538584"/>
        <a:ext cx="2638573" cy="804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98C81-F6AD-C844-918B-559102C90E64}">
      <dsp:nvSpPr>
        <dsp:cNvPr id="0" name=""/>
        <dsp:cNvSpPr/>
      </dsp:nvSpPr>
      <dsp:spPr>
        <a:xfrm>
          <a:off x="4286710" y="2671793"/>
          <a:ext cx="527714" cy="226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857" y="0"/>
              </a:lnTo>
              <a:lnTo>
                <a:pt x="263857" y="2269173"/>
              </a:lnTo>
              <a:lnTo>
                <a:pt x="527714" y="2269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9089-CE53-4746-87A3-F95E21ECDA2B}">
      <dsp:nvSpPr>
        <dsp:cNvPr id="0" name=""/>
        <dsp:cNvSpPr/>
      </dsp:nvSpPr>
      <dsp:spPr>
        <a:xfrm>
          <a:off x="4286710" y="2671793"/>
          <a:ext cx="527714" cy="113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857" y="0"/>
              </a:lnTo>
              <a:lnTo>
                <a:pt x="263857" y="1134586"/>
              </a:lnTo>
              <a:lnTo>
                <a:pt x="527714" y="1134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E9DBE-700F-8342-8D59-4CCC29C60659}">
      <dsp:nvSpPr>
        <dsp:cNvPr id="0" name=""/>
        <dsp:cNvSpPr/>
      </dsp:nvSpPr>
      <dsp:spPr>
        <a:xfrm>
          <a:off x="4286710" y="2626073"/>
          <a:ext cx="5277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71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68A20-59FA-6D48-9A03-24AEB2BC80AE}">
      <dsp:nvSpPr>
        <dsp:cNvPr id="0" name=""/>
        <dsp:cNvSpPr/>
      </dsp:nvSpPr>
      <dsp:spPr>
        <a:xfrm>
          <a:off x="4286710" y="1537206"/>
          <a:ext cx="527714" cy="1134586"/>
        </a:xfrm>
        <a:custGeom>
          <a:avLst/>
          <a:gdLst/>
          <a:ahLst/>
          <a:cxnLst/>
          <a:rect l="0" t="0" r="0" b="0"/>
          <a:pathLst>
            <a:path>
              <a:moveTo>
                <a:pt x="0" y="1134586"/>
              </a:moveTo>
              <a:lnTo>
                <a:pt x="263857" y="1134586"/>
              </a:lnTo>
              <a:lnTo>
                <a:pt x="263857" y="0"/>
              </a:lnTo>
              <a:lnTo>
                <a:pt x="5277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56A34-0AA6-2E46-B2FB-0376DFA664C8}">
      <dsp:nvSpPr>
        <dsp:cNvPr id="0" name=""/>
        <dsp:cNvSpPr/>
      </dsp:nvSpPr>
      <dsp:spPr>
        <a:xfrm>
          <a:off x="4286710" y="402620"/>
          <a:ext cx="527714" cy="2269173"/>
        </a:xfrm>
        <a:custGeom>
          <a:avLst/>
          <a:gdLst/>
          <a:ahLst/>
          <a:cxnLst/>
          <a:rect l="0" t="0" r="0" b="0"/>
          <a:pathLst>
            <a:path>
              <a:moveTo>
                <a:pt x="0" y="2269173"/>
              </a:moveTo>
              <a:lnTo>
                <a:pt x="263857" y="2269173"/>
              </a:lnTo>
              <a:lnTo>
                <a:pt x="263857" y="0"/>
              </a:lnTo>
              <a:lnTo>
                <a:pt x="5277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1CD14-9D18-8941-96B6-4E98E0F53895}">
      <dsp:nvSpPr>
        <dsp:cNvPr id="0" name=""/>
        <dsp:cNvSpPr/>
      </dsp:nvSpPr>
      <dsp:spPr>
        <a:xfrm>
          <a:off x="1648136" y="2269411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Welcome</a:t>
          </a:r>
        </a:p>
      </dsp:txBody>
      <dsp:txXfrm>
        <a:off x="1648136" y="2269411"/>
        <a:ext cx="2638573" cy="804764"/>
      </dsp:txXfrm>
    </dsp:sp>
    <dsp:sp modelId="{FF83C405-B0EE-C44C-8110-50EBDCE9DBDA}">
      <dsp:nvSpPr>
        <dsp:cNvPr id="0" name=""/>
        <dsp:cNvSpPr/>
      </dsp:nvSpPr>
      <dsp:spPr>
        <a:xfrm>
          <a:off x="4814424" y="237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Health</a:t>
          </a:r>
        </a:p>
      </dsp:txBody>
      <dsp:txXfrm>
        <a:off x="4814424" y="237"/>
        <a:ext cx="2638573" cy="804764"/>
      </dsp:txXfrm>
    </dsp:sp>
    <dsp:sp modelId="{AAD7CFB2-791A-FA41-8809-F30770343ECB}">
      <dsp:nvSpPr>
        <dsp:cNvPr id="0" name=""/>
        <dsp:cNvSpPr/>
      </dsp:nvSpPr>
      <dsp:spPr>
        <a:xfrm>
          <a:off x="4814424" y="1134824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Agriculture</a:t>
          </a:r>
        </a:p>
      </dsp:txBody>
      <dsp:txXfrm>
        <a:off x="4814424" y="1134824"/>
        <a:ext cx="2638573" cy="804764"/>
      </dsp:txXfrm>
    </dsp:sp>
    <dsp:sp modelId="{D15B4BC5-426F-4C4E-97CD-ED2DA64BB9BE}">
      <dsp:nvSpPr>
        <dsp:cNvPr id="0" name=""/>
        <dsp:cNvSpPr/>
      </dsp:nvSpPr>
      <dsp:spPr>
        <a:xfrm>
          <a:off x="4814424" y="2269411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Nutrition</a:t>
          </a:r>
          <a:endParaRPr lang="en-US" sz="3000" kern="1200" dirty="0"/>
        </a:p>
      </dsp:txBody>
      <dsp:txXfrm>
        <a:off x="4814424" y="2269411"/>
        <a:ext cx="2638573" cy="804764"/>
      </dsp:txXfrm>
    </dsp:sp>
    <dsp:sp modelId="{0B986117-3F97-2644-97C6-DBC7A96A9B2F}">
      <dsp:nvSpPr>
        <dsp:cNvPr id="0" name=""/>
        <dsp:cNvSpPr/>
      </dsp:nvSpPr>
      <dsp:spPr>
        <a:xfrm>
          <a:off x="4814424" y="3403997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0000"/>
              </a:solidFill>
            </a:rPr>
            <a:t>Gender Equality</a:t>
          </a:r>
          <a:endParaRPr lang="en-US" sz="3000" b="1" kern="1200" dirty="0">
            <a:solidFill>
              <a:srgbClr val="000000"/>
            </a:solidFill>
          </a:endParaRPr>
        </a:p>
      </dsp:txBody>
      <dsp:txXfrm>
        <a:off x="4814424" y="3403997"/>
        <a:ext cx="2638573" cy="804764"/>
      </dsp:txXfrm>
    </dsp:sp>
    <dsp:sp modelId="{30D59A39-6DF9-5848-81B1-5F26358B46A5}">
      <dsp:nvSpPr>
        <dsp:cNvPr id="0" name=""/>
        <dsp:cNvSpPr/>
      </dsp:nvSpPr>
      <dsp:spPr>
        <a:xfrm>
          <a:off x="4814424" y="4538584"/>
          <a:ext cx="2638573" cy="8047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FF00"/>
              </a:solidFill>
            </a:rPr>
            <a:t>Weather</a:t>
          </a:r>
          <a:endParaRPr lang="en-US" sz="3000" b="1" kern="1200" dirty="0">
            <a:solidFill>
              <a:srgbClr val="FFFF00"/>
            </a:solidFill>
          </a:endParaRPr>
        </a:p>
      </dsp:txBody>
      <dsp:txXfrm>
        <a:off x="4814424" y="4538584"/>
        <a:ext cx="2638573" cy="804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E84B8-89E5-8343-868D-93C3846A4503}">
      <dsp:nvSpPr>
        <dsp:cNvPr id="0" name=""/>
        <dsp:cNvSpPr/>
      </dsp:nvSpPr>
      <dsp:spPr>
        <a:xfrm>
          <a:off x="5471290" y="3450521"/>
          <a:ext cx="368289" cy="1979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1979555"/>
              </a:lnTo>
              <a:lnTo>
                <a:pt x="368289" y="1979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527E3-B491-DE4D-B1A7-2395B663CF70}">
      <dsp:nvSpPr>
        <dsp:cNvPr id="0" name=""/>
        <dsp:cNvSpPr/>
      </dsp:nvSpPr>
      <dsp:spPr>
        <a:xfrm>
          <a:off x="5471290" y="3450521"/>
          <a:ext cx="368289" cy="118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1187733"/>
              </a:lnTo>
              <a:lnTo>
                <a:pt x="368289" y="11877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AC1C-33EC-C74B-98A1-B8EE56EACB02}">
      <dsp:nvSpPr>
        <dsp:cNvPr id="0" name=""/>
        <dsp:cNvSpPr/>
      </dsp:nvSpPr>
      <dsp:spPr>
        <a:xfrm>
          <a:off x="5471290" y="3450521"/>
          <a:ext cx="368289" cy="39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395911"/>
              </a:lnTo>
              <a:lnTo>
                <a:pt x="368289" y="395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28EF9-6F40-D74E-8734-BA0124D09DB2}">
      <dsp:nvSpPr>
        <dsp:cNvPr id="0" name=""/>
        <dsp:cNvSpPr/>
      </dsp:nvSpPr>
      <dsp:spPr>
        <a:xfrm>
          <a:off x="5471290" y="3054610"/>
          <a:ext cx="368289" cy="395911"/>
        </a:xfrm>
        <a:custGeom>
          <a:avLst/>
          <a:gdLst/>
          <a:ahLst/>
          <a:cxnLst/>
          <a:rect l="0" t="0" r="0" b="0"/>
          <a:pathLst>
            <a:path>
              <a:moveTo>
                <a:pt x="0" y="395911"/>
              </a:moveTo>
              <a:lnTo>
                <a:pt x="184144" y="395911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10506-8384-4248-A7F9-0CA9DE8EAA72}">
      <dsp:nvSpPr>
        <dsp:cNvPr id="0" name=""/>
        <dsp:cNvSpPr/>
      </dsp:nvSpPr>
      <dsp:spPr>
        <a:xfrm>
          <a:off x="5471290" y="2262788"/>
          <a:ext cx="368289" cy="1187733"/>
        </a:xfrm>
        <a:custGeom>
          <a:avLst/>
          <a:gdLst/>
          <a:ahLst/>
          <a:cxnLst/>
          <a:rect l="0" t="0" r="0" b="0"/>
          <a:pathLst>
            <a:path>
              <a:moveTo>
                <a:pt x="0" y="1187733"/>
              </a:moveTo>
              <a:lnTo>
                <a:pt x="184144" y="1187733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22688-DD46-F444-8E96-B85C2EA4A99D}">
      <dsp:nvSpPr>
        <dsp:cNvPr id="0" name=""/>
        <dsp:cNvSpPr/>
      </dsp:nvSpPr>
      <dsp:spPr>
        <a:xfrm>
          <a:off x="5471290" y="1470966"/>
          <a:ext cx="368289" cy="1979555"/>
        </a:xfrm>
        <a:custGeom>
          <a:avLst/>
          <a:gdLst/>
          <a:ahLst/>
          <a:cxnLst/>
          <a:rect l="0" t="0" r="0" b="0"/>
          <a:pathLst>
            <a:path>
              <a:moveTo>
                <a:pt x="0" y="1979555"/>
              </a:moveTo>
              <a:lnTo>
                <a:pt x="184144" y="1979555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CA3FD-D79D-6847-8C48-96BAE9B339E0}">
      <dsp:nvSpPr>
        <dsp:cNvPr id="0" name=""/>
        <dsp:cNvSpPr/>
      </dsp:nvSpPr>
      <dsp:spPr>
        <a:xfrm>
          <a:off x="3261554" y="1866877"/>
          <a:ext cx="368289" cy="158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1583644"/>
              </a:lnTo>
              <a:lnTo>
                <a:pt x="368289" y="1583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625C5-5940-8346-8F02-EAA847A14025}">
      <dsp:nvSpPr>
        <dsp:cNvPr id="0" name=""/>
        <dsp:cNvSpPr/>
      </dsp:nvSpPr>
      <dsp:spPr>
        <a:xfrm>
          <a:off x="3261554" y="1866877"/>
          <a:ext cx="368289" cy="791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791822"/>
              </a:lnTo>
              <a:lnTo>
                <a:pt x="368289" y="791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474B3-6E1C-2549-87AA-369A88654F88}">
      <dsp:nvSpPr>
        <dsp:cNvPr id="0" name=""/>
        <dsp:cNvSpPr/>
      </dsp:nvSpPr>
      <dsp:spPr>
        <a:xfrm>
          <a:off x="3261554" y="1821157"/>
          <a:ext cx="3682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28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03ACB-9B3B-6349-9043-0FACC9803BD3}">
      <dsp:nvSpPr>
        <dsp:cNvPr id="0" name=""/>
        <dsp:cNvSpPr/>
      </dsp:nvSpPr>
      <dsp:spPr>
        <a:xfrm>
          <a:off x="3261554" y="1075055"/>
          <a:ext cx="368289" cy="791822"/>
        </a:xfrm>
        <a:custGeom>
          <a:avLst/>
          <a:gdLst/>
          <a:ahLst/>
          <a:cxnLst/>
          <a:rect l="0" t="0" r="0" b="0"/>
          <a:pathLst>
            <a:path>
              <a:moveTo>
                <a:pt x="0" y="791822"/>
              </a:moveTo>
              <a:lnTo>
                <a:pt x="184144" y="791822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9CE76-C3F8-CA4A-9624-A20B1284A3B3}">
      <dsp:nvSpPr>
        <dsp:cNvPr id="0" name=""/>
        <dsp:cNvSpPr/>
      </dsp:nvSpPr>
      <dsp:spPr>
        <a:xfrm>
          <a:off x="3261554" y="283233"/>
          <a:ext cx="368289" cy="1583644"/>
        </a:xfrm>
        <a:custGeom>
          <a:avLst/>
          <a:gdLst/>
          <a:ahLst/>
          <a:cxnLst/>
          <a:rect l="0" t="0" r="0" b="0"/>
          <a:pathLst>
            <a:path>
              <a:moveTo>
                <a:pt x="0" y="1583644"/>
              </a:moveTo>
              <a:lnTo>
                <a:pt x="184144" y="1583644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D848-FC65-8B45-AEDB-2110BE9A2D39}">
      <dsp:nvSpPr>
        <dsp:cNvPr id="0" name=""/>
        <dsp:cNvSpPr/>
      </dsp:nvSpPr>
      <dsp:spPr>
        <a:xfrm>
          <a:off x="1420108" y="1586056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Welcome</a:t>
          </a:r>
        </a:p>
      </dsp:txBody>
      <dsp:txXfrm>
        <a:off x="1420108" y="1586056"/>
        <a:ext cx="1841446" cy="561641"/>
      </dsp:txXfrm>
    </dsp:sp>
    <dsp:sp modelId="{EDBA3A49-9C6D-DC40-870C-159294275F2B}">
      <dsp:nvSpPr>
        <dsp:cNvPr id="0" name=""/>
        <dsp:cNvSpPr/>
      </dsp:nvSpPr>
      <dsp:spPr>
        <a:xfrm>
          <a:off x="3629844" y="2412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Health</a:t>
          </a:r>
        </a:p>
      </dsp:txBody>
      <dsp:txXfrm>
        <a:off x="3629844" y="2412"/>
        <a:ext cx="1841446" cy="561641"/>
      </dsp:txXfrm>
    </dsp:sp>
    <dsp:sp modelId="{24232500-0B93-D44F-BBFD-38DA0A3612CB}">
      <dsp:nvSpPr>
        <dsp:cNvPr id="0" name=""/>
        <dsp:cNvSpPr/>
      </dsp:nvSpPr>
      <dsp:spPr>
        <a:xfrm>
          <a:off x="3629844" y="794234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Agriculture</a:t>
          </a:r>
        </a:p>
      </dsp:txBody>
      <dsp:txXfrm>
        <a:off x="3629844" y="794234"/>
        <a:ext cx="1841446" cy="561641"/>
      </dsp:txXfrm>
    </dsp:sp>
    <dsp:sp modelId="{2BB619CE-5C9D-5D49-8130-DB93411A2198}">
      <dsp:nvSpPr>
        <dsp:cNvPr id="0" name=""/>
        <dsp:cNvSpPr/>
      </dsp:nvSpPr>
      <dsp:spPr>
        <a:xfrm>
          <a:off x="3629844" y="1586056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Nutrition</a:t>
          </a:r>
          <a:endParaRPr lang="en-US" sz="1900" kern="1200" dirty="0"/>
        </a:p>
      </dsp:txBody>
      <dsp:txXfrm>
        <a:off x="3629844" y="1586056"/>
        <a:ext cx="1841446" cy="561641"/>
      </dsp:txXfrm>
    </dsp:sp>
    <dsp:sp modelId="{ECA0169A-2048-DE40-9DB0-A75D40DB9307}">
      <dsp:nvSpPr>
        <dsp:cNvPr id="0" name=""/>
        <dsp:cNvSpPr/>
      </dsp:nvSpPr>
      <dsp:spPr>
        <a:xfrm>
          <a:off x="3629844" y="2377878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Gender Equality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3629844" y="2377878"/>
        <a:ext cx="1841446" cy="561641"/>
      </dsp:txXfrm>
    </dsp:sp>
    <dsp:sp modelId="{F5C6DDED-289D-7841-93F4-339D77207A35}">
      <dsp:nvSpPr>
        <dsp:cNvPr id="0" name=""/>
        <dsp:cNvSpPr/>
      </dsp:nvSpPr>
      <dsp:spPr>
        <a:xfrm>
          <a:off x="3629844" y="3169700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</a:rPr>
            <a:t>Weather</a:t>
          </a:r>
          <a:endParaRPr lang="en-US" sz="1900" b="1" kern="1200" dirty="0">
            <a:solidFill>
              <a:srgbClr val="FFFF00"/>
            </a:solidFill>
          </a:endParaRPr>
        </a:p>
      </dsp:txBody>
      <dsp:txXfrm>
        <a:off x="3629844" y="3169700"/>
        <a:ext cx="1841446" cy="561641"/>
      </dsp:txXfrm>
    </dsp:sp>
    <dsp:sp modelId="{19CFF20B-E307-9248-AB6F-809651D522EC}">
      <dsp:nvSpPr>
        <dsp:cNvPr id="0" name=""/>
        <dsp:cNvSpPr/>
      </dsp:nvSpPr>
      <dsp:spPr>
        <a:xfrm>
          <a:off x="5839580" y="1190145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Shire Valley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839580" y="1190145"/>
        <a:ext cx="1841446" cy="561641"/>
      </dsp:txXfrm>
    </dsp:sp>
    <dsp:sp modelId="{48F1B6DE-1D2F-D947-A54D-A207B639340C}">
      <dsp:nvSpPr>
        <dsp:cNvPr id="0" name=""/>
        <dsp:cNvSpPr/>
      </dsp:nvSpPr>
      <dsp:spPr>
        <a:xfrm>
          <a:off x="5839580" y="1981967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Southern Highlands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1981967"/>
        <a:ext cx="1841446" cy="561641"/>
      </dsp:txXfrm>
    </dsp:sp>
    <dsp:sp modelId="{15BDC716-9DF7-3840-85B2-21F955AD7987}">
      <dsp:nvSpPr>
        <dsp:cNvPr id="0" name=""/>
        <dsp:cNvSpPr/>
      </dsp:nvSpPr>
      <dsp:spPr>
        <a:xfrm>
          <a:off x="5839580" y="2773789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Central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2773789"/>
        <a:ext cx="1841446" cy="561641"/>
      </dsp:txXfrm>
    </dsp:sp>
    <dsp:sp modelId="{20D04558-2F76-894F-9F08-CCE44C962833}">
      <dsp:nvSpPr>
        <dsp:cNvPr id="0" name=""/>
        <dsp:cNvSpPr/>
      </dsp:nvSpPr>
      <dsp:spPr>
        <a:xfrm>
          <a:off x="5839580" y="3565611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Lake Shore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3565611"/>
        <a:ext cx="1841446" cy="561641"/>
      </dsp:txXfrm>
    </dsp:sp>
    <dsp:sp modelId="{DF1A7293-992B-B942-995E-21280E08E25A}">
      <dsp:nvSpPr>
        <dsp:cNvPr id="0" name=""/>
        <dsp:cNvSpPr/>
      </dsp:nvSpPr>
      <dsp:spPr>
        <a:xfrm>
          <a:off x="5839580" y="4357434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Northern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4357434"/>
        <a:ext cx="1841446" cy="561641"/>
      </dsp:txXfrm>
    </dsp:sp>
    <dsp:sp modelId="{5F559802-5A4C-ED45-B641-584659A704C2}">
      <dsp:nvSpPr>
        <dsp:cNvPr id="0" name=""/>
        <dsp:cNvSpPr/>
      </dsp:nvSpPr>
      <dsp:spPr>
        <a:xfrm>
          <a:off x="5839580" y="5149256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Rain Statement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5149256"/>
        <a:ext cx="1841446" cy="5616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E84B8-89E5-8343-868D-93C3846A4503}">
      <dsp:nvSpPr>
        <dsp:cNvPr id="0" name=""/>
        <dsp:cNvSpPr/>
      </dsp:nvSpPr>
      <dsp:spPr>
        <a:xfrm>
          <a:off x="5471290" y="3450521"/>
          <a:ext cx="368289" cy="1979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1979555"/>
              </a:lnTo>
              <a:lnTo>
                <a:pt x="368289" y="1979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527E3-B491-DE4D-B1A7-2395B663CF70}">
      <dsp:nvSpPr>
        <dsp:cNvPr id="0" name=""/>
        <dsp:cNvSpPr/>
      </dsp:nvSpPr>
      <dsp:spPr>
        <a:xfrm>
          <a:off x="5471290" y="3450521"/>
          <a:ext cx="368289" cy="118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1187733"/>
              </a:lnTo>
              <a:lnTo>
                <a:pt x="368289" y="11877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AC1C-33EC-C74B-98A1-B8EE56EACB02}">
      <dsp:nvSpPr>
        <dsp:cNvPr id="0" name=""/>
        <dsp:cNvSpPr/>
      </dsp:nvSpPr>
      <dsp:spPr>
        <a:xfrm>
          <a:off x="5471290" y="3450521"/>
          <a:ext cx="368289" cy="39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395911"/>
              </a:lnTo>
              <a:lnTo>
                <a:pt x="368289" y="395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28EF9-6F40-D74E-8734-BA0124D09DB2}">
      <dsp:nvSpPr>
        <dsp:cNvPr id="0" name=""/>
        <dsp:cNvSpPr/>
      </dsp:nvSpPr>
      <dsp:spPr>
        <a:xfrm>
          <a:off x="5471290" y="3054610"/>
          <a:ext cx="368289" cy="395911"/>
        </a:xfrm>
        <a:custGeom>
          <a:avLst/>
          <a:gdLst/>
          <a:ahLst/>
          <a:cxnLst/>
          <a:rect l="0" t="0" r="0" b="0"/>
          <a:pathLst>
            <a:path>
              <a:moveTo>
                <a:pt x="0" y="395911"/>
              </a:moveTo>
              <a:lnTo>
                <a:pt x="184144" y="395911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10506-8384-4248-A7F9-0CA9DE8EAA72}">
      <dsp:nvSpPr>
        <dsp:cNvPr id="0" name=""/>
        <dsp:cNvSpPr/>
      </dsp:nvSpPr>
      <dsp:spPr>
        <a:xfrm>
          <a:off x="5471290" y="2262788"/>
          <a:ext cx="368289" cy="1187733"/>
        </a:xfrm>
        <a:custGeom>
          <a:avLst/>
          <a:gdLst/>
          <a:ahLst/>
          <a:cxnLst/>
          <a:rect l="0" t="0" r="0" b="0"/>
          <a:pathLst>
            <a:path>
              <a:moveTo>
                <a:pt x="0" y="1187733"/>
              </a:moveTo>
              <a:lnTo>
                <a:pt x="184144" y="1187733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22688-DD46-F444-8E96-B85C2EA4A99D}">
      <dsp:nvSpPr>
        <dsp:cNvPr id="0" name=""/>
        <dsp:cNvSpPr/>
      </dsp:nvSpPr>
      <dsp:spPr>
        <a:xfrm>
          <a:off x="5471290" y="1470966"/>
          <a:ext cx="368289" cy="1979555"/>
        </a:xfrm>
        <a:custGeom>
          <a:avLst/>
          <a:gdLst/>
          <a:ahLst/>
          <a:cxnLst/>
          <a:rect l="0" t="0" r="0" b="0"/>
          <a:pathLst>
            <a:path>
              <a:moveTo>
                <a:pt x="0" y="1979555"/>
              </a:moveTo>
              <a:lnTo>
                <a:pt x="184144" y="1979555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CA3FD-D79D-6847-8C48-96BAE9B339E0}">
      <dsp:nvSpPr>
        <dsp:cNvPr id="0" name=""/>
        <dsp:cNvSpPr/>
      </dsp:nvSpPr>
      <dsp:spPr>
        <a:xfrm>
          <a:off x="3261554" y="1866877"/>
          <a:ext cx="368289" cy="158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1583644"/>
              </a:lnTo>
              <a:lnTo>
                <a:pt x="368289" y="1583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625C5-5940-8346-8F02-EAA847A14025}">
      <dsp:nvSpPr>
        <dsp:cNvPr id="0" name=""/>
        <dsp:cNvSpPr/>
      </dsp:nvSpPr>
      <dsp:spPr>
        <a:xfrm>
          <a:off x="3261554" y="1866877"/>
          <a:ext cx="368289" cy="791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44" y="0"/>
              </a:lnTo>
              <a:lnTo>
                <a:pt x="184144" y="791822"/>
              </a:lnTo>
              <a:lnTo>
                <a:pt x="368289" y="791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474B3-6E1C-2549-87AA-369A88654F88}">
      <dsp:nvSpPr>
        <dsp:cNvPr id="0" name=""/>
        <dsp:cNvSpPr/>
      </dsp:nvSpPr>
      <dsp:spPr>
        <a:xfrm>
          <a:off x="3261554" y="1821157"/>
          <a:ext cx="3682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28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03ACB-9B3B-6349-9043-0FACC9803BD3}">
      <dsp:nvSpPr>
        <dsp:cNvPr id="0" name=""/>
        <dsp:cNvSpPr/>
      </dsp:nvSpPr>
      <dsp:spPr>
        <a:xfrm>
          <a:off x="3261554" y="1075055"/>
          <a:ext cx="368289" cy="791822"/>
        </a:xfrm>
        <a:custGeom>
          <a:avLst/>
          <a:gdLst/>
          <a:ahLst/>
          <a:cxnLst/>
          <a:rect l="0" t="0" r="0" b="0"/>
          <a:pathLst>
            <a:path>
              <a:moveTo>
                <a:pt x="0" y="791822"/>
              </a:moveTo>
              <a:lnTo>
                <a:pt x="184144" y="791822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9CE76-C3F8-CA4A-9624-A20B1284A3B3}">
      <dsp:nvSpPr>
        <dsp:cNvPr id="0" name=""/>
        <dsp:cNvSpPr/>
      </dsp:nvSpPr>
      <dsp:spPr>
        <a:xfrm>
          <a:off x="3261554" y="283233"/>
          <a:ext cx="368289" cy="1583644"/>
        </a:xfrm>
        <a:custGeom>
          <a:avLst/>
          <a:gdLst/>
          <a:ahLst/>
          <a:cxnLst/>
          <a:rect l="0" t="0" r="0" b="0"/>
          <a:pathLst>
            <a:path>
              <a:moveTo>
                <a:pt x="0" y="1583644"/>
              </a:moveTo>
              <a:lnTo>
                <a:pt x="184144" y="1583644"/>
              </a:lnTo>
              <a:lnTo>
                <a:pt x="184144" y="0"/>
              </a:lnTo>
              <a:lnTo>
                <a:pt x="3682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D848-FC65-8B45-AEDB-2110BE9A2D39}">
      <dsp:nvSpPr>
        <dsp:cNvPr id="0" name=""/>
        <dsp:cNvSpPr/>
      </dsp:nvSpPr>
      <dsp:spPr>
        <a:xfrm>
          <a:off x="1420108" y="1586056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Welcome</a:t>
          </a:r>
        </a:p>
      </dsp:txBody>
      <dsp:txXfrm>
        <a:off x="1420108" y="1586056"/>
        <a:ext cx="1841446" cy="561641"/>
      </dsp:txXfrm>
    </dsp:sp>
    <dsp:sp modelId="{EDBA3A49-9C6D-DC40-870C-159294275F2B}">
      <dsp:nvSpPr>
        <dsp:cNvPr id="0" name=""/>
        <dsp:cNvSpPr/>
      </dsp:nvSpPr>
      <dsp:spPr>
        <a:xfrm>
          <a:off x="3629844" y="2412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Health</a:t>
          </a:r>
        </a:p>
      </dsp:txBody>
      <dsp:txXfrm>
        <a:off x="3629844" y="2412"/>
        <a:ext cx="1841446" cy="561641"/>
      </dsp:txXfrm>
    </dsp:sp>
    <dsp:sp modelId="{24232500-0B93-D44F-BBFD-38DA0A3612CB}">
      <dsp:nvSpPr>
        <dsp:cNvPr id="0" name=""/>
        <dsp:cNvSpPr/>
      </dsp:nvSpPr>
      <dsp:spPr>
        <a:xfrm>
          <a:off x="3629844" y="794234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Agriculture</a:t>
          </a:r>
        </a:p>
      </dsp:txBody>
      <dsp:txXfrm>
        <a:off x="3629844" y="794234"/>
        <a:ext cx="1841446" cy="561641"/>
      </dsp:txXfrm>
    </dsp:sp>
    <dsp:sp modelId="{2BB619CE-5C9D-5D49-8130-DB93411A2198}">
      <dsp:nvSpPr>
        <dsp:cNvPr id="0" name=""/>
        <dsp:cNvSpPr/>
      </dsp:nvSpPr>
      <dsp:spPr>
        <a:xfrm>
          <a:off x="3629844" y="1586056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Nutrition</a:t>
          </a:r>
          <a:endParaRPr lang="en-US" sz="1900" kern="1200" dirty="0"/>
        </a:p>
      </dsp:txBody>
      <dsp:txXfrm>
        <a:off x="3629844" y="1586056"/>
        <a:ext cx="1841446" cy="561641"/>
      </dsp:txXfrm>
    </dsp:sp>
    <dsp:sp modelId="{ECA0169A-2048-DE40-9DB0-A75D40DB9307}">
      <dsp:nvSpPr>
        <dsp:cNvPr id="0" name=""/>
        <dsp:cNvSpPr/>
      </dsp:nvSpPr>
      <dsp:spPr>
        <a:xfrm>
          <a:off x="3629844" y="2377878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Gender Equality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3629844" y="2377878"/>
        <a:ext cx="1841446" cy="561641"/>
      </dsp:txXfrm>
    </dsp:sp>
    <dsp:sp modelId="{F5C6DDED-289D-7841-93F4-339D77207A35}">
      <dsp:nvSpPr>
        <dsp:cNvPr id="0" name=""/>
        <dsp:cNvSpPr/>
      </dsp:nvSpPr>
      <dsp:spPr>
        <a:xfrm>
          <a:off x="3629844" y="3169700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</a:rPr>
            <a:t>Weather</a:t>
          </a:r>
          <a:endParaRPr lang="en-US" sz="1900" b="1" kern="1200" dirty="0">
            <a:solidFill>
              <a:srgbClr val="FFFF00"/>
            </a:solidFill>
          </a:endParaRPr>
        </a:p>
      </dsp:txBody>
      <dsp:txXfrm>
        <a:off x="3629844" y="3169700"/>
        <a:ext cx="1841446" cy="561641"/>
      </dsp:txXfrm>
    </dsp:sp>
    <dsp:sp modelId="{19CFF20B-E307-9248-AB6F-809651D522EC}">
      <dsp:nvSpPr>
        <dsp:cNvPr id="0" name=""/>
        <dsp:cNvSpPr/>
      </dsp:nvSpPr>
      <dsp:spPr>
        <a:xfrm>
          <a:off x="5839580" y="1190145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00"/>
              </a:solidFill>
            </a:rPr>
            <a:t>Shire Valley</a:t>
          </a:r>
          <a:endParaRPr lang="en-US" sz="1900" b="1" kern="1200" dirty="0">
            <a:solidFill>
              <a:srgbClr val="FFFF00"/>
            </a:solidFill>
          </a:endParaRPr>
        </a:p>
      </dsp:txBody>
      <dsp:txXfrm>
        <a:off x="5839580" y="1190145"/>
        <a:ext cx="1841446" cy="561641"/>
      </dsp:txXfrm>
    </dsp:sp>
    <dsp:sp modelId="{48F1B6DE-1D2F-D947-A54D-A207B639340C}">
      <dsp:nvSpPr>
        <dsp:cNvPr id="0" name=""/>
        <dsp:cNvSpPr/>
      </dsp:nvSpPr>
      <dsp:spPr>
        <a:xfrm>
          <a:off x="5839580" y="1981967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Southern Highlands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1981967"/>
        <a:ext cx="1841446" cy="561641"/>
      </dsp:txXfrm>
    </dsp:sp>
    <dsp:sp modelId="{15BDC716-9DF7-3840-85B2-21F955AD7987}">
      <dsp:nvSpPr>
        <dsp:cNvPr id="0" name=""/>
        <dsp:cNvSpPr/>
      </dsp:nvSpPr>
      <dsp:spPr>
        <a:xfrm>
          <a:off x="5839580" y="2773789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Central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2773789"/>
        <a:ext cx="1841446" cy="561641"/>
      </dsp:txXfrm>
    </dsp:sp>
    <dsp:sp modelId="{20D04558-2F76-894F-9F08-CCE44C962833}">
      <dsp:nvSpPr>
        <dsp:cNvPr id="0" name=""/>
        <dsp:cNvSpPr/>
      </dsp:nvSpPr>
      <dsp:spPr>
        <a:xfrm>
          <a:off x="5839580" y="3565611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Lake Shore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3565611"/>
        <a:ext cx="1841446" cy="561641"/>
      </dsp:txXfrm>
    </dsp:sp>
    <dsp:sp modelId="{DF1A7293-992B-B942-995E-21280E08E25A}">
      <dsp:nvSpPr>
        <dsp:cNvPr id="0" name=""/>
        <dsp:cNvSpPr/>
      </dsp:nvSpPr>
      <dsp:spPr>
        <a:xfrm>
          <a:off x="5839580" y="4357434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Northern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4357434"/>
        <a:ext cx="1841446" cy="561641"/>
      </dsp:txXfrm>
    </dsp:sp>
    <dsp:sp modelId="{5F559802-5A4C-ED45-B641-584659A704C2}">
      <dsp:nvSpPr>
        <dsp:cNvPr id="0" name=""/>
        <dsp:cNvSpPr/>
      </dsp:nvSpPr>
      <dsp:spPr>
        <a:xfrm>
          <a:off x="5839580" y="5149256"/>
          <a:ext cx="1841446" cy="561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Rain Statement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5839580" y="5149256"/>
        <a:ext cx="1841446" cy="561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7AF53-3506-E14C-A0AC-39A5228078A1}">
      <dsp:nvSpPr>
        <dsp:cNvPr id="0" name=""/>
        <dsp:cNvSpPr/>
      </dsp:nvSpPr>
      <dsp:spPr>
        <a:xfrm>
          <a:off x="3145507" y="1191"/>
          <a:ext cx="1548351" cy="15483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Pull</a:t>
          </a:r>
          <a:r>
            <a:rPr lang="en-US" sz="1600" kern="1200" dirty="0" smtClean="0"/>
            <a:t> </a:t>
          </a: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Strategy</a:t>
          </a:r>
          <a:endParaRPr lang="en-US" sz="1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372258" y="227942"/>
        <a:ext cx="1094849" cy="1094849"/>
      </dsp:txXfrm>
    </dsp:sp>
    <dsp:sp modelId="{6034B8BF-5EA5-C64C-A9DF-E868B2C9801D}">
      <dsp:nvSpPr>
        <dsp:cNvPr id="0" name=""/>
        <dsp:cNvSpPr/>
      </dsp:nvSpPr>
      <dsp:spPr>
        <a:xfrm rot="2160000">
          <a:off x="4644712" y="1190051"/>
          <a:ext cx="410722" cy="522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656478" y="1258352"/>
        <a:ext cx="287505" cy="313540"/>
      </dsp:txXfrm>
    </dsp:sp>
    <dsp:sp modelId="{A7548D08-C9A6-C14E-A112-E4C86963219E}">
      <dsp:nvSpPr>
        <dsp:cNvPr id="0" name=""/>
        <dsp:cNvSpPr/>
      </dsp:nvSpPr>
      <dsp:spPr>
        <a:xfrm>
          <a:off x="5025097" y="1366793"/>
          <a:ext cx="1548351" cy="15483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Scalable</a:t>
          </a:r>
          <a:endParaRPr lang="en-US" sz="1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5251848" y="1593544"/>
        <a:ext cx="1094849" cy="1094849"/>
      </dsp:txXfrm>
    </dsp:sp>
    <dsp:sp modelId="{4F10DC05-4E5D-9D47-A012-A57FF19B7BB2}">
      <dsp:nvSpPr>
        <dsp:cNvPr id="0" name=""/>
        <dsp:cNvSpPr/>
      </dsp:nvSpPr>
      <dsp:spPr>
        <a:xfrm rot="6480000">
          <a:off x="5238533" y="2973424"/>
          <a:ext cx="410722" cy="522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5319180" y="3019345"/>
        <a:ext cx="287505" cy="313540"/>
      </dsp:txXfrm>
    </dsp:sp>
    <dsp:sp modelId="{6D968C16-1213-CF4E-8401-4A9466DF24AE}">
      <dsp:nvSpPr>
        <dsp:cNvPr id="0" name=""/>
        <dsp:cNvSpPr/>
      </dsp:nvSpPr>
      <dsp:spPr>
        <a:xfrm>
          <a:off x="4307157" y="3576383"/>
          <a:ext cx="1548351" cy="15483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Sustainable</a:t>
          </a:r>
          <a:endParaRPr lang="en-US" sz="1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533908" y="3803134"/>
        <a:ext cx="1094849" cy="1094849"/>
      </dsp:txXfrm>
    </dsp:sp>
    <dsp:sp modelId="{0647FB41-A367-2548-8B43-CE6AE4794CC6}">
      <dsp:nvSpPr>
        <dsp:cNvPr id="0" name=""/>
        <dsp:cNvSpPr/>
      </dsp:nvSpPr>
      <dsp:spPr>
        <a:xfrm rot="10800000">
          <a:off x="3725946" y="4089274"/>
          <a:ext cx="410722" cy="522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3849163" y="4193788"/>
        <a:ext cx="287505" cy="313540"/>
      </dsp:txXfrm>
    </dsp:sp>
    <dsp:sp modelId="{4B0ED105-E1D6-674D-820A-855EC12E11D1}">
      <dsp:nvSpPr>
        <dsp:cNvPr id="0" name=""/>
        <dsp:cNvSpPr/>
      </dsp:nvSpPr>
      <dsp:spPr>
        <a:xfrm>
          <a:off x="1983857" y="3576383"/>
          <a:ext cx="1548351" cy="154835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Appropriate Technology</a:t>
          </a:r>
          <a:endParaRPr lang="en-US" sz="1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210608" y="3803134"/>
        <a:ext cx="1094849" cy="1094849"/>
      </dsp:txXfrm>
    </dsp:sp>
    <dsp:sp modelId="{5F2AD8E1-7266-4D4D-BF0B-2F07F3266AAE}">
      <dsp:nvSpPr>
        <dsp:cNvPr id="0" name=""/>
        <dsp:cNvSpPr/>
      </dsp:nvSpPr>
      <dsp:spPr>
        <a:xfrm rot="15120000">
          <a:off x="2197294" y="2995534"/>
          <a:ext cx="410722" cy="522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80000"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2277941" y="3158641"/>
        <a:ext cx="287505" cy="313540"/>
      </dsp:txXfrm>
    </dsp:sp>
    <dsp:sp modelId="{D3A3C3A1-33AA-4643-8F6A-0D8615CD9FCB}">
      <dsp:nvSpPr>
        <dsp:cNvPr id="0" name=""/>
        <dsp:cNvSpPr/>
      </dsp:nvSpPr>
      <dsp:spPr>
        <a:xfrm>
          <a:off x="1265918" y="1366793"/>
          <a:ext cx="1548351" cy="154835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Cost</a:t>
          </a:r>
          <a:r>
            <a:rPr lang="en-US" sz="1600" kern="1200" dirty="0" smtClean="0"/>
            <a:t> </a:t>
          </a: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Effective</a:t>
          </a:r>
          <a:endParaRPr lang="en-US" sz="1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492669" y="1593544"/>
        <a:ext cx="1094849" cy="1094849"/>
      </dsp:txXfrm>
    </dsp:sp>
    <dsp:sp modelId="{47533B86-19E3-8F4C-82E1-2389E2384042}">
      <dsp:nvSpPr>
        <dsp:cNvPr id="0" name=""/>
        <dsp:cNvSpPr/>
      </dsp:nvSpPr>
      <dsp:spPr>
        <a:xfrm rot="19440000">
          <a:off x="2765123" y="1203716"/>
          <a:ext cx="410722" cy="522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776889" y="1344443"/>
        <a:ext cx="287505" cy="3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0.04025</cdr:x>
      <cdr:y>0.91675</cdr:y>
    </cdr:from>
    <cdr:to>
      <cdr:x>0.04025</cdr:x>
      <cdr:y>0.91724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5" y="5086350"/>
          <a:ext cx="45339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Source:  ITU World Telecommunication /ICT Indicators database</a:t>
          </a:r>
        </a:p>
        <a:p xmlns:a="http://schemas.openxmlformats.org/drawingml/2006/main">
          <a:pPr algn="l" rtl="0">
            <a:defRPr sz="1000"/>
          </a:pPr>
          <a:endParaRPr lang="fr-FR" sz="1000" b="0" i="0" u="none" strike="noStrike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4F12-17F5-6F4F-B68D-F01B3A6E46A9}" type="datetime1">
              <a:rPr lang="en-US" smtClean="0"/>
              <a:pPr/>
              <a:t>3/16/16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D3182-95AD-7F4A-B84E-0DE393AFA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16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2194D-F137-FA40-B8E4-5850195E062C}" type="datetime1">
              <a:rPr lang="en-US" smtClean="0"/>
              <a:pPr/>
              <a:t>3/16/16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51A0-9DE1-384B-B97D-0DC1959306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36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272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544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8816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088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360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7632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3904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176" algn="l" defTabSz="4362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the organizers for the opportunity to participate on this panel</a:t>
            </a:r>
          </a:p>
          <a:p>
            <a:endParaRPr lang="en-US" dirty="0"/>
          </a:p>
          <a:p>
            <a:r>
              <a:rPr lang="en-US" dirty="0" smtClean="0"/>
              <a:t>David McAfee, President and CEO of Human Network International</a:t>
            </a:r>
          </a:p>
          <a:p>
            <a:endParaRPr lang="en-US" dirty="0"/>
          </a:p>
          <a:p>
            <a:r>
              <a:rPr lang="en-US" dirty="0" smtClean="0"/>
              <a:t>I’m here today with my colleague Olivia Bell, our Program Manager based in Zambia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633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8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7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1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4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13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</a:b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  <a:cs typeface="Helvetica Neue Light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4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Launched 321 in Malawi in October 2014</a:t>
            </a:r>
          </a:p>
          <a:p>
            <a:endParaRPr lang="en-GB" dirty="0"/>
          </a:p>
          <a:p>
            <a:r>
              <a:rPr lang="en-GB" dirty="0"/>
              <a:t>Malawian colleagues?  Rains were very late in Malawi this year</a:t>
            </a:r>
          </a:p>
          <a:p>
            <a:endParaRPr lang="en-GB" dirty="0"/>
          </a:p>
          <a:p>
            <a:r>
              <a:rPr lang="en-GB" dirty="0"/>
              <a:t>Help by putting up a VERY SIMPLE Forecast.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Contacted </a:t>
            </a:r>
            <a:r>
              <a:rPr lang="en-GB" dirty="0"/>
              <a:t>the Malawian Met Service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45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Director himself emails it to us.  </a:t>
            </a:r>
          </a:p>
          <a:p>
            <a:endParaRPr lang="en-GB" dirty="0"/>
          </a:p>
          <a:p>
            <a:r>
              <a:rPr lang="en-GB" dirty="0" smtClean="0"/>
              <a:t>We then manually translate the forecast, record it and put it onto the 321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American non-profit based in Washington.</a:t>
            </a:r>
          </a:p>
          <a:p>
            <a:endParaRPr lang="en-GB" dirty="0"/>
          </a:p>
          <a:p>
            <a:r>
              <a:rPr lang="en-GB" dirty="0" smtClean="0"/>
              <a:t>We are a capacity-building organization – we help other organizations to use technology in innovative and productive and sustainable ways. </a:t>
            </a:r>
          </a:p>
          <a:p>
            <a:endParaRPr lang="en-GB" dirty="0"/>
          </a:p>
          <a:p>
            <a:r>
              <a:rPr lang="en-GB" dirty="0" smtClean="0"/>
              <a:t>We wake up every day and ask ourselves how can we maximize the potential of mobile technology</a:t>
            </a:r>
          </a:p>
          <a:p>
            <a:endParaRPr lang="en-GB" dirty="0"/>
          </a:p>
          <a:p>
            <a:r>
              <a:rPr lang="en-GB" dirty="0" smtClean="0"/>
              <a:t>Mobile phones have the potential to help every person on the planet</a:t>
            </a:r>
          </a:p>
          <a:p>
            <a:endParaRPr lang="en-GB" dirty="0"/>
          </a:p>
          <a:p>
            <a:r>
              <a:rPr lang="en-GB" dirty="0" smtClean="0"/>
              <a:t>Today I will talk about using simple mobile phones as search engines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5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date, we’ve had over 250,000 people opt-in for emergency alerts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5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nice part of Information and Communication Technology projects is real time data.  No radio/</a:t>
            </a:r>
            <a:r>
              <a:rPr lang="en-US" dirty="0" err="1" smtClean="0"/>
              <a:t>tv</a:t>
            </a:r>
            <a:r>
              <a:rPr lang="en-US" dirty="0" smtClean="0"/>
              <a:t> station can tell you</a:t>
            </a:r>
          </a:p>
          <a:p>
            <a:endParaRPr lang="en-US" dirty="0"/>
          </a:p>
          <a:p>
            <a:r>
              <a:rPr lang="en-US" dirty="0" smtClean="0"/>
              <a:t>In October, when we added the Weather Forecast, the number of callers to the 321 Service doubled</a:t>
            </a:r>
          </a:p>
          <a:p>
            <a:endParaRPr lang="en-US" dirty="0"/>
          </a:p>
          <a:p>
            <a:r>
              <a:rPr lang="en-US" dirty="0" smtClean="0"/>
              <a:t>Since beginning of October, we’ve received more than 3 million calls – about 550,000 per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58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topics are callers selecting?  59% chose weather, more than all other topics combined.</a:t>
            </a:r>
          </a:p>
          <a:p>
            <a:endParaRPr lang="en-US" dirty="0"/>
          </a:p>
          <a:p>
            <a:r>
              <a:rPr lang="en-US" dirty="0" smtClean="0"/>
              <a:t>More than 1.35 million calls.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29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expected the number of weather calls to decline as the rains started.</a:t>
            </a:r>
          </a:p>
          <a:p>
            <a:endParaRPr lang="en-US" dirty="0"/>
          </a:p>
          <a:p>
            <a:r>
              <a:rPr lang="en-US" dirty="0" smtClean="0"/>
              <a:t>But in fact, the numbers went up.  We now average about 300,000 calls per month, over 10,000 per day.</a:t>
            </a:r>
          </a:p>
          <a:p>
            <a:endParaRPr lang="en-US" dirty="0"/>
          </a:p>
          <a:p>
            <a:r>
              <a:rPr lang="en-US" dirty="0" smtClean="0"/>
              <a:t>Quick, simple communication “win”.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37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22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Director himself emails it to us.  </a:t>
            </a:r>
          </a:p>
          <a:p>
            <a:endParaRPr lang="en-GB" dirty="0"/>
          </a:p>
          <a:p>
            <a:r>
              <a:rPr lang="en-GB" dirty="0" smtClean="0"/>
              <a:t>We then manually translate the forecast, record it and put it onto the 321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we, in this room, have a question, we can get a pretty reliable answer</a:t>
            </a:r>
          </a:p>
          <a:p>
            <a:endParaRPr lang="en-GB" dirty="0"/>
          </a:p>
          <a:p>
            <a:r>
              <a:rPr lang="en-GB" dirty="0" smtClean="0"/>
              <a:t>We have access to the internet and search engines like </a:t>
            </a:r>
            <a:r>
              <a:rPr lang="en-GB" dirty="0"/>
              <a:t>G</a:t>
            </a:r>
            <a:r>
              <a:rPr lang="en-GB" dirty="0" smtClean="0"/>
              <a:t>oogle</a:t>
            </a:r>
          </a:p>
          <a:p>
            <a:endParaRPr lang="en-GB" dirty="0"/>
          </a:p>
          <a:p>
            <a:r>
              <a:rPr lang="en-GB" dirty="0" smtClean="0"/>
              <a:t>But people at the bottom of the pyramid do not</a:t>
            </a:r>
          </a:p>
          <a:p>
            <a:endParaRPr lang="en-GB" dirty="0"/>
          </a:p>
          <a:p>
            <a:r>
              <a:rPr lang="en-GB" dirty="0" smtClean="0"/>
              <a:t>So can we make public service information available on simple mobile phones?</a:t>
            </a:r>
          </a:p>
          <a:p>
            <a:endParaRPr lang="en-GB" dirty="0"/>
          </a:p>
          <a:p>
            <a:r>
              <a:rPr lang="en-GB" dirty="0" smtClean="0"/>
              <a:t>Major challenges:  Access to the Internet, Illiteracy, ability to 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7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8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8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 years ago in Madagascar we approached the telecoms with a new idea</a:t>
            </a:r>
          </a:p>
          <a:p>
            <a:endParaRPr lang="en-GB" dirty="0"/>
          </a:p>
          <a:p>
            <a:r>
              <a:rPr lang="en-GB" dirty="0" smtClean="0"/>
              <a:t>We said “Look, we in the development community have something you want:  Public Service Information of interest to your subscribers.  And we’ll GIVE you the content, free of charge, if you make it available to your subscribers free of charge.”</a:t>
            </a:r>
          </a:p>
          <a:p>
            <a:endParaRPr lang="en-GB" dirty="0"/>
          </a:p>
          <a:p>
            <a:r>
              <a:rPr lang="en-GB" dirty="0" smtClean="0"/>
              <a:t>To our surprise, the largest telecom in Madagascar, Airtel Agreed.</a:t>
            </a:r>
          </a:p>
          <a:p>
            <a:endParaRPr lang="en-GB" dirty="0"/>
          </a:p>
          <a:p>
            <a:r>
              <a:rPr lang="en-GB" dirty="0" smtClean="0"/>
              <a:t>So we came up with a simple solution – the 3-2-1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how does it work?</a:t>
            </a:r>
          </a:p>
          <a:p>
            <a:endParaRPr lang="en-GB" dirty="0"/>
          </a:p>
          <a:p>
            <a:r>
              <a:rPr lang="en-GB" dirty="0" err="1" smtClean="0"/>
              <a:t>Freemium</a:t>
            </a:r>
            <a:r>
              <a:rPr lang="en-GB" dirty="0" smtClean="0"/>
              <a:t> Model – give a little bit away for free, then 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51A0-9DE1-384B-B97D-0DC1959306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0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OnTelepho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494" y="3455207"/>
            <a:ext cx="7414511" cy="340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17" y="1836037"/>
            <a:ext cx="8613335" cy="798413"/>
          </a:xfrm>
        </p:spPr>
        <p:txBody>
          <a:bodyPr anchor="t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217" y="2526367"/>
            <a:ext cx="8613335" cy="8763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3994-455E-6547-AA59-5F05BB771923}" type="datetimeFigureOut">
              <a:rPr lang="en-US" smtClean="0"/>
              <a:pPr/>
              <a:t>3/16/16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4D3-CBE7-254E-B802-DE427F500A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anOnTelephone2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55207"/>
            <a:ext cx="2575188" cy="340279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292715" y="6396111"/>
            <a:ext cx="4864189" cy="494872"/>
          </a:xfrm>
          <a:prstGeom prst="rect">
            <a:avLst/>
          </a:prstGeom>
        </p:spPr>
        <p:txBody>
          <a:bodyPr vert="horz" lIns="87254" tIns="43627" rIns="87254" bIns="43627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rgbClr val="EE9042"/>
                </a:solidFill>
                <a:latin typeface="+mn-lt"/>
                <a:cs typeface="Arial Narrow"/>
              </a:rPr>
              <a:t>Bridging</a:t>
            </a:r>
            <a:r>
              <a:rPr lang="en-US" sz="1900" dirty="0" smtClean="0">
                <a:solidFill>
                  <a:srgbClr val="EE9042"/>
                </a:solidFill>
                <a:latin typeface="Arial Narrow"/>
                <a:cs typeface="Arial Narrow"/>
              </a:rPr>
              <a:t> the development</a:t>
            </a:r>
            <a:r>
              <a:rPr lang="en-US" sz="1900" baseline="0" dirty="0" smtClean="0">
                <a:solidFill>
                  <a:srgbClr val="EE9042"/>
                </a:solidFill>
                <a:latin typeface="Arial Narrow"/>
                <a:cs typeface="Arial Narrow"/>
              </a:rPr>
              <a:t> divide</a:t>
            </a:r>
            <a:endParaRPr lang="en-US" sz="1900" dirty="0">
              <a:solidFill>
                <a:srgbClr val="EE904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55595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878"/>
            <a:ext cx="9187484" cy="675251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08176"/>
            <a:ext cx="9187484" cy="499647"/>
          </a:xfrm>
          <a:prstGeom prst="rect">
            <a:avLst/>
          </a:prstGeom>
          <a:solidFill>
            <a:srgbClr val="2D394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8303210" y="6589572"/>
            <a:ext cx="657778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23316B8C-ACAF-1848-847B-4CFD66480CBA}" type="slidenum">
              <a:rPr lang="en-US" sz="1050" smtClean="0">
                <a:solidFill>
                  <a:schemeClr val="bg1"/>
                </a:solidFill>
                <a:latin typeface="Helvetica Light"/>
                <a:cs typeface="Helvetica Light"/>
              </a:rPr>
              <a:pPr algn="r"/>
              <a:t>‹#›</a:t>
            </a:fld>
            <a:endParaRPr lang="en-US" sz="105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9575" y="6589572"/>
            <a:ext cx="480403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 Light"/>
                <a:cs typeface="Helvetica Light"/>
              </a:rPr>
              <a:t>Human Network International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 Light"/>
                <a:cs typeface="Helvetica Light"/>
              </a:rPr>
              <a:t>-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88" y="123057"/>
            <a:ext cx="2081825" cy="806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24638"/>
            <a:ext cx="9186866" cy="130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624"/>
            <a:ext cx="9187485" cy="397079"/>
          </a:xfrm>
        </p:spPr>
        <p:txBody>
          <a:bodyPr lIns="0" rIns="0">
            <a:no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0" y="353757"/>
            <a:ext cx="9186864" cy="590550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 marL="436272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2pPr>
            <a:lvl3pPr marL="872544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3pPr>
            <a:lvl4pPr marL="1308816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4pPr>
            <a:lvl5pPr marL="1745088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70775" y="1111071"/>
            <a:ext cx="8431455" cy="5275027"/>
          </a:xfrm>
        </p:spPr>
        <p:txBody>
          <a:bodyPr>
            <a:noAutofit/>
          </a:bodyPr>
          <a:lstStyle>
            <a:lvl1pPr marL="265113" indent="-265113">
              <a:spcBef>
                <a:spcPts val="1800"/>
              </a:spcBef>
              <a:spcAft>
                <a:spcPts val="0"/>
              </a:spcAft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  <a:lvl2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2pPr>
            <a:lvl3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937"/>
            <a:ext cx="9187484" cy="675251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10213"/>
            <a:ext cx="9187484" cy="497610"/>
          </a:xfrm>
          <a:prstGeom prst="rect">
            <a:avLst/>
          </a:prstGeom>
          <a:solidFill>
            <a:srgbClr val="2D394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70775" y="1290363"/>
            <a:ext cx="8431455" cy="5275027"/>
          </a:xfrm>
        </p:spPr>
        <p:txBody>
          <a:bodyPr>
            <a:noAutofit/>
          </a:bodyPr>
          <a:lstStyle>
            <a:lvl1pPr marL="265113" indent="-265113">
              <a:spcBef>
                <a:spcPts val="1800"/>
              </a:spcBef>
              <a:spcAft>
                <a:spcPts val="0"/>
              </a:spcAft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  <a:lvl2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2pPr>
            <a:lvl3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8303210" y="6589572"/>
            <a:ext cx="657778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23316B8C-ACAF-1848-847B-4CFD66480CBA}" type="slidenum">
              <a:rPr lang="en-US" sz="1050" smtClean="0">
                <a:solidFill>
                  <a:schemeClr val="bg1"/>
                </a:solidFill>
                <a:latin typeface="Helvetica Light"/>
                <a:cs typeface="Helvetica Light"/>
              </a:rPr>
              <a:pPr algn="r"/>
              <a:t>‹#›</a:t>
            </a:fld>
            <a:endParaRPr lang="en-US" sz="105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9575" y="6589572"/>
            <a:ext cx="480403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 Light"/>
                <a:cs typeface="Helvetica Light"/>
              </a:rPr>
              <a:t>Human Network International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Helvetica Light"/>
                <a:cs typeface="Helvetica Light"/>
              </a:rPr>
              <a:t>-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88" y="321666"/>
            <a:ext cx="2081825" cy="806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8012"/>
            <a:ext cx="9187484" cy="1307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88" y="257526"/>
            <a:ext cx="2081825" cy="806706"/>
          </a:xfrm>
          <a:prstGeom prst="rect">
            <a:avLst/>
          </a:prstGeom>
        </p:spPr>
      </p:pic>
      <p:sp>
        <p:nvSpPr>
          <p:cNvPr id="2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0" y="180354"/>
            <a:ext cx="9186864" cy="1065186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 marL="436272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2pPr>
            <a:lvl3pPr marL="872544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3pPr>
            <a:lvl4pPr marL="1308816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4pPr>
            <a:lvl5pPr marL="1745088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850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OnTelepho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46519"/>
            <a:ext cx="9143999" cy="4529122"/>
          </a:xfrm>
          <a:prstGeom prst="rect">
            <a:avLst/>
          </a:prstGeom>
        </p:spPr>
      </p:pic>
      <p:pic>
        <p:nvPicPr>
          <p:cNvPr id="10" name="Picture 9" descr="ManOnTelephone2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11237"/>
            <a:ext cx="1677646" cy="4529122"/>
          </a:xfrm>
          <a:prstGeom prst="rect">
            <a:avLst/>
          </a:prstGeom>
        </p:spPr>
      </p:pic>
      <p:pic>
        <p:nvPicPr>
          <p:cNvPr id="11" name="Picture 10" descr="HNI-Logo.pd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3" y="4597317"/>
            <a:ext cx="3511305" cy="10405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9144000" cy="476310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4121051" y="16720"/>
            <a:ext cx="4864189" cy="494872"/>
          </a:xfrm>
          <a:prstGeom prst="rect">
            <a:avLst/>
          </a:prstGeom>
        </p:spPr>
        <p:txBody>
          <a:bodyPr vert="horz" lIns="87254" tIns="43627" rIns="87254" bIns="43627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900" dirty="0" smtClean="0">
                <a:solidFill>
                  <a:srgbClr val="B3B3B3"/>
                </a:solidFill>
                <a:latin typeface="Helvetica Neue Light"/>
                <a:cs typeface="Helvetica Neue Light"/>
              </a:rPr>
              <a:t>Bridging the Digital Divide</a:t>
            </a:r>
            <a:endParaRPr lang="en-US" sz="1900" dirty="0">
              <a:solidFill>
                <a:srgbClr val="B3B3B3"/>
              </a:solidFill>
              <a:latin typeface="Helvetica Neue Light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23" y="1128496"/>
            <a:ext cx="8813417" cy="798413"/>
          </a:xfrm>
        </p:spPr>
        <p:txBody>
          <a:bodyPr anchor="t" anchorCtr="0"/>
          <a:lstStyle>
            <a:lvl1pPr algn="l">
              <a:lnSpc>
                <a:spcPct val="100000"/>
              </a:lnSpc>
              <a:defRPr b="0" i="0"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217" y="849282"/>
            <a:ext cx="3637526" cy="387155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3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9273E061-9F98-F042-BE38-978AA21409FA}" type="datetime4">
              <a:rPr lang="en-US" smtClean="0"/>
              <a:t>March 4,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878"/>
            <a:ext cx="9187484" cy="675251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" y="6661134"/>
            <a:ext cx="9187486" cy="446689"/>
          </a:xfrm>
          <a:prstGeom prst="rect">
            <a:avLst/>
          </a:prstGeom>
          <a:solidFill>
            <a:srgbClr val="2D394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8303210" y="6589572"/>
            <a:ext cx="657778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23316B8C-ACAF-1848-847B-4CFD66480CBA}" type="slidenum">
              <a:rPr lang="en-US" sz="1050" smtClean="0">
                <a:solidFill>
                  <a:prstClr val="white"/>
                </a:solidFill>
                <a:latin typeface="Helvetica Light"/>
                <a:cs typeface="Helvetica Light"/>
              </a:rPr>
              <a:pPr algn="r"/>
              <a:t>‹#›</a:t>
            </a:fld>
            <a:endParaRPr lang="en-US" sz="1050" dirty="0" smtClean="0">
              <a:solidFill>
                <a:prstClr val="white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9575" y="6589572"/>
            <a:ext cx="480403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  <a:latin typeface="Helvetica Light"/>
                <a:cs typeface="Helvetica Light"/>
              </a:rPr>
              <a:t>Human Network International</a:t>
            </a:r>
          </a:p>
          <a:p>
            <a:pPr algn="ctr"/>
            <a:r>
              <a:rPr lang="en-US" sz="1050" dirty="0" smtClean="0">
                <a:solidFill>
                  <a:prstClr val="white"/>
                </a:solidFill>
                <a:latin typeface="Helvetica Light"/>
                <a:cs typeface="Helvetica Light"/>
              </a:rPr>
              <a:t>-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88" y="123057"/>
            <a:ext cx="2081825" cy="806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30402"/>
            <a:ext cx="9187486" cy="130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6624"/>
            <a:ext cx="9187485" cy="397079"/>
          </a:xfrm>
        </p:spPr>
        <p:txBody>
          <a:bodyPr lIns="0" rIns="0">
            <a:no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0" y="353757"/>
            <a:ext cx="9186864" cy="590550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 marL="436272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2pPr>
            <a:lvl3pPr marL="872544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3pPr>
            <a:lvl4pPr marL="1308816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4pPr>
            <a:lvl5pPr marL="1745088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70775" y="1111071"/>
            <a:ext cx="8431455" cy="5275027"/>
          </a:xfrm>
        </p:spPr>
        <p:txBody>
          <a:bodyPr>
            <a:noAutofit/>
          </a:bodyPr>
          <a:lstStyle>
            <a:lvl1pPr marL="265113" indent="-265113">
              <a:spcBef>
                <a:spcPts val="1800"/>
              </a:spcBef>
              <a:spcAft>
                <a:spcPts val="0"/>
              </a:spcAft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  <a:lvl2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2pPr>
            <a:lvl3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4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937"/>
            <a:ext cx="9187484" cy="675251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55360"/>
            <a:ext cx="9186864" cy="452463"/>
          </a:xfrm>
          <a:prstGeom prst="rect">
            <a:avLst/>
          </a:prstGeom>
          <a:solidFill>
            <a:srgbClr val="2D394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70775" y="1290363"/>
            <a:ext cx="8431455" cy="5275027"/>
          </a:xfrm>
        </p:spPr>
        <p:txBody>
          <a:bodyPr>
            <a:noAutofit/>
          </a:bodyPr>
          <a:lstStyle>
            <a:lvl1pPr marL="265113" indent="-265113">
              <a:spcBef>
                <a:spcPts val="1800"/>
              </a:spcBef>
              <a:spcAft>
                <a:spcPts val="0"/>
              </a:spcAft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1pPr>
            <a:lvl2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2pPr>
            <a:lvl3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3pPr>
            <a:lvl4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4pPr>
            <a:lvl5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8303210" y="6589572"/>
            <a:ext cx="657778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23316B8C-ACAF-1848-847B-4CFD66480CBA}" type="slidenum">
              <a:rPr lang="en-US" sz="1050" smtClean="0">
                <a:solidFill>
                  <a:prstClr val="white"/>
                </a:solidFill>
                <a:latin typeface="Helvetica Light"/>
                <a:cs typeface="Helvetica Light"/>
              </a:rPr>
              <a:pPr algn="r"/>
              <a:t>‹#›</a:t>
            </a:fld>
            <a:endParaRPr lang="en-US" sz="1050" dirty="0" smtClean="0">
              <a:solidFill>
                <a:prstClr val="white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9575" y="6589572"/>
            <a:ext cx="480403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dirty="0" smtClean="0">
                <a:solidFill>
                  <a:prstClr val="white"/>
                </a:solidFill>
                <a:latin typeface="Helvetica Light"/>
                <a:cs typeface="Helvetica Light"/>
              </a:rPr>
              <a:t>Human Network International</a:t>
            </a:r>
          </a:p>
          <a:p>
            <a:pPr algn="ctr"/>
            <a:r>
              <a:rPr lang="en-US" sz="1050" dirty="0" smtClean="0">
                <a:solidFill>
                  <a:prstClr val="white"/>
                </a:solidFill>
                <a:latin typeface="Helvetica Light"/>
                <a:cs typeface="Helvetica Light"/>
              </a:rPr>
              <a:t>-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88" y="321666"/>
            <a:ext cx="2081825" cy="806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4638"/>
            <a:ext cx="9186864" cy="130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88" y="257526"/>
            <a:ext cx="2081825" cy="806706"/>
          </a:xfrm>
          <a:prstGeom prst="rect">
            <a:avLst/>
          </a:prstGeom>
        </p:spPr>
      </p:pic>
      <p:sp>
        <p:nvSpPr>
          <p:cNvPr id="2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0" y="180354"/>
            <a:ext cx="9186864" cy="1065186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 marL="436272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2pPr>
            <a:lvl3pPr marL="872544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3pPr>
            <a:lvl4pPr marL="1308816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4pPr>
            <a:lvl5pPr marL="1745088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79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7254" tIns="43627" rIns="87254" bIns="436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87254" tIns="43627" rIns="87254" bIns="436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87254" tIns="43627" rIns="87254" bIns="4362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3994-455E-6547-AA59-5F05BB771923}" type="datetimeFigureOut">
              <a:rPr lang="en-US" smtClean="0"/>
              <a:pPr/>
              <a:t>3/16/16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87254" tIns="43627" rIns="87254" bIns="4362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87254" tIns="43627" rIns="87254" bIns="4362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4D3-CBE7-254E-B802-DE427F500A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2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6272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04" indent="-327204" algn="l" defTabSz="43627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8942" indent="-272670" algn="l" defTabSz="436272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80" indent="-218136" algn="l" defTabSz="4362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952" indent="-218136" algn="l" defTabSz="43627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224" indent="-218136" algn="l" defTabSz="43627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496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768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040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8312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72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44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16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088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360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632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04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176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7254" tIns="43627" rIns="87254" bIns="436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87254" tIns="43627" rIns="87254" bIns="436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87254" tIns="43627" rIns="87254" bIns="4362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3994-455E-6547-AA59-5F05BB7719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87254" tIns="43627" rIns="87254" bIns="4362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87254" tIns="43627" rIns="87254" bIns="4362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4D3-CBE7-254E-B802-DE427F500AA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5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6272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04" indent="-327204" algn="l" defTabSz="43627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8942" indent="-272670" algn="l" defTabSz="436272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80" indent="-218136" algn="l" defTabSz="4362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952" indent="-218136" algn="l" defTabSz="43627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224" indent="-218136" algn="l" defTabSz="43627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496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768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040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8312" indent="-218136" algn="l" defTabSz="43627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72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44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16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088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360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632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04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176" algn="l" defTabSz="4362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7156" y="1186030"/>
            <a:ext cx="8813417" cy="1293735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500" dirty="0" smtClean="0"/>
              <a:t>Last Mile Application Development and Distribution Panel</a:t>
            </a:r>
            <a:br>
              <a:rPr lang="en-US" sz="2500" dirty="0" smtClean="0"/>
            </a:br>
            <a:endParaRPr lang="en-US" sz="2500" b="1" dirty="0">
              <a:latin typeface="Helvetica Light"/>
              <a:ea typeface="+mn-ea"/>
              <a:cs typeface="Helvetica Ligh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3216" y="4121362"/>
            <a:ext cx="3479800" cy="119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sz="800" dirty="0">
              <a:solidFill>
                <a:prstClr val="black">
                  <a:tint val="75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303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80354"/>
            <a:ext cx="9186864" cy="1065186"/>
          </a:xfrm>
        </p:spPr>
        <p:txBody>
          <a:bodyPr/>
          <a:lstStyle/>
          <a:p>
            <a:r>
              <a:rPr lang="en-US" dirty="0"/>
              <a:t>How does it work via text?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86440" y="871268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" b="99401" l="3017" r="100000">
                        <a14:foregroundMark x1="55172" y1="46108" x2="57328" y2="46108"/>
                        <a14:foregroundMark x1="45259" y1="17565" x2="45259" y2="17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1" y="1589724"/>
            <a:ext cx="2493417" cy="490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" b="99401" l="3017" r="100000">
                        <a14:foregroundMark x1="55172" y1="46108" x2="57328" y2="46108"/>
                        <a14:foregroundMark x1="45259" y1="17565" x2="45259" y2="17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961" y="1681148"/>
            <a:ext cx="2488019" cy="4906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" b="99401" l="3017" r="100000">
                        <a14:foregroundMark x1="55172" y1="46108" x2="57328" y2="46108"/>
                        <a14:foregroundMark x1="45259" y1="17565" x2="45259" y2="17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103" y="1589724"/>
            <a:ext cx="2480897" cy="490637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07121" y="2576759"/>
            <a:ext cx="1583611" cy="1195912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" rIns="0" bIns="10800" rtlCol="0" anchor="t"/>
          <a:lstStyle/>
          <a:p>
            <a:r>
              <a:rPr lang="en-US" sz="1200" b="1" dirty="0" smtClean="0">
                <a:solidFill>
                  <a:srgbClr val="000000"/>
                </a:solidFill>
                <a:latin typeface="Avenir Light"/>
                <a:cs typeface="Avenir Light"/>
              </a:rPr>
              <a:t>Breast milk is the only food that should be given during the first 6 months. It protects infants from sickness and malnutrition.</a:t>
            </a:r>
            <a:endParaRPr lang="en-US" sz="1200" b="1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96558" y="3624723"/>
            <a:ext cx="698403" cy="725830"/>
          </a:xfrm>
          <a:prstGeom prst="rightArrow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16749" y="3624723"/>
            <a:ext cx="746354" cy="725830"/>
          </a:xfrm>
          <a:prstGeom prst="rightArrow">
            <a:avLst/>
          </a:prstGeom>
          <a:solidFill>
            <a:srgbClr val="1F497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13442" y="2576759"/>
            <a:ext cx="1594373" cy="1190422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venir Light"/>
                <a:cs typeface="Avenir Light"/>
              </a:rPr>
              <a:t>Dial *321#</a:t>
            </a:r>
            <a:endParaRPr lang="en-US" sz="1800" b="1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82321" y="2612658"/>
            <a:ext cx="1594373" cy="1190422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0000"/>
                </a:solidFill>
                <a:latin typeface="Avenir Light"/>
                <a:cs typeface="Avenir Light"/>
              </a:rPr>
              <a:t>For Health, </a:t>
            </a:r>
            <a:r>
              <a:rPr lang="en-US" sz="1200" b="1" dirty="0" smtClean="0">
                <a:solidFill>
                  <a:srgbClr val="000000"/>
                </a:solidFill>
                <a:latin typeface="Avenir Light"/>
                <a:cs typeface="Avenir Light"/>
              </a:rPr>
              <a:t>reply 1</a:t>
            </a:r>
            <a:r>
              <a:rPr lang="en-US" sz="1200" b="1" dirty="0">
                <a:solidFill>
                  <a:srgbClr val="000000"/>
                </a:solidFill>
                <a:latin typeface="Avenir Light"/>
                <a:cs typeface="Avenir Light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Avenir Light"/>
                <a:cs typeface="Avenir Light"/>
              </a:rPr>
              <a:t>Agriculture</a:t>
            </a:r>
            <a:r>
              <a:rPr lang="en-US" sz="1200" b="1" dirty="0">
                <a:solidFill>
                  <a:srgbClr val="000000"/>
                </a:solidFill>
                <a:latin typeface="Avenir Light"/>
                <a:cs typeface="Avenir Light"/>
              </a:rPr>
              <a:t>, reply 2, Nutrition, reply 3, </a:t>
            </a:r>
            <a:r>
              <a:rPr lang="en-US" sz="1200" b="1" dirty="0" smtClean="0">
                <a:solidFill>
                  <a:srgbClr val="000000"/>
                </a:solidFill>
                <a:latin typeface="Avenir Light"/>
                <a:cs typeface="Avenir Light"/>
              </a:rPr>
              <a:t>Family Planning reply </a:t>
            </a:r>
            <a:r>
              <a:rPr lang="en-US" sz="1200" b="1" dirty="0">
                <a:solidFill>
                  <a:srgbClr val="000000"/>
                </a:solidFill>
                <a:latin typeface="Avenir Light"/>
                <a:cs typeface="Avenir Ligh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570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586440" y="1036718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80354"/>
            <a:ext cx="9186864" cy="1065186"/>
          </a:xfrm>
        </p:spPr>
        <p:txBody>
          <a:bodyPr/>
          <a:lstStyle/>
          <a:p>
            <a:r>
              <a:rPr lang="en-US" dirty="0"/>
              <a:t>How does it work via the web?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9753" y="1333639"/>
            <a:ext cx="290788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The messages are made available on 321online.org: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Access is zero-rated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Optimized for feature phones and smartphones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Support for non-Latin text, audio &amp; visual content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Content is downloadable for offline listening or sharing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Branded with partner’s logo and colors</a:t>
            </a: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595959"/>
              </a:solidFill>
              <a:latin typeface="Helvetica Neue Light"/>
              <a:cs typeface="Helvetica Neue Light"/>
            </a:endParaRPr>
          </a:p>
          <a:p>
            <a:pPr marL="342900" indent="-342900">
              <a:buFont typeface="Arial"/>
              <a:buChar char="•"/>
            </a:pPr>
            <a:endParaRPr lang="en-US" sz="1800" dirty="0" smtClean="0">
              <a:solidFill>
                <a:srgbClr val="595959"/>
              </a:solidFill>
              <a:latin typeface="Helvetica Neue Light"/>
              <a:cs typeface="Helvetica Neue Light"/>
            </a:endParaRPr>
          </a:p>
          <a:p>
            <a:endParaRPr lang="en-US" sz="1800" dirty="0">
              <a:solidFill>
                <a:srgbClr val="595959"/>
              </a:solidFill>
              <a:latin typeface="Helvetica Neue Light"/>
              <a:cs typeface="Helvetica Neue Light"/>
            </a:endParaRPr>
          </a:p>
          <a:p>
            <a:endParaRPr lang="en-US" sz="18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3" name="Picture 2" descr="Cellcard Home - Engl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5" y="1281291"/>
            <a:ext cx="3078398" cy="51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7337" y="477838"/>
            <a:ext cx="8989526" cy="5802530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000" dirty="0" smtClean="0"/>
              <a:t>In Madagascar, users choose </a:t>
            </a:r>
            <a:r>
              <a:rPr lang="en-US" sz="2000" dirty="0"/>
              <a:t>from 8</a:t>
            </a:r>
            <a:r>
              <a:rPr lang="en-US" sz="2000" dirty="0" smtClean="0"/>
              <a:t> topics</a:t>
            </a:r>
            <a:r>
              <a:rPr lang="en-US" sz="2000" dirty="0"/>
              <a:t>, </a:t>
            </a:r>
            <a:r>
              <a:rPr lang="en-US" sz="2000" dirty="0" smtClean="0"/>
              <a:t>45 </a:t>
            </a:r>
            <a:r>
              <a:rPr lang="en-US" sz="2000" dirty="0"/>
              <a:t>sub-topics and 5</a:t>
            </a:r>
            <a:r>
              <a:rPr lang="en-US" sz="2000" dirty="0" smtClean="0"/>
              <a:t>00 messages</a:t>
            </a:r>
            <a:endParaRPr lang="en-US" sz="200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33706"/>
            <a:ext cx="9186863" cy="1065213"/>
          </a:xfrm>
        </p:spPr>
        <p:txBody>
          <a:bodyPr/>
          <a:lstStyle/>
          <a:p>
            <a:r>
              <a:rPr lang="en-US" dirty="0"/>
              <a:t>How many topics are there?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74761" y="747869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96510917"/>
              </p:ext>
            </p:extLst>
          </p:nvPr>
        </p:nvGraphicFramePr>
        <p:xfrm>
          <a:off x="42865" y="542208"/>
          <a:ext cx="9101135" cy="607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5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Helvetica Neue"/>
                <a:ea typeface="+mn-ea"/>
                <a:cs typeface="Helvetica Neue"/>
              </a:rPr>
              <a:t>How is it being used?</a:t>
            </a:r>
            <a:endParaRPr lang="en-US" sz="3600" dirty="0">
              <a:latin typeface="Helvetica Neue"/>
              <a:ea typeface="+mn-ea"/>
              <a:cs typeface="Helvetica Neu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2091" y="1742629"/>
          <a:ext cx="4475820" cy="140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7910"/>
                <a:gridCol w="2237910"/>
              </a:tblGrid>
              <a:tr h="28572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Voice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– March ‘10 to Aug ’15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5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Unique Users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2 million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5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Total Calls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10 million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5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Average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/month 2015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200,000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15255" y="3282500"/>
          <a:ext cx="4215344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2591"/>
                <a:gridCol w="1742753"/>
              </a:tblGrid>
              <a:tr h="336377">
                <a:tc gridSpan="2">
                  <a:txBody>
                    <a:bodyPr/>
                    <a:lstStyle/>
                    <a:p>
                      <a:pPr marL="0" marR="0" indent="0" algn="l" defTabSz="4362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SMS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- March ‘10 to Aug ‘15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Unique Users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3 million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Total SMS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36 million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Average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/month 2014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800,000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393125" y="719192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6684" y="4589988"/>
          <a:ext cx="4159286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33316"/>
                <a:gridCol w="1825970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4362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/>
                          <a:cs typeface="Arial"/>
                        </a:rPr>
                        <a:t>USSD – Sept ‘12 to Aug ‘15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Unique Users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1.6 million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Total USSD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6 million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Average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/month 2014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200,000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1" y="832450"/>
            <a:ext cx="925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Every month, 500,000 </a:t>
            </a:r>
            <a:r>
              <a:rPr lang="en-US" sz="1800" dirty="0">
                <a:solidFill>
                  <a:srgbClr val="595959"/>
                </a:solidFill>
                <a:latin typeface="Helvetica Neue Light"/>
                <a:cs typeface="Helvetica Neue Light"/>
              </a:rPr>
              <a:t>people in Madagascar </a:t>
            </a:r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and Malawi </a:t>
            </a:r>
          </a:p>
          <a:p>
            <a:pPr algn="ctr"/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Make 1.5 million+ </a:t>
            </a:r>
            <a:r>
              <a:rPr lang="en-US" sz="1800" dirty="0">
                <a:solidFill>
                  <a:srgbClr val="595959"/>
                </a:solidFill>
                <a:latin typeface="Helvetica Neue Light"/>
                <a:cs typeface="Helvetica Neue Light"/>
              </a:rPr>
              <a:t>information </a:t>
            </a:r>
            <a:r>
              <a:rPr lang="en-US" sz="1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requests.</a:t>
            </a:r>
            <a:endParaRPr lang="en-US" sz="20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8858" y="6211438"/>
            <a:ext cx="38851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Source:  User statistics provided by Airtel and HNI’s IVR software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38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1728894" y="1127342"/>
            <a:ext cx="5335786" cy="5335786"/>
          </a:xfrm>
          <a:prstGeom prst="rect">
            <a:avLst/>
          </a:prstGeom>
        </p:spPr>
      </p:pic>
      <p:pic>
        <p:nvPicPr>
          <p:cNvPr id="9" name="Picture 8" descr="HNI-Logo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004" y="3208951"/>
            <a:ext cx="2553678" cy="785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1755" y="7020078"/>
            <a:ext cx="18473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75" dirty="0"/>
          </a:p>
        </p:txBody>
      </p:sp>
      <p:sp>
        <p:nvSpPr>
          <p:cNvPr id="24" name="Rounded Rectangle 23"/>
          <p:cNvSpPr/>
          <p:nvPr/>
        </p:nvSpPr>
        <p:spPr>
          <a:xfrm>
            <a:off x="2859859" y="1572336"/>
            <a:ext cx="3073856" cy="389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Light"/>
                <a:cs typeface="Helvetica Light"/>
              </a:rPr>
              <a:t>Key Stakeholders </a:t>
            </a:r>
            <a:r>
              <a:rPr lang="en-US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&amp; Organizations</a:t>
            </a:r>
            <a:endParaRPr lang="en-US" sz="2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78274" y="5249125"/>
            <a:ext cx="1776038" cy="5135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Light"/>
                <a:cs typeface="Helvetica Light"/>
              </a:rPr>
              <a:t>Government Ministries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68851" y="4999925"/>
            <a:ext cx="1176985" cy="505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Light"/>
                <a:cs typeface="Helvetica Light"/>
              </a:rPr>
              <a:t>MNOs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80354"/>
            <a:ext cx="9186864" cy="1065186"/>
          </a:xfrm>
        </p:spPr>
        <p:txBody>
          <a:bodyPr/>
          <a:lstStyle/>
          <a:p>
            <a:r>
              <a:rPr lang="en-US" dirty="0" smtClean="0"/>
              <a:t>Roles &amp; Responsibilities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466293" y="872451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2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are the terms of the deal?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029131"/>
            <a:ext cx="34922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Airtel’s Motivation:</a:t>
            </a:r>
            <a:endParaRPr lang="en-US" dirty="0"/>
          </a:p>
        </p:txBody>
      </p:sp>
      <p:pic>
        <p:nvPicPr>
          <p:cNvPr id="9" name="Picture 8" descr="HNI-Logo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1" y="1628157"/>
            <a:ext cx="6980749" cy="2068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460" y="3555871"/>
            <a:ext cx="424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Provides the content for free…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0322" y="5730783"/>
            <a:ext cx="5168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… the telecom makes the content available for free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80442" y="856391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14" descr="361px-Airtel_bangla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475" y="4461770"/>
            <a:ext cx="3518126" cy="11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8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would Airtel </a:t>
            </a:r>
            <a:r>
              <a:rPr lang="en-US" dirty="0" smtClean="0"/>
              <a:t>give away</a:t>
            </a:r>
          </a:p>
          <a:p>
            <a:r>
              <a:rPr lang="en-US" dirty="0" smtClean="0"/>
              <a:t>+$1 million per year of </a:t>
            </a:r>
            <a:r>
              <a:rPr lang="en-US" dirty="0"/>
              <a:t>airtime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029131"/>
            <a:ext cx="34922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Airtel’s Motivation: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6045" y="3231978"/>
            <a:ext cx="6227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4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Customer retention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4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Generate revenue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4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Promote Mobile Money Services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4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Great Corporate Social Responsibility</a:t>
            </a:r>
            <a:endParaRPr lang="en-US" sz="24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81" y="2099832"/>
            <a:ext cx="675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It’s </a:t>
            </a:r>
            <a:r>
              <a:rPr lang="en-US" sz="3600" dirty="0">
                <a:solidFill>
                  <a:srgbClr val="595959"/>
                </a:solidFill>
                <a:latin typeface="Helvetica Neue Light"/>
                <a:cs typeface="Helvetica Neue Light"/>
              </a:rPr>
              <a:t>good </a:t>
            </a:r>
            <a:r>
              <a:rPr lang="en-US" sz="36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business</a:t>
            </a:r>
            <a:endParaRPr lang="en-US" sz="36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81" y="3449184"/>
            <a:ext cx="2242578" cy="196626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480442" y="1659867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6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281085"/>
            <a:ext cx="9186864" cy="1065186"/>
          </a:xfrm>
        </p:spPr>
        <p:txBody>
          <a:bodyPr>
            <a:normAutofit/>
          </a:bodyPr>
          <a:lstStyle/>
          <a:p>
            <a:r>
              <a:rPr lang="en-US" dirty="0"/>
              <a:t>Who owns the 321 Service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tolotra_mandroso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6" y="1671990"/>
            <a:ext cx="3432088" cy="459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77" y="1662692"/>
            <a:ext cx="3323166" cy="460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480442" y="1015154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43411" y="98393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The telecom does…and they promote it</a:t>
            </a:r>
            <a:endParaRPr lang="en-US" sz="28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066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spcBef>
                <a:spcPts val="18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312802"/>
            <a:ext cx="9186864" cy="800290"/>
          </a:xfrm>
        </p:spPr>
        <p:txBody>
          <a:bodyPr>
            <a:normAutofit/>
          </a:bodyPr>
          <a:lstStyle/>
          <a:p>
            <a:r>
              <a:rPr lang="en-US" dirty="0"/>
              <a:t>Who pays for the 3-2-1 Service?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04239" y="1369719"/>
          <a:ext cx="8259629" cy="512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361px-Airtel_bangla_logo.svg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443" y="3240920"/>
            <a:ext cx="2194874" cy="729598"/>
          </a:xfrm>
          <a:prstGeom prst="rect">
            <a:avLst/>
          </a:prstGeom>
        </p:spPr>
      </p:pic>
      <p:pic>
        <p:nvPicPr>
          <p:cNvPr id="9" name="Picture 8" descr="361px-Airtel_bangla_logo.svg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899" y="3240920"/>
            <a:ext cx="2194874" cy="729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264" y="3118249"/>
            <a:ext cx="242781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B to B model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HNI Sells Space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Sponsorships</a:t>
            </a:r>
          </a:p>
        </p:txBody>
      </p:sp>
      <p:pic>
        <p:nvPicPr>
          <p:cNvPr id="11" name="Picture 10" descr="361px-Airtel_bangla_logo.svg.png"/>
          <p:cNvPicPr>
            <a:picLocks noChangeAspect="1"/>
          </p:cNvPicPr>
          <p:nvPr/>
        </p:nvPicPr>
        <p:blipFill>
          <a:blip r:embed="rId9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59" y="4084969"/>
            <a:ext cx="1348174" cy="448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239" y="4985369"/>
            <a:ext cx="2503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Motivation: </a:t>
            </a:r>
            <a:b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Making their messages available on </a:t>
            </a:r>
          </a:p>
          <a:p>
            <a:pPr algn="ctr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simple mobile 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510" y="5230446"/>
            <a:ext cx="5405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Motivation: </a:t>
            </a:r>
            <a:endPara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Reduce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churn rate, Generate revenue, </a:t>
            </a:r>
            <a:endPara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Educate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new users, CSR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80442" y="1113092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8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33706"/>
            <a:ext cx="9186863" cy="1065213"/>
          </a:xfrm>
        </p:spPr>
        <p:txBody>
          <a:bodyPr/>
          <a:lstStyle/>
          <a:p>
            <a:r>
              <a:rPr lang="en-US" dirty="0" smtClean="0"/>
              <a:t>Malawi 3-2-1 Decision Trees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74761" y="747869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1837340"/>
              </p:ext>
            </p:extLst>
          </p:nvPr>
        </p:nvGraphicFramePr>
        <p:xfrm>
          <a:off x="-1175807" y="1098918"/>
          <a:ext cx="9101135" cy="534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18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" b="99401" l="3017" r="100000">
                        <a14:foregroundMark x1="55172" y1="46108" x2="57328" y2="46108"/>
                        <a14:foregroundMark x1="45259" y1="17565" x2="45259" y2="17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051" y="2278129"/>
            <a:ext cx="1631323" cy="35228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4087" y="270785"/>
            <a:ext cx="8787460" cy="4935761"/>
            <a:chOff x="244088" y="1254537"/>
            <a:chExt cx="8787460" cy="4935761"/>
          </a:xfrm>
        </p:grpSpPr>
        <p:sp>
          <p:nvSpPr>
            <p:cNvPr id="9" name="Rectangle 8"/>
            <p:cNvSpPr/>
            <p:nvPr/>
          </p:nvSpPr>
          <p:spPr>
            <a:xfrm>
              <a:off x="244088" y="2609251"/>
              <a:ext cx="8787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en-GB" sz="2000" dirty="0">
                  <a:solidFill>
                    <a:prstClr val="black"/>
                  </a:solidFill>
                  <a:latin typeface="Helvetica Light"/>
                  <a:cs typeface="Helvetica Light"/>
                </a:rPr>
                <a:t>M</a:t>
              </a:r>
              <a:r>
                <a:rPr lang="en-GB" sz="2000" dirty="0" smtClean="0">
                  <a:solidFill>
                    <a:prstClr val="black"/>
                  </a:solidFill>
                  <a:latin typeface="Helvetica Light"/>
                  <a:cs typeface="Helvetica Light"/>
                </a:rPr>
                <a:t>obile phones can help </a:t>
              </a:r>
              <a:r>
                <a:rPr lang="en-GB" sz="2000" dirty="0">
                  <a:solidFill>
                    <a:prstClr val="black"/>
                  </a:solidFill>
                  <a:latin typeface="Helvetica Light"/>
                  <a:cs typeface="Helvetica Light"/>
                </a:rPr>
                <a:t>every </a:t>
              </a:r>
              <a:r>
                <a:rPr lang="en-GB" sz="2000" dirty="0" smtClean="0">
                  <a:solidFill>
                    <a:prstClr val="black"/>
                  </a:solidFill>
                  <a:latin typeface="Helvetica Light"/>
                  <a:cs typeface="Helvetica Light"/>
                </a:rPr>
                <a:t>organization and individual </a:t>
              </a:r>
              <a:r>
                <a:rPr lang="en-GB" sz="2000" dirty="0">
                  <a:solidFill>
                    <a:prstClr val="black"/>
                  </a:solidFill>
                  <a:latin typeface="Helvetica Light"/>
                  <a:cs typeface="Helvetica Light"/>
                </a:rPr>
                <a:t>on the </a:t>
              </a:r>
              <a:r>
                <a:rPr lang="en-GB" sz="2000" dirty="0" smtClean="0">
                  <a:solidFill>
                    <a:prstClr val="black"/>
                  </a:solidFill>
                  <a:latin typeface="Helvetica Light"/>
                  <a:cs typeface="Helvetica Light"/>
                </a:rPr>
                <a:t>planet</a:t>
              </a:r>
              <a:endParaRPr lang="en-GB" sz="2000" dirty="0">
                <a:solidFill>
                  <a:prstClr val="black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12354" y="4072445"/>
              <a:ext cx="18620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0000FF"/>
                  </a:solidFill>
                  <a:latin typeface="Helvetica Light"/>
                  <a:cs typeface="Helvetica Light"/>
                </a:rPr>
                <a:t>Search Engine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2354" y="5437733"/>
              <a:ext cx="17958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latin typeface="Helvetica Light"/>
                  <a:cs typeface="Helvetica Light"/>
                </a:rPr>
                <a:t>Bank Account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43744" y="3638830"/>
              <a:ext cx="24939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Helvetica Light"/>
                  <a:cs typeface="Helvetica Light"/>
                </a:rPr>
                <a:t>Data</a:t>
              </a:r>
              <a:r>
                <a:rPr lang="en-GB" sz="2000" dirty="0" smtClean="0">
                  <a:latin typeface="Helvetica Light"/>
                  <a:cs typeface="Helvetica Light"/>
                </a:rPr>
                <a:t> </a:t>
              </a:r>
              <a:r>
                <a:rPr lang="en-GB" sz="2000" dirty="0">
                  <a:latin typeface="Helvetica Light"/>
                  <a:cs typeface="Helvetica Light"/>
                </a:rPr>
                <a:t>Collection Tool</a:t>
              </a:r>
              <a:endParaRPr lang="en-US" sz="2000" dirty="0">
                <a:latin typeface="Helvetica Light"/>
                <a:cs typeface="Helvetica Ligh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24535" y="4806436"/>
              <a:ext cx="26879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latin typeface="Helvetica Light"/>
                  <a:cs typeface="Helvetica Light"/>
                </a:rPr>
                <a:t>Early </a:t>
              </a:r>
              <a:r>
                <a:rPr lang="en-GB" sz="2000" dirty="0">
                  <a:latin typeface="Helvetica Light"/>
                  <a:cs typeface="Helvetica Light"/>
                </a:rPr>
                <a:t>Warning </a:t>
              </a:r>
              <a:r>
                <a:rPr lang="en-GB" sz="2000" dirty="0" smtClean="0">
                  <a:latin typeface="Helvetica Light"/>
                  <a:cs typeface="Helvetica Light"/>
                </a:rPr>
                <a:t>System 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997" y="5245495"/>
              <a:ext cx="19759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Helvetica Light"/>
                  <a:cs typeface="Helvetica Light"/>
                </a:rPr>
                <a:t>Marketplace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68335" y="4293829"/>
              <a:ext cx="26363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2"/>
              <a:r>
                <a:rPr lang="en-GB" sz="2000" dirty="0" smtClean="0">
                  <a:latin typeface="Helvetica Light"/>
                  <a:cs typeface="Helvetica Light"/>
                </a:rPr>
                <a:t>Communications </a:t>
              </a:r>
              <a:r>
                <a:rPr lang="en-GB" sz="2000" dirty="0">
                  <a:latin typeface="Helvetica Light"/>
                  <a:cs typeface="Helvetica Light"/>
                </a:rPr>
                <a:t>Tool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4088" y="1254537"/>
              <a:ext cx="87874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  <a:cs typeface="Helvetica Neue"/>
                </a:rPr>
                <a:t>HNI</a:t>
              </a:r>
              <a:r>
                <a:rPr lang="en-GB" sz="2800" b="1" dirty="0">
                  <a:latin typeface="Helvetica Light"/>
                  <a:cs typeface="Helvetica Light"/>
                </a:rPr>
                <a:t> </a:t>
              </a:r>
              <a:r>
                <a:rPr lang="en-GB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  <a:cs typeface="Helvetica Neue"/>
                </a:rPr>
                <a:t>develops information services that people </a:t>
              </a:r>
              <a:r>
                <a:rPr lang="en-GB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  <a:cs typeface="Helvetica Neue"/>
                </a:rPr>
                <a:t>and organizations use </a:t>
              </a:r>
              <a:r>
                <a:rPr lang="en-GB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  <a:cs typeface="Helvetica Neue"/>
                </a:rPr>
                <a:t>every day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2677" y="3886871"/>
              <a:ext cx="7837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latin typeface="Helvetica"/>
                  <a:cs typeface="Helvetica"/>
                </a:rPr>
                <a:t>=</a:t>
              </a:r>
              <a:endParaRPr lang="en-US" sz="8000" dirty="0">
                <a:latin typeface="Helvetica"/>
                <a:cs typeface="Helvetic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0281" y="5790188"/>
              <a:ext cx="2664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latin typeface="Helvetica Light"/>
                  <a:cs typeface="Helvetica Light"/>
                </a:rPr>
                <a:t>Follow Up Messaging</a:t>
              </a:r>
              <a:endParaRPr lang="en-US" sz="20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199502" y="3055188"/>
            <a:ext cx="881987" cy="62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0775" y="1100247"/>
            <a:ext cx="8558302" cy="527502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Mr. JOLAMU </a:t>
            </a:r>
            <a:r>
              <a:rPr lang="en-US" sz="4000" dirty="0"/>
              <a:t>L </a:t>
            </a:r>
            <a:r>
              <a:rPr lang="en-US" sz="4000" dirty="0" smtClean="0"/>
              <a:t>NKHOKWE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Director </a:t>
            </a:r>
            <a:r>
              <a:rPr lang="en-US" sz="4000" dirty="0"/>
              <a:t>of Climate Change and Meteorological Services in </a:t>
            </a:r>
            <a:r>
              <a:rPr lang="en-US" sz="4000" dirty="0" smtClean="0"/>
              <a:t>Malawi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E-mails HNI 5-day forecast and rain statement</a:t>
            </a:r>
            <a:endParaRPr lang="en-US" sz="4000" dirty="0"/>
          </a:p>
          <a:p>
            <a:pPr marL="0" lvl="0" indent="0">
              <a:buNone/>
            </a:pPr>
            <a:endParaRPr lang="en-US" sz="40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65404"/>
            <a:ext cx="9186864" cy="1065186"/>
          </a:xfrm>
        </p:spPr>
        <p:txBody>
          <a:bodyPr/>
          <a:lstStyle/>
          <a:p>
            <a:r>
              <a:rPr lang="en-US" dirty="0" smtClean="0"/>
              <a:t>Malawi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80442" y="1079711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7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33706"/>
            <a:ext cx="9186863" cy="1065213"/>
          </a:xfrm>
        </p:spPr>
        <p:txBody>
          <a:bodyPr/>
          <a:lstStyle/>
          <a:p>
            <a:r>
              <a:rPr lang="en-US" dirty="0" smtClean="0"/>
              <a:t>Malawi 3-2-1 Decision Trees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74761" y="747869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7784359"/>
              </p:ext>
            </p:extLst>
          </p:nvPr>
        </p:nvGraphicFramePr>
        <p:xfrm>
          <a:off x="-1175807" y="1098918"/>
          <a:ext cx="9101135" cy="534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2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33706"/>
            <a:ext cx="9186863" cy="1065213"/>
          </a:xfrm>
        </p:spPr>
        <p:txBody>
          <a:bodyPr/>
          <a:lstStyle/>
          <a:p>
            <a:r>
              <a:rPr lang="en-US" dirty="0" smtClean="0"/>
              <a:t>Malawi 3-2-1 Decision Trees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74761" y="747869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6500772"/>
              </p:ext>
            </p:extLst>
          </p:nvPr>
        </p:nvGraphicFramePr>
        <p:xfrm>
          <a:off x="-466888" y="804804"/>
          <a:ext cx="9101135" cy="571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94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33706"/>
            <a:ext cx="9186863" cy="1065213"/>
          </a:xfrm>
        </p:spPr>
        <p:txBody>
          <a:bodyPr/>
          <a:lstStyle/>
          <a:p>
            <a:r>
              <a:rPr lang="en-US" dirty="0" smtClean="0"/>
              <a:t>Malawi 3-2-1 Decision Trees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74761" y="747869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00221549"/>
              </p:ext>
            </p:extLst>
          </p:nvPr>
        </p:nvGraphicFramePr>
        <p:xfrm>
          <a:off x="-466888" y="804804"/>
          <a:ext cx="9101135" cy="571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8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0775" y="1100247"/>
            <a:ext cx="8558302" cy="5275027"/>
          </a:xfrm>
        </p:spPr>
        <p:txBody>
          <a:bodyPr/>
          <a:lstStyle/>
          <a:p>
            <a:pPr marL="0" lvl="0" indent="0">
              <a:buNone/>
            </a:pPr>
            <a:endParaRPr lang="en-US" sz="4000" b="1" dirty="0" smtClean="0"/>
          </a:p>
          <a:p>
            <a:pPr marL="0" lvl="0" indent="0">
              <a:buNone/>
            </a:pPr>
            <a:r>
              <a:rPr lang="en-US" sz="4000" b="1" dirty="0" smtClean="0"/>
              <a:t>“</a:t>
            </a:r>
            <a:r>
              <a:rPr lang="en-US" sz="4000" b="1" dirty="0"/>
              <a:t>Weather for Shire Valley March 1- March </a:t>
            </a:r>
            <a:r>
              <a:rPr lang="en-US" sz="4000" b="1" dirty="0" smtClean="0"/>
              <a:t>5: </a:t>
            </a:r>
            <a:r>
              <a:rPr lang="en-US" sz="4000" b="1" dirty="0"/>
              <a:t>Expect locally heavy </a:t>
            </a:r>
            <a:r>
              <a:rPr lang="en-US" sz="4000" b="1" dirty="0" smtClean="0"/>
              <a:t>rains </a:t>
            </a:r>
            <a:r>
              <a:rPr lang="en-US" sz="4000" b="1" dirty="0"/>
              <a:t>until Thursday. Thereafter, it will be warm and partly cloudy.  </a:t>
            </a:r>
            <a:r>
              <a:rPr lang="en-US" sz="4000" b="1" dirty="0">
                <a:solidFill>
                  <a:srgbClr val="0000FF"/>
                </a:solidFill>
              </a:rPr>
              <a:t>To receive free extreme weather alerts press 1</a:t>
            </a:r>
            <a:r>
              <a:rPr lang="en-US" sz="4000" b="1" dirty="0"/>
              <a:t>”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65404"/>
            <a:ext cx="9186864" cy="1065186"/>
          </a:xfrm>
        </p:spPr>
        <p:txBody>
          <a:bodyPr/>
          <a:lstStyle/>
          <a:p>
            <a:r>
              <a:rPr lang="en-US" dirty="0" smtClean="0"/>
              <a:t>Shire Valley Weather Message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80442" y="1079711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6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0775" y="1100247"/>
            <a:ext cx="8558302" cy="527502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/>
              <a:t>You </a:t>
            </a:r>
            <a:r>
              <a:rPr lang="en-US" sz="2800" b="1" dirty="0"/>
              <a:t>have opted in for extreme weather </a:t>
            </a:r>
            <a:r>
              <a:rPr lang="en-US" sz="2800" b="1" dirty="0" smtClean="0"/>
              <a:t>alerts. To send you the correct </a:t>
            </a:r>
            <a:r>
              <a:rPr lang="en-US" sz="2800" b="1" dirty="0"/>
              <a:t>information for your area would you like to alerts for:</a:t>
            </a:r>
          </a:p>
          <a:p>
            <a:pPr marL="0" lvl="0" indent="0">
              <a:buNone/>
            </a:pPr>
            <a:r>
              <a:rPr lang="en-US" sz="2800" b="1" dirty="0"/>
              <a:t>Northern </a:t>
            </a:r>
            <a:r>
              <a:rPr lang="en-US" sz="2800" b="1" dirty="0" smtClean="0"/>
              <a:t>areas? 			</a:t>
            </a:r>
            <a:r>
              <a:rPr lang="en-US" sz="2800" b="1" dirty="0" smtClean="0">
                <a:solidFill>
                  <a:srgbClr val="0000FF"/>
                </a:solidFill>
              </a:rPr>
              <a:t>press </a:t>
            </a:r>
            <a:r>
              <a:rPr lang="en-US" sz="2800" b="1" dirty="0">
                <a:solidFill>
                  <a:srgbClr val="0000FF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800" b="1" dirty="0"/>
              <a:t>Central </a:t>
            </a:r>
            <a:r>
              <a:rPr lang="en-US" sz="2800" b="1" dirty="0" smtClean="0"/>
              <a:t>areas? 			</a:t>
            </a:r>
            <a:r>
              <a:rPr lang="en-US" sz="2800" b="1" dirty="0" smtClean="0">
                <a:solidFill>
                  <a:srgbClr val="0000FF"/>
                </a:solidFill>
              </a:rPr>
              <a:t>press </a:t>
            </a:r>
            <a:r>
              <a:rPr lang="en-US" sz="2800" b="1" dirty="0">
                <a:solidFill>
                  <a:srgbClr val="0000FF"/>
                </a:solidFill>
              </a:rPr>
              <a:t>2</a:t>
            </a:r>
          </a:p>
          <a:p>
            <a:pPr marL="0" lvl="0" indent="0">
              <a:buNone/>
            </a:pPr>
            <a:r>
              <a:rPr lang="en-US" sz="2800" b="1" dirty="0"/>
              <a:t>Southern </a:t>
            </a:r>
            <a:r>
              <a:rPr lang="en-US" sz="2800" b="1" dirty="0" smtClean="0"/>
              <a:t>Highlands? 	</a:t>
            </a:r>
            <a:r>
              <a:rPr lang="en-US" sz="2800" b="1" dirty="0" smtClean="0">
                <a:solidFill>
                  <a:srgbClr val="0000FF"/>
                </a:solidFill>
              </a:rPr>
              <a:t>press </a:t>
            </a:r>
            <a:r>
              <a:rPr lang="en-US" sz="2800" b="1" dirty="0">
                <a:solidFill>
                  <a:srgbClr val="0000FF"/>
                </a:solidFill>
              </a:rPr>
              <a:t>3</a:t>
            </a:r>
          </a:p>
          <a:p>
            <a:pPr marL="0" lvl="0" indent="0">
              <a:buNone/>
            </a:pPr>
            <a:r>
              <a:rPr lang="en-US" sz="2800" b="1" dirty="0"/>
              <a:t>Shire </a:t>
            </a:r>
            <a:r>
              <a:rPr lang="en-US" sz="2800" b="1" dirty="0" smtClean="0"/>
              <a:t>Valley? 					</a:t>
            </a:r>
            <a:r>
              <a:rPr lang="en-US" sz="2800" b="1" dirty="0" smtClean="0">
                <a:solidFill>
                  <a:srgbClr val="0000FF"/>
                </a:solidFill>
              </a:rPr>
              <a:t>press </a:t>
            </a:r>
            <a:r>
              <a:rPr lang="en-US" sz="2800" b="1" dirty="0">
                <a:solidFill>
                  <a:srgbClr val="0000FF"/>
                </a:solidFill>
              </a:rPr>
              <a:t>4</a:t>
            </a:r>
          </a:p>
          <a:p>
            <a:pPr marL="0" lvl="0" indent="0">
              <a:buNone/>
            </a:pPr>
            <a:r>
              <a:rPr lang="en-US" sz="2800" b="1" dirty="0"/>
              <a:t>Lakeshore </a:t>
            </a:r>
            <a:r>
              <a:rPr lang="en-US" sz="2800" b="1" dirty="0" smtClean="0"/>
              <a:t>areas? 		</a:t>
            </a:r>
            <a:r>
              <a:rPr lang="en-US" sz="2800" b="1" dirty="0" smtClean="0">
                <a:solidFill>
                  <a:srgbClr val="0000FF"/>
                </a:solidFill>
              </a:rPr>
              <a:t>press 5</a:t>
            </a:r>
            <a:endParaRPr lang="en-US" sz="4000" b="1" dirty="0" smtClean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65404"/>
            <a:ext cx="9186864" cy="1065186"/>
          </a:xfrm>
        </p:spPr>
        <p:txBody>
          <a:bodyPr/>
          <a:lstStyle/>
          <a:p>
            <a:r>
              <a:rPr lang="en-US" dirty="0" smtClean="0"/>
              <a:t>Shire Valley Weather Message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80442" y="1079711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2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Real-time Analytics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66293" y="872451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6-03-14 at 5.56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Real-time Analytics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66293" y="872451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6-03-14 at 5.5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Real-time Analytics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66293" y="872451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6-03-14 at 5.5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8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234"/>
            <a:ext cx="9143999" cy="5201083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0" y="180354"/>
            <a:ext cx="9186864" cy="1065186"/>
          </a:xfrm>
        </p:spPr>
        <p:txBody>
          <a:bodyPr>
            <a:noAutofit/>
          </a:bodyPr>
          <a:lstStyle/>
          <a:p>
            <a:r>
              <a:rPr lang="en-US" dirty="0" smtClean="0"/>
              <a:t>3</a:t>
            </a:r>
            <a:r>
              <a:rPr lang="en-US" dirty="0"/>
              <a:t>-2-1 </a:t>
            </a:r>
            <a:r>
              <a:rPr lang="en-US" dirty="0" smtClean="0"/>
              <a:t>Countries – 100 </a:t>
            </a:r>
            <a:r>
              <a:rPr lang="en-US" dirty="0"/>
              <a:t>M</a:t>
            </a:r>
            <a:r>
              <a:rPr lang="en-US" dirty="0" smtClean="0"/>
              <a:t>illion </a:t>
            </a:r>
            <a:r>
              <a:rPr lang="en-US" dirty="0"/>
              <a:t>S</a:t>
            </a:r>
            <a:r>
              <a:rPr lang="en-US" dirty="0" smtClean="0"/>
              <a:t>ubscribers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80442" y="856391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8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-Afric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040"/>
            <a:ext cx="9204083" cy="6585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82" y="79118"/>
            <a:ext cx="8987228" cy="978729"/>
          </a:xfrm>
          <a:prstGeom prst="rect">
            <a:avLst/>
          </a:prstGeom>
          <a:solidFill>
            <a:srgbClr val="2D3940">
              <a:alpha val="73000"/>
            </a:srgb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b="1" dirty="0"/>
              <a:t>C</a:t>
            </a:r>
            <a:r>
              <a:rPr lang="en-US" sz="3600" b="1" dirty="0" smtClean="0"/>
              <a:t>an </a:t>
            </a:r>
            <a:r>
              <a:rPr lang="en-US" sz="3600" b="1" dirty="0"/>
              <a:t>we make public service information searchable via simple mobile phone?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3113" y="6271964"/>
            <a:ext cx="2927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Photo Credit: Sylvester Johnson</a:t>
            </a:r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344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639" y="1117343"/>
            <a:ext cx="8547560" cy="5278504"/>
          </a:xfrm>
        </p:spPr>
        <p:txBody>
          <a:bodyPr/>
          <a:lstStyle/>
          <a:p>
            <a:pPr marL="0" lvl="1" indent="0">
              <a:spcBef>
                <a:spcPts val="18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328125"/>
            <a:ext cx="9186864" cy="1065186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innovative about </a:t>
            </a:r>
            <a:r>
              <a:rPr lang="en-US" dirty="0" smtClean="0"/>
              <a:t>your</a:t>
            </a:r>
            <a:r>
              <a:rPr lang="en-US" dirty="0"/>
              <a:t> </a:t>
            </a:r>
            <a:r>
              <a:rPr lang="en-US" dirty="0" smtClean="0"/>
              <a:t>strategy?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80442" y="1114080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/>
          </p:nvPr>
        </p:nvGraphicFramePr>
        <p:xfrm>
          <a:off x="673866" y="1269921"/>
          <a:ext cx="7839367" cy="512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14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8870" y="1180799"/>
            <a:ext cx="8558302" cy="527502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/>
              <a:t>Partner with Meteorological Services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Point interested callers to paid services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Automate handshake between Meteorological Data and 3-2-1 Service</a:t>
            </a:r>
          </a:p>
          <a:p>
            <a:pPr marL="443829" lvl="1" indent="0">
              <a:buNone/>
            </a:pPr>
            <a:r>
              <a:rPr lang="en-US" sz="2800" dirty="0" smtClean="0"/>
              <a:t>-In real time, update forecasts and alerts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endParaRPr lang="en-US" sz="40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65404"/>
            <a:ext cx="9186864" cy="1065186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80442" y="1079711"/>
            <a:ext cx="219487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58858" y="6211438"/>
            <a:ext cx="3885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Source: ITU World Telecommunication.  Estimates for 2014</a:t>
            </a:r>
          </a:p>
          <a:p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0" y="180354"/>
            <a:ext cx="9186864" cy="1383884"/>
          </a:xfrm>
        </p:spPr>
        <p:txBody>
          <a:bodyPr/>
          <a:lstStyle/>
          <a:p>
            <a:r>
              <a:rPr lang="en-US" sz="4000" dirty="0" smtClean="0"/>
              <a:t>Simple </a:t>
            </a:r>
            <a:r>
              <a:rPr lang="en-US" sz="4000" dirty="0"/>
              <a:t>mobile telephones are everywhere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88723" y="1717773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6731" y="1984892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7.1</a:t>
            </a:r>
            <a:endParaRPr lang="en-US" sz="16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593038"/>
              </p:ext>
            </p:extLst>
          </p:nvPr>
        </p:nvGraphicFramePr>
        <p:xfrm>
          <a:off x="729851" y="1866192"/>
          <a:ext cx="7454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1624" y="2027860"/>
            <a:ext cx="1090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Population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441184" y="2544987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6.9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42483" y="3524531"/>
            <a:ext cx="249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Mobile phone subscriptions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688723" y="1275776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Shape 6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761" y="-31955"/>
            <a:ext cx="5243489" cy="658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1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s-IS" sz="4000" dirty="0" smtClean="0"/>
              <a:t>…</a:t>
            </a:r>
            <a:r>
              <a:rPr lang="en-US" sz="4000" dirty="0" smtClean="0"/>
              <a:t>Zambia Included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88723" y="1275776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58858" y="6211438"/>
            <a:ext cx="38851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Source: DHS 2013 - 2014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654650"/>
              </p:ext>
            </p:extLst>
          </p:nvPr>
        </p:nvGraphicFramePr>
        <p:xfrm>
          <a:off x="280715" y="1058170"/>
          <a:ext cx="8588780" cy="515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02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637" y1="64400" x2="22637" y2="64400"/>
                        <a14:foregroundMark x1="8955" y1="57200" x2="20398" y2="57200"/>
                        <a14:foregroundMark x1="11692" y1="24600" x2="24876" y2="30600"/>
                        <a14:foregroundMark x1="32836" y1="7800" x2="54975" y2="17800"/>
                        <a14:foregroundMark x1="61443" y1="39200" x2="85323" y2="25000"/>
                        <a14:foregroundMark x1="64677" y1="25000" x2="90547" y2="33800"/>
                        <a14:foregroundMark x1="72637" y1="36800" x2="84577" y2="36800"/>
                        <a14:foregroundMark x1="59950" y1="30600" x2="61692" y2="25000"/>
                        <a14:foregroundMark x1="72388" y1="21200" x2="93284" y2="27400"/>
                        <a14:foregroundMark x1="62687" y1="48800" x2="95522" y2="61000"/>
                        <a14:foregroundMark x1="78607" y1="20800" x2="89303" y2="23800"/>
                        <a14:foregroundMark x1="20647" y1="50800" x2="43035" y2="71200"/>
                        <a14:foregroundMark x1="2736" y1="57000" x2="21891" y2="69600"/>
                        <a14:foregroundMark x1="31095" y1="21400" x2="8706" y2="36000"/>
                        <a14:foregroundMark x1="20149" y1="38400" x2="37313" y2="27000"/>
                        <a14:foregroundMark x1="58458" y1="40600" x2="58458" y2="40600"/>
                        <a14:foregroundMark x1="40547" y1="71200" x2="38060" y2="7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74" y="1861280"/>
            <a:ext cx="3485896" cy="4335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" b="99401" l="3017" r="100000">
                        <a14:foregroundMark x1="55172" y1="46108" x2="57328" y2="46108"/>
                        <a14:foregroundMark x1="45259" y1="17565" x2="45259" y2="17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053" y="1683732"/>
            <a:ext cx="2159662" cy="466375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775" y="1583463"/>
            <a:ext cx="8431455" cy="46637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 Simple </a:t>
            </a:r>
            <a:r>
              <a:rPr lang="en-US" dirty="0"/>
              <a:t>Solution – 321 Service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780633" y="986243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179" y="1060873"/>
            <a:ext cx="585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A search engine where there is no Internet</a:t>
            </a:r>
            <a:endParaRPr lang="en-US" sz="20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5023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it work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86440" y="1036718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5615" y="1067205"/>
            <a:ext cx="874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95959"/>
                </a:solidFill>
                <a:latin typeface="Helvetica Neue Light"/>
                <a:cs typeface="Helvetica Neue Light"/>
              </a:rPr>
              <a:t>Callers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sz="2000" dirty="0">
                <a:solidFill>
                  <a:srgbClr val="595959"/>
                </a:solidFill>
                <a:latin typeface="Helvetica Neue Light"/>
                <a:cs typeface="Helvetica Neue Light"/>
              </a:rPr>
              <a:t>dial 3-2-1 and listen to public service information in the local language anytime, anywhere, free of </a:t>
            </a:r>
            <a:r>
              <a:rPr lang="en-US" sz="2000" dirty="0" smtClean="0">
                <a:solidFill>
                  <a:srgbClr val="595959"/>
                </a:solidFill>
                <a:latin typeface="Helvetica Neue Light"/>
                <a:cs typeface="Helvetica Neue Light"/>
              </a:rPr>
              <a:t>charge</a:t>
            </a:r>
            <a:endParaRPr lang="en-US" sz="2000" dirty="0">
              <a:solidFill>
                <a:srgbClr val="595959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088" y="1800311"/>
            <a:ext cx="8787460" cy="4785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Thank you for calling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 321 Service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 new service that provides you with useful information. You can call this phone number for free,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10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times each month. </a:t>
            </a:r>
            <a:r>
              <a:rPr lang="sq-A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After the </a:t>
            </a:r>
            <a:r>
              <a:rPr lang="sq-A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10th </a:t>
            </a:r>
            <a:r>
              <a:rPr lang="sq-A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call, you pay just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$0.04 for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each call.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 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You have 8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choices.  Listen closely to these subjects, then make your choice.  Would you like to know about:  </a:t>
            </a:r>
          </a:p>
          <a:p>
            <a:r>
              <a:rPr lang="en-US" sz="1600" dirty="0"/>
              <a:t> 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Gender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						</a:t>
            </a:r>
            <a:r>
              <a:rPr lang="fr-FR" dirty="0" err="1" smtClean="0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 1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Health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				</a:t>
            </a:r>
            <a:r>
              <a:rPr lang="fr-FR" dirty="0" err="1" smtClean="0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lang="fr-FR" dirty="0">
                <a:solidFill>
                  <a:srgbClr val="0000FF"/>
                </a:solidFill>
                <a:latin typeface="Helvetica Neue"/>
                <a:cs typeface="Helvetica Neue"/>
              </a:rPr>
              <a:t>2</a:t>
            </a:r>
            <a:endParaRPr lang="en-US" dirty="0">
              <a:solidFill>
                <a:srgbClr val="0000FF"/>
              </a:solidFill>
              <a:latin typeface="Helvetica Neue"/>
              <a:cs typeface="Helvetica Neue"/>
            </a:endParaRPr>
          </a:p>
          <a:p>
            <a:pPr lvl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Agriculture 			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dirty="0" err="1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3</a:t>
            </a:r>
            <a:endParaRPr lang="en-US" dirty="0">
              <a:solidFill>
                <a:srgbClr val="0000FF"/>
              </a:solidFill>
              <a:latin typeface="Helvetica Neue"/>
              <a:cs typeface="Helvetica Neue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Micro finance 	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		</a:t>
            </a:r>
            <a:r>
              <a:rPr lang="fr-FR" dirty="0" err="1" smtClean="0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lang="fr-FR" dirty="0">
                <a:solidFill>
                  <a:srgbClr val="0000FF"/>
                </a:solidFill>
                <a:latin typeface="Helvetica Neue"/>
                <a:cs typeface="Helvetica Neue"/>
              </a:rPr>
              <a:t>4</a:t>
            </a:r>
            <a:endParaRPr lang="en-US" dirty="0">
              <a:solidFill>
                <a:srgbClr val="0000FF"/>
              </a:solidFill>
              <a:latin typeface="Helvetica Neue"/>
              <a:cs typeface="Helvetica Neue"/>
            </a:endParaRPr>
          </a:p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Water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Sanitation	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	</a:t>
            </a:r>
            <a:r>
              <a:rPr lang="fr-FR" dirty="0" err="1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5</a:t>
            </a:r>
            <a:endParaRPr lang="en-US" dirty="0">
              <a:solidFill>
                <a:srgbClr val="0000FF"/>
              </a:solidFill>
              <a:latin typeface="Helvetica Neue"/>
              <a:cs typeface="Helvetica Neue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Land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Title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				</a:t>
            </a:r>
            <a:r>
              <a:rPr lang="fr-FR" dirty="0" err="1" smtClean="0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 </a:t>
            </a:r>
            <a:r>
              <a:rPr lang="fr-FR" dirty="0">
                <a:solidFill>
                  <a:srgbClr val="0000FF"/>
                </a:solidFill>
                <a:latin typeface="Helvetica Neue"/>
                <a:cs typeface="Helvetica Neue"/>
              </a:rPr>
              <a:t>6</a:t>
            </a:r>
          </a:p>
          <a:p>
            <a:pPr lvl="0"/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Family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Planning			</a:t>
            </a:r>
            <a:r>
              <a:rPr lang="fr-FR" dirty="0" err="1" smtClean="0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 7</a:t>
            </a:r>
          </a:p>
          <a:p>
            <a:pPr lvl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Emergency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Preparedness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	</a:t>
            </a:r>
            <a:r>
              <a:rPr lang="fr-FR" dirty="0" err="1" smtClean="0">
                <a:solidFill>
                  <a:srgbClr val="0000FF"/>
                </a:solidFill>
                <a:latin typeface="Helvetica Neue"/>
                <a:cs typeface="Helvetica Neue"/>
              </a:rPr>
              <a:t>Press</a:t>
            </a:r>
            <a:r>
              <a:rPr lang="fr-FR" dirty="0" smtClean="0">
                <a:solidFill>
                  <a:srgbClr val="0000FF"/>
                </a:solidFill>
                <a:latin typeface="Helvetica Neue"/>
                <a:cs typeface="Helvetica Neue"/>
              </a:rPr>
              <a:t> 8</a:t>
            </a:r>
            <a:endParaRPr lang="en-US" dirty="0" smtClean="0">
              <a:solidFill>
                <a:srgbClr val="0000FF"/>
              </a:solidFill>
              <a:latin typeface="Helvetica Neue"/>
              <a:cs typeface="Helvetica Neue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If</a:t>
            </a:r>
            <a:r>
              <a:rPr lang="en-US" sz="1600" dirty="0" smtClean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you</a:t>
            </a:r>
            <a:r>
              <a:rPr lang="en-US" sz="1600" dirty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have questions, comments, or suggestions about the 3-2-1 service, please call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free</a:t>
            </a:r>
            <a:r>
              <a:rPr lang="en-US" sz="1600" dirty="0" smtClean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number 033 65 00 321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.  If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you want to hear your choices again, press  the # button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69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Sample Message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86440" y="1036718"/>
            <a:ext cx="187271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4088" y="1270691"/>
            <a:ext cx="878746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Vaccines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improve immunity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for your child,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protect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from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commonly contagious childhood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diseases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and help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your child to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grow properly. Before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 9th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month, your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baby should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receive all 5 immunizations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to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be protected from nine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potentially fatal diseases. </a:t>
            </a: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Caution! If your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baby does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not receive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vaccines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, he/she may get sick or die. 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You should take your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baby to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 health center at the following times to get vaccinated: 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At </a:t>
            </a:r>
            <a:r>
              <a:rPr lang="tr-TR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birth</a:t>
            </a:r>
            <a:r>
              <a:rPr lang="tr-TR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</a:t>
            </a:r>
          </a:p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1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and a half months after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his/her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birth 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2 and a half months after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his/her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birth </a:t>
            </a:r>
          </a:p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3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and a half months after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his/her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birth </a:t>
            </a:r>
          </a:p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last shot, when the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baby reaches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9 months of age 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If your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baby is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at least 6 months old, ask your health center or community health worker for vitamin A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to strengthens your baby’s immune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system.  </a:t>
            </a:r>
          </a:p>
        </p:txBody>
      </p:sp>
    </p:spTree>
    <p:extLst>
      <p:ext uri="{BB962C8B-B14F-4D97-AF65-F5344CB8AC3E}">
        <p14:creationId xmlns:p14="http://schemas.microsoft.com/office/powerpoint/2010/main" val="188348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92150</TotalTime>
  <Words>1608</Words>
  <Application>Microsoft Macintosh PowerPoint</Application>
  <PresentationFormat>On-screen Show (4:3)</PresentationFormat>
  <Paragraphs>345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 Last Mile Application Development and Distribution Panel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it being used?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HNI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DataWinners - Main findings of Usability Test</dc:title>
  <dc:creator>Sandra Gubler</dc:creator>
  <cp:lastModifiedBy>David McAfee</cp:lastModifiedBy>
  <cp:revision>992</cp:revision>
  <cp:lastPrinted>2014-02-13T17:24:03Z</cp:lastPrinted>
  <dcterms:created xsi:type="dcterms:W3CDTF">2012-07-03T15:42:00Z</dcterms:created>
  <dcterms:modified xsi:type="dcterms:W3CDTF">2016-03-16T06:20:50Z</dcterms:modified>
</cp:coreProperties>
</file>