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73" r:id="rId2"/>
    <p:sldId id="274" r:id="rId3"/>
    <p:sldId id="277" r:id="rId4"/>
    <p:sldId id="288" r:id="rId5"/>
    <p:sldId id="291" r:id="rId6"/>
    <p:sldId id="289" r:id="rId7"/>
    <p:sldId id="290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91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954306-F42B-4D6F-AE23-92B195EA255B}" type="doc">
      <dgm:prSet loTypeId="urn:microsoft.com/office/officeart/2005/8/layout/lProcess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DDBBBFB-8D3C-4620-B56C-8D4DD803589D}">
      <dgm:prSet phldrT="[Text]"/>
      <dgm:spPr/>
      <dgm:t>
        <a:bodyPr/>
        <a:lstStyle/>
        <a:p>
          <a:r>
            <a:rPr lang="en-US" smtClean="0"/>
            <a:t>Outcome 1: Enhanced capacity to monitor and forecast extreme weather, hydrology and climate change</a:t>
          </a:r>
          <a:endParaRPr lang="en-US" dirty="0"/>
        </a:p>
      </dgm:t>
    </dgm:pt>
    <dgm:pt modelId="{510B63FB-0108-44EA-A53D-906A8EC48928}" type="parTrans" cxnId="{3FBC3D5E-9665-4D67-8B19-5B6B519C3FFF}">
      <dgm:prSet/>
      <dgm:spPr/>
      <dgm:t>
        <a:bodyPr/>
        <a:lstStyle/>
        <a:p>
          <a:endParaRPr lang="en-US"/>
        </a:p>
      </dgm:t>
    </dgm:pt>
    <dgm:pt modelId="{53C2C1F1-EBD8-436B-AF33-63ED2464B0E5}" type="sibTrans" cxnId="{3FBC3D5E-9665-4D67-8B19-5B6B519C3FFF}">
      <dgm:prSet/>
      <dgm:spPr/>
      <dgm:t>
        <a:bodyPr/>
        <a:lstStyle/>
        <a:p>
          <a:endParaRPr lang="en-US"/>
        </a:p>
      </dgm:t>
    </dgm:pt>
    <dgm:pt modelId="{9193BBFA-71F2-45EF-B63F-97C710C2ED44}">
      <dgm:prSet phldrT="[Text]" custT="1"/>
      <dgm:spPr/>
      <dgm:t>
        <a:bodyPr/>
        <a:lstStyle/>
        <a:p>
          <a:r>
            <a:rPr lang="en-US" sz="1400" noProof="0" dirty="0" smtClean="0">
              <a:solidFill>
                <a:schemeClr val="bg1"/>
              </a:solidFill>
            </a:rPr>
            <a:t>Deployment of experts to all partner countries  (technologies, </a:t>
          </a:r>
          <a:r>
            <a:rPr lang="en-US" sz="1400" noProof="0" dirty="0" err="1" smtClean="0">
              <a:solidFill>
                <a:schemeClr val="bg1"/>
              </a:solidFill>
            </a:rPr>
            <a:t>hydromet</a:t>
          </a:r>
          <a:r>
            <a:rPr lang="en-US" sz="1400" noProof="0" dirty="0" smtClean="0">
              <a:solidFill>
                <a:schemeClr val="bg1"/>
              </a:solidFill>
            </a:rPr>
            <a:t> and forecasting)</a:t>
          </a:r>
          <a:endParaRPr lang="en-US" sz="1400" noProof="0" dirty="0">
            <a:solidFill>
              <a:schemeClr val="bg1"/>
            </a:solidFill>
          </a:endParaRPr>
        </a:p>
      </dgm:t>
    </dgm:pt>
    <dgm:pt modelId="{46B1FF28-D47E-4C3E-87F6-1C331DAEFDE2}" type="parTrans" cxnId="{311366DF-C0C0-4880-9984-6A797BEA9CF4}">
      <dgm:prSet/>
      <dgm:spPr/>
      <dgm:t>
        <a:bodyPr/>
        <a:lstStyle/>
        <a:p>
          <a:endParaRPr lang="en-US"/>
        </a:p>
      </dgm:t>
    </dgm:pt>
    <dgm:pt modelId="{1A7DF9D1-90C5-49F9-9AF5-8EEE7DA9767B}" type="sibTrans" cxnId="{311366DF-C0C0-4880-9984-6A797BEA9CF4}">
      <dgm:prSet/>
      <dgm:spPr/>
      <dgm:t>
        <a:bodyPr/>
        <a:lstStyle/>
        <a:p>
          <a:endParaRPr lang="en-US"/>
        </a:p>
      </dgm:t>
    </dgm:pt>
    <dgm:pt modelId="{8016C3D4-4C0C-44A2-8C0A-9DB28814C862}">
      <dgm:prSet phldrT="[Text]" custT="1"/>
      <dgm:spPr/>
      <dgm:t>
        <a:bodyPr/>
        <a:lstStyle/>
        <a:p>
          <a:r>
            <a:rPr lang="en-US" sz="1400" noProof="0" dirty="0" smtClean="0">
              <a:solidFill>
                <a:schemeClr val="bg1"/>
              </a:solidFill>
            </a:rPr>
            <a:t>Ongoing high level expert support on alternative technologies and meteorology</a:t>
          </a:r>
          <a:endParaRPr lang="en-US" sz="1400" noProof="0" dirty="0">
            <a:solidFill>
              <a:schemeClr val="bg1"/>
            </a:solidFill>
          </a:endParaRPr>
        </a:p>
      </dgm:t>
    </dgm:pt>
    <dgm:pt modelId="{96328E80-9B72-41EF-A9FD-BB5D80324ED7}" type="parTrans" cxnId="{A168E697-ACFF-4053-A55A-51DC22B71666}">
      <dgm:prSet/>
      <dgm:spPr/>
      <dgm:t>
        <a:bodyPr/>
        <a:lstStyle/>
        <a:p>
          <a:endParaRPr lang="en-US"/>
        </a:p>
      </dgm:t>
    </dgm:pt>
    <dgm:pt modelId="{268CEB4E-566C-4C50-8A6D-E7E212F158F4}" type="sibTrans" cxnId="{A168E697-ACFF-4053-A55A-51DC22B71666}">
      <dgm:prSet/>
      <dgm:spPr/>
      <dgm:t>
        <a:bodyPr/>
        <a:lstStyle/>
        <a:p>
          <a:endParaRPr lang="en-US"/>
        </a:p>
      </dgm:t>
    </dgm:pt>
    <dgm:pt modelId="{DD50D9D5-CAF7-4844-AD9A-7B7B1EC6BDE9}">
      <dgm:prSet phldrT="[Text]"/>
      <dgm:spPr/>
      <dgm:t>
        <a:bodyPr/>
        <a:lstStyle/>
        <a:p>
          <a:r>
            <a:rPr lang="en-US" noProof="0" dirty="0" smtClean="0"/>
            <a:t>Outcome 2: Efficient and effective use of climate/weather information for generating EWS and supporting long-term development  and adaptation plans</a:t>
          </a:r>
          <a:endParaRPr lang="en-US" noProof="0" dirty="0"/>
        </a:p>
      </dgm:t>
    </dgm:pt>
    <dgm:pt modelId="{3669B4AD-9C1C-44BC-BDF1-163EA74643AC}" type="parTrans" cxnId="{8BA3CE4C-0B4D-47F3-B82C-C530F89B6CFD}">
      <dgm:prSet/>
      <dgm:spPr/>
      <dgm:t>
        <a:bodyPr/>
        <a:lstStyle/>
        <a:p>
          <a:endParaRPr lang="en-US"/>
        </a:p>
      </dgm:t>
    </dgm:pt>
    <dgm:pt modelId="{99D8D7F7-C933-4719-AE15-0710744AF379}" type="sibTrans" cxnId="{8BA3CE4C-0B4D-47F3-B82C-C530F89B6CFD}">
      <dgm:prSet/>
      <dgm:spPr/>
      <dgm:t>
        <a:bodyPr/>
        <a:lstStyle/>
        <a:p>
          <a:endParaRPr lang="en-US"/>
        </a:p>
      </dgm:t>
    </dgm:pt>
    <dgm:pt modelId="{77E176FC-6D11-4016-BF6F-97CAB1D6FF3C}">
      <dgm:prSet phldrT="[Text]"/>
      <dgm:spPr/>
      <dgm:t>
        <a:bodyPr/>
        <a:lstStyle/>
        <a:p>
          <a:r>
            <a:rPr lang="en-US" noProof="0" dirty="0" smtClean="0"/>
            <a:t>Development of a private sector strategy </a:t>
          </a:r>
          <a:endParaRPr lang="en-US" noProof="0" dirty="0"/>
        </a:p>
      </dgm:t>
    </dgm:pt>
    <dgm:pt modelId="{C6B7585B-C813-4F6E-A551-290CF3EB3509}" type="parTrans" cxnId="{DD5EE2E9-5063-4BEB-B1B1-03E1B1BAE707}">
      <dgm:prSet/>
      <dgm:spPr/>
      <dgm:t>
        <a:bodyPr/>
        <a:lstStyle/>
        <a:p>
          <a:endParaRPr lang="en-US"/>
        </a:p>
      </dgm:t>
    </dgm:pt>
    <dgm:pt modelId="{8627CF12-1946-4739-AF89-CF8B9925E1DE}" type="sibTrans" cxnId="{DD5EE2E9-5063-4BEB-B1B1-03E1B1BAE707}">
      <dgm:prSet/>
      <dgm:spPr/>
      <dgm:t>
        <a:bodyPr/>
        <a:lstStyle/>
        <a:p>
          <a:endParaRPr lang="en-US"/>
        </a:p>
      </dgm:t>
    </dgm:pt>
    <dgm:pt modelId="{BCA7F64B-F97F-4D49-91D8-E86B54B4910D}">
      <dgm:prSet phldrT="[Text]"/>
      <dgm:spPr/>
      <dgm:t>
        <a:bodyPr/>
        <a:lstStyle/>
        <a:p>
          <a:r>
            <a:rPr lang="en-US" noProof="0" dirty="0" smtClean="0"/>
            <a:t>Technical support for the digitization of existing climate data</a:t>
          </a:r>
          <a:endParaRPr lang="en-US" noProof="0" dirty="0"/>
        </a:p>
      </dgm:t>
    </dgm:pt>
    <dgm:pt modelId="{57F56BB1-B2CC-4E14-B981-4386E31405ED}" type="sibTrans" cxnId="{464DBB4E-EFCA-4D5F-B4F4-D09C396DE367}">
      <dgm:prSet/>
      <dgm:spPr/>
      <dgm:t>
        <a:bodyPr/>
        <a:lstStyle/>
        <a:p>
          <a:endParaRPr lang="en-US"/>
        </a:p>
      </dgm:t>
    </dgm:pt>
    <dgm:pt modelId="{EF3DD05F-1A31-4785-AB9A-2ADC38F9C35D}" type="parTrans" cxnId="{464DBB4E-EFCA-4D5F-B4F4-D09C396DE367}">
      <dgm:prSet/>
      <dgm:spPr/>
      <dgm:t>
        <a:bodyPr/>
        <a:lstStyle/>
        <a:p>
          <a:endParaRPr lang="en-US"/>
        </a:p>
      </dgm:t>
    </dgm:pt>
    <dgm:pt modelId="{8900397A-EA90-44D2-B93F-EFD9BD6CC344}">
      <dgm:prSet phldrT="[Text]" custT="1"/>
      <dgm:spPr/>
      <dgm:t>
        <a:bodyPr/>
        <a:lstStyle/>
        <a:p>
          <a:r>
            <a:rPr lang="en-US" sz="1400" noProof="0" dirty="0" smtClean="0">
              <a:solidFill>
                <a:schemeClr val="bg1"/>
              </a:solidFill>
            </a:rPr>
            <a:t>Support for developing national procurement plans, identifying appropriate technology, developing tech maintenance plans </a:t>
          </a:r>
          <a:endParaRPr lang="en-US" sz="1400" noProof="0" dirty="0">
            <a:solidFill>
              <a:schemeClr val="bg1"/>
            </a:solidFill>
          </a:endParaRPr>
        </a:p>
      </dgm:t>
    </dgm:pt>
    <dgm:pt modelId="{FB01E9EC-A6FE-40A3-BB35-F6FFF1460EE0}" type="parTrans" cxnId="{935E14E5-1C91-4643-A633-FCF3191C67EC}">
      <dgm:prSet/>
      <dgm:spPr/>
      <dgm:t>
        <a:bodyPr/>
        <a:lstStyle/>
        <a:p>
          <a:endParaRPr lang="en-US"/>
        </a:p>
      </dgm:t>
    </dgm:pt>
    <dgm:pt modelId="{2ECBAD19-53F4-4502-A3F0-99C6B8CA6FE3}" type="sibTrans" cxnId="{935E14E5-1C91-4643-A633-FCF3191C67EC}">
      <dgm:prSet/>
      <dgm:spPr/>
      <dgm:t>
        <a:bodyPr/>
        <a:lstStyle/>
        <a:p>
          <a:endParaRPr lang="en-US"/>
        </a:p>
      </dgm:t>
    </dgm:pt>
    <dgm:pt modelId="{6E20BAEB-75E7-4A2F-9636-CD64B55C10C2}">
      <dgm:prSet phldrT="[Text]" custT="1"/>
      <dgm:spPr/>
      <dgm:t>
        <a:bodyPr/>
        <a:lstStyle/>
        <a:p>
          <a:r>
            <a:rPr lang="en-US" sz="1400" noProof="0" dirty="0" smtClean="0">
              <a:solidFill>
                <a:schemeClr val="bg1"/>
              </a:solidFill>
            </a:rPr>
            <a:t>Missions to identify international best practices (Weather </a:t>
          </a:r>
          <a:r>
            <a:rPr lang="en-US" sz="1400" noProof="0" dirty="0" err="1" smtClean="0">
              <a:solidFill>
                <a:schemeClr val="bg1"/>
              </a:solidFill>
            </a:rPr>
            <a:t>Phillippines</a:t>
          </a:r>
          <a:r>
            <a:rPr lang="en-US" sz="1400" noProof="0" dirty="0" smtClean="0">
              <a:solidFill>
                <a:schemeClr val="bg1"/>
              </a:solidFill>
            </a:rPr>
            <a:t>)</a:t>
          </a:r>
          <a:endParaRPr lang="en-US" sz="1400" noProof="0" dirty="0">
            <a:solidFill>
              <a:schemeClr val="bg1"/>
            </a:solidFill>
          </a:endParaRPr>
        </a:p>
      </dgm:t>
    </dgm:pt>
    <dgm:pt modelId="{265BF46D-E444-4DB2-967B-EAE6008BA795}" type="parTrans" cxnId="{E9AEC9D3-FB60-4234-B53F-E2B9FDE7A7F1}">
      <dgm:prSet/>
      <dgm:spPr/>
      <dgm:t>
        <a:bodyPr/>
        <a:lstStyle/>
        <a:p>
          <a:endParaRPr lang="en-US"/>
        </a:p>
      </dgm:t>
    </dgm:pt>
    <dgm:pt modelId="{D803B0D2-06BF-4A32-8CF3-5AC964631685}" type="sibTrans" cxnId="{E9AEC9D3-FB60-4234-B53F-E2B9FDE7A7F1}">
      <dgm:prSet/>
      <dgm:spPr/>
      <dgm:t>
        <a:bodyPr/>
        <a:lstStyle/>
        <a:p>
          <a:endParaRPr lang="en-US"/>
        </a:p>
      </dgm:t>
    </dgm:pt>
    <dgm:pt modelId="{56D8E480-BDAB-4A98-9FDE-757887C5179C}">
      <dgm:prSet phldrT="[Text]"/>
      <dgm:spPr/>
      <dgm:t>
        <a:bodyPr/>
        <a:lstStyle/>
        <a:p>
          <a:r>
            <a:rPr lang="en-US" noProof="0" dirty="0" smtClean="0"/>
            <a:t>Training </a:t>
          </a:r>
          <a:r>
            <a:rPr lang="en-US" noProof="0" dirty="0" smtClean="0"/>
            <a:t>workshops </a:t>
          </a:r>
          <a:r>
            <a:rPr lang="en-US" noProof="0" dirty="0" smtClean="0"/>
            <a:t>on </a:t>
          </a:r>
          <a:r>
            <a:rPr lang="en-US" noProof="0" dirty="0" smtClean="0"/>
            <a:t>private sector opportunities and communication &amp; application </a:t>
          </a:r>
          <a:r>
            <a:rPr lang="en-US" noProof="0" dirty="0" smtClean="0"/>
            <a:t>development</a:t>
          </a:r>
          <a:endParaRPr lang="en-US" noProof="0" dirty="0"/>
        </a:p>
      </dgm:t>
    </dgm:pt>
    <dgm:pt modelId="{9834BF07-A069-4BB6-91F8-484B6CCDBC3F}" type="parTrans" cxnId="{C207147D-53F6-4160-81EA-22A764EF8DCF}">
      <dgm:prSet/>
      <dgm:spPr/>
      <dgm:t>
        <a:bodyPr/>
        <a:lstStyle/>
        <a:p>
          <a:endParaRPr lang="en-US"/>
        </a:p>
      </dgm:t>
    </dgm:pt>
    <dgm:pt modelId="{0C921AD7-6E12-4A43-883C-5FE083C6F65C}" type="sibTrans" cxnId="{C207147D-53F6-4160-81EA-22A764EF8DCF}">
      <dgm:prSet/>
      <dgm:spPr/>
      <dgm:t>
        <a:bodyPr/>
        <a:lstStyle/>
        <a:p>
          <a:endParaRPr lang="en-US"/>
        </a:p>
      </dgm:t>
    </dgm:pt>
    <dgm:pt modelId="{E41C6218-3759-4CBF-AA07-CA06F2DA4E3E}">
      <dgm:prSet phldrT="[Text]"/>
      <dgm:spPr/>
      <dgm:t>
        <a:bodyPr/>
        <a:lstStyle/>
        <a:p>
          <a:r>
            <a:rPr lang="en-US" noProof="0" dirty="0" smtClean="0"/>
            <a:t>Market study on the marketable potential of climate/weather information and its revenue generating capacity to NHMS</a:t>
          </a:r>
          <a:endParaRPr lang="en-US" noProof="0" dirty="0"/>
        </a:p>
      </dgm:t>
    </dgm:pt>
    <dgm:pt modelId="{B54CDABC-23FA-4F7D-8974-BC808AC08843}" type="parTrans" cxnId="{1F5186A5-D8AF-45A4-8105-E10586477F95}">
      <dgm:prSet/>
      <dgm:spPr/>
      <dgm:t>
        <a:bodyPr/>
        <a:lstStyle/>
        <a:p>
          <a:endParaRPr lang="en-US"/>
        </a:p>
      </dgm:t>
    </dgm:pt>
    <dgm:pt modelId="{7D79B0FB-C961-44EA-9777-2A662E9A744B}" type="sibTrans" cxnId="{1F5186A5-D8AF-45A4-8105-E10586477F95}">
      <dgm:prSet/>
      <dgm:spPr/>
      <dgm:t>
        <a:bodyPr/>
        <a:lstStyle/>
        <a:p>
          <a:endParaRPr lang="en-US"/>
        </a:p>
      </dgm:t>
    </dgm:pt>
    <dgm:pt modelId="{033A75D2-95C0-4502-A47D-786BA755DE4A}" type="pres">
      <dgm:prSet presAssocID="{B6954306-F42B-4D6F-AE23-92B195EA255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793D19-A163-4AF6-BF3B-77DFEE191A8E}" type="pres">
      <dgm:prSet presAssocID="{DDDBBBFB-8D3C-4620-B56C-8D4DD803589D}" presName="compNode" presStyleCnt="0"/>
      <dgm:spPr/>
    </dgm:pt>
    <dgm:pt modelId="{D5DEB6C4-89C6-4134-82A4-E62E92A06874}" type="pres">
      <dgm:prSet presAssocID="{DDDBBBFB-8D3C-4620-B56C-8D4DD803589D}" presName="aNode" presStyleLbl="bgShp" presStyleIdx="0" presStyleCnt="2"/>
      <dgm:spPr/>
      <dgm:t>
        <a:bodyPr/>
        <a:lstStyle/>
        <a:p>
          <a:endParaRPr lang="en-US"/>
        </a:p>
      </dgm:t>
    </dgm:pt>
    <dgm:pt modelId="{BDECB8C3-AACA-469F-8AAC-29928EBF858E}" type="pres">
      <dgm:prSet presAssocID="{DDDBBBFB-8D3C-4620-B56C-8D4DD803589D}" presName="textNode" presStyleLbl="bgShp" presStyleIdx="0" presStyleCnt="2"/>
      <dgm:spPr/>
      <dgm:t>
        <a:bodyPr/>
        <a:lstStyle/>
        <a:p>
          <a:endParaRPr lang="en-US"/>
        </a:p>
      </dgm:t>
    </dgm:pt>
    <dgm:pt modelId="{F005A5EA-4B44-42DF-B2F4-D8AB2BB4BCDC}" type="pres">
      <dgm:prSet presAssocID="{DDDBBBFB-8D3C-4620-B56C-8D4DD803589D}" presName="compChildNode" presStyleCnt="0"/>
      <dgm:spPr/>
    </dgm:pt>
    <dgm:pt modelId="{C266215D-35E2-497A-9D7B-702FD82BECF0}" type="pres">
      <dgm:prSet presAssocID="{DDDBBBFB-8D3C-4620-B56C-8D4DD803589D}" presName="theInnerList" presStyleCnt="0"/>
      <dgm:spPr/>
    </dgm:pt>
    <dgm:pt modelId="{B458ECF1-44D3-4372-9340-6A1FF94EF673}" type="pres">
      <dgm:prSet presAssocID="{9193BBFA-71F2-45EF-B63F-97C710C2ED44}" presName="childNode" presStyleLbl="node1" presStyleIdx="0" presStyleCnt="8" custScaleX="112742" custScaleY="201754" custLinFactY="-1932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9B9316-32FC-4E83-96AB-10A30ECE820C}" type="pres">
      <dgm:prSet presAssocID="{9193BBFA-71F2-45EF-B63F-97C710C2ED44}" presName="aSpace2" presStyleCnt="0"/>
      <dgm:spPr/>
    </dgm:pt>
    <dgm:pt modelId="{76D807B0-4B58-4A63-8D6B-797A3164DDAD}" type="pres">
      <dgm:prSet presAssocID="{8016C3D4-4C0C-44A2-8C0A-9DB28814C862}" presName="childNode" presStyleLbl="node1" presStyleIdx="1" presStyleCnt="8" custScaleX="113728" custScaleY="191088" custLinFactY="-12602" custLinFactNeighborX="-879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02FB7-AB8A-4D47-99F9-5CA6DEB13F12}" type="pres">
      <dgm:prSet presAssocID="{8016C3D4-4C0C-44A2-8C0A-9DB28814C862}" presName="aSpace2" presStyleCnt="0"/>
      <dgm:spPr/>
    </dgm:pt>
    <dgm:pt modelId="{8E072338-3D50-4685-AB49-AD7F58AFBA09}" type="pres">
      <dgm:prSet presAssocID="{8900397A-EA90-44D2-B93F-EFD9BD6CC344}" presName="childNode" presStyleLbl="node1" presStyleIdx="2" presStyleCnt="8" custScaleX="112742" custScaleY="352559" custLinFactY="-9962" custLinFactNeighborX="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8902F-E036-4BC5-858C-935DCDD2EAB8}" type="pres">
      <dgm:prSet presAssocID="{8900397A-EA90-44D2-B93F-EFD9BD6CC344}" presName="aSpace2" presStyleCnt="0"/>
      <dgm:spPr/>
    </dgm:pt>
    <dgm:pt modelId="{1D619E43-7F2F-48B1-B0D4-0D2258244970}" type="pres">
      <dgm:prSet presAssocID="{6E20BAEB-75E7-4A2F-9636-CD64B55C10C2}" presName="childNode" presStyleLbl="node1" presStyleIdx="3" presStyleCnt="8" custScaleX="113727" custScaleY="247400" custLinFactY="-4049" custLinFactNeighborX="-131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A98ECB-66CB-4B76-9238-D3701A3549A3}" type="pres">
      <dgm:prSet presAssocID="{DDDBBBFB-8D3C-4620-B56C-8D4DD803589D}" presName="aSpace" presStyleCnt="0"/>
      <dgm:spPr/>
    </dgm:pt>
    <dgm:pt modelId="{634DA8A7-EB5C-4049-814A-9CFE9F5D7F6A}" type="pres">
      <dgm:prSet presAssocID="{DD50D9D5-CAF7-4844-AD9A-7B7B1EC6BDE9}" presName="compNode" presStyleCnt="0"/>
      <dgm:spPr/>
    </dgm:pt>
    <dgm:pt modelId="{2AF3585F-0F4C-4878-84C5-60BD3AC7AE09}" type="pres">
      <dgm:prSet presAssocID="{DD50D9D5-CAF7-4844-AD9A-7B7B1EC6BDE9}" presName="aNode" presStyleLbl="bgShp" presStyleIdx="1" presStyleCnt="2"/>
      <dgm:spPr/>
      <dgm:t>
        <a:bodyPr/>
        <a:lstStyle/>
        <a:p>
          <a:endParaRPr lang="en-US"/>
        </a:p>
      </dgm:t>
    </dgm:pt>
    <dgm:pt modelId="{011400D9-E1EE-4ABE-9E2D-5ED335477DB5}" type="pres">
      <dgm:prSet presAssocID="{DD50D9D5-CAF7-4844-AD9A-7B7B1EC6BDE9}" presName="textNode" presStyleLbl="bgShp" presStyleIdx="1" presStyleCnt="2"/>
      <dgm:spPr/>
      <dgm:t>
        <a:bodyPr/>
        <a:lstStyle/>
        <a:p>
          <a:endParaRPr lang="en-US"/>
        </a:p>
      </dgm:t>
    </dgm:pt>
    <dgm:pt modelId="{DC379680-CA69-48F2-8FFF-5852641810AE}" type="pres">
      <dgm:prSet presAssocID="{DD50D9D5-CAF7-4844-AD9A-7B7B1EC6BDE9}" presName="compChildNode" presStyleCnt="0"/>
      <dgm:spPr/>
    </dgm:pt>
    <dgm:pt modelId="{BD34567D-85E2-4C8B-B2E7-1646AAB2961C}" type="pres">
      <dgm:prSet presAssocID="{DD50D9D5-CAF7-4844-AD9A-7B7B1EC6BDE9}" presName="theInnerList" presStyleCnt="0"/>
      <dgm:spPr/>
    </dgm:pt>
    <dgm:pt modelId="{2E23ADBB-EEC9-4B31-A9BD-0052F481D7BF}" type="pres">
      <dgm:prSet presAssocID="{BCA7F64B-F97F-4D49-91D8-E86B54B4910D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3DB996-14F9-47BC-8893-E2F79CA8278C}" type="pres">
      <dgm:prSet presAssocID="{BCA7F64B-F97F-4D49-91D8-E86B54B4910D}" presName="aSpace2" presStyleCnt="0"/>
      <dgm:spPr/>
    </dgm:pt>
    <dgm:pt modelId="{C75B7922-188D-4D4A-8BE6-4F18687200AF}" type="pres">
      <dgm:prSet presAssocID="{56D8E480-BDAB-4A98-9FDE-757887C5179C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8A4D9-DCBF-4F1B-B8C1-61758AE23D85}" type="pres">
      <dgm:prSet presAssocID="{56D8E480-BDAB-4A98-9FDE-757887C5179C}" presName="aSpace2" presStyleCnt="0"/>
      <dgm:spPr/>
    </dgm:pt>
    <dgm:pt modelId="{82E0D34D-8C66-485D-AF26-83ABBFB1D7BB}" type="pres">
      <dgm:prSet presAssocID="{E41C6218-3759-4CBF-AA07-CA06F2DA4E3E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818C85-3913-4E51-A5A4-3F50464721E1}" type="pres">
      <dgm:prSet presAssocID="{E41C6218-3759-4CBF-AA07-CA06F2DA4E3E}" presName="aSpace2" presStyleCnt="0"/>
      <dgm:spPr/>
    </dgm:pt>
    <dgm:pt modelId="{0231310A-EB23-48CD-A98D-1A7D84802937}" type="pres">
      <dgm:prSet presAssocID="{77E176FC-6D11-4016-BF6F-97CAB1D6FF3C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C5B373-302A-40E1-8CA9-FECB38180457}" type="presOf" srcId="{DD50D9D5-CAF7-4844-AD9A-7B7B1EC6BDE9}" destId="{2AF3585F-0F4C-4878-84C5-60BD3AC7AE09}" srcOrd="0" destOrd="0" presId="urn:microsoft.com/office/officeart/2005/8/layout/lProcess2"/>
    <dgm:cxn modelId="{2DC7CE06-2EA7-4432-9E32-96DC04B41C24}" type="presOf" srcId="{56D8E480-BDAB-4A98-9FDE-757887C5179C}" destId="{C75B7922-188D-4D4A-8BE6-4F18687200AF}" srcOrd="0" destOrd="0" presId="urn:microsoft.com/office/officeart/2005/8/layout/lProcess2"/>
    <dgm:cxn modelId="{F9390D1F-74F6-4140-A6D1-45A484E97F5D}" type="presOf" srcId="{8900397A-EA90-44D2-B93F-EFD9BD6CC344}" destId="{8E072338-3D50-4685-AB49-AD7F58AFBA09}" srcOrd="0" destOrd="0" presId="urn:microsoft.com/office/officeart/2005/8/layout/lProcess2"/>
    <dgm:cxn modelId="{1F5186A5-D8AF-45A4-8105-E10586477F95}" srcId="{DD50D9D5-CAF7-4844-AD9A-7B7B1EC6BDE9}" destId="{E41C6218-3759-4CBF-AA07-CA06F2DA4E3E}" srcOrd="2" destOrd="0" parTransId="{B54CDABC-23FA-4F7D-8974-BC808AC08843}" sibTransId="{7D79B0FB-C961-44EA-9777-2A662E9A744B}"/>
    <dgm:cxn modelId="{D6401F8B-927C-45B8-B647-AB2CC8F839C5}" type="presOf" srcId="{9193BBFA-71F2-45EF-B63F-97C710C2ED44}" destId="{B458ECF1-44D3-4372-9340-6A1FF94EF673}" srcOrd="0" destOrd="0" presId="urn:microsoft.com/office/officeart/2005/8/layout/lProcess2"/>
    <dgm:cxn modelId="{8BA3CE4C-0B4D-47F3-B82C-C530F89B6CFD}" srcId="{B6954306-F42B-4D6F-AE23-92B195EA255B}" destId="{DD50D9D5-CAF7-4844-AD9A-7B7B1EC6BDE9}" srcOrd="1" destOrd="0" parTransId="{3669B4AD-9C1C-44BC-BDF1-163EA74643AC}" sibTransId="{99D8D7F7-C933-4719-AE15-0710744AF379}"/>
    <dgm:cxn modelId="{A168E697-ACFF-4053-A55A-51DC22B71666}" srcId="{DDDBBBFB-8D3C-4620-B56C-8D4DD803589D}" destId="{8016C3D4-4C0C-44A2-8C0A-9DB28814C862}" srcOrd="1" destOrd="0" parTransId="{96328E80-9B72-41EF-A9FD-BB5D80324ED7}" sibTransId="{268CEB4E-566C-4C50-8A6D-E7E212F158F4}"/>
    <dgm:cxn modelId="{E9AEC9D3-FB60-4234-B53F-E2B9FDE7A7F1}" srcId="{DDDBBBFB-8D3C-4620-B56C-8D4DD803589D}" destId="{6E20BAEB-75E7-4A2F-9636-CD64B55C10C2}" srcOrd="3" destOrd="0" parTransId="{265BF46D-E444-4DB2-967B-EAE6008BA795}" sibTransId="{D803B0D2-06BF-4A32-8CF3-5AC964631685}"/>
    <dgm:cxn modelId="{935E14E5-1C91-4643-A633-FCF3191C67EC}" srcId="{DDDBBBFB-8D3C-4620-B56C-8D4DD803589D}" destId="{8900397A-EA90-44D2-B93F-EFD9BD6CC344}" srcOrd="2" destOrd="0" parTransId="{FB01E9EC-A6FE-40A3-BB35-F6FFF1460EE0}" sibTransId="{2ECBAD19-53F4-4502-A3F0-99C6B8CA6FE3}"/>
    <dgm:cxn modelId="{1DC08595-6BD5-424E-A821-51FD56713A96}" type="presOf" srcId="{E41C6218-3759-4CBF-AA07-CA06F2DA4E3E}" destId="{82E0D34D-8C66-485D-AF26-83ABBFB1D7BB}" srcOrd="0" destOrd="0" presId="urn:microsoft.com/office/officeart/2005/8/layout/lProcess2"/>
    <dgm:cxn modelId="{5762C0D5-79F6-4D75-B893-0AC1796FFF08}" type="presOf" srcId="{B6954306-F42B-4D6F-AE23-92B195EA255B}" destId="{033A75D2-95C0-4502-A47D-786BA755DE4A}" srcOrd="0" destOrd="0" presId="urn:microsoft.com/office/officeart/2005/8/layout/lProcess2"/>
    <dgm:cxn modelId="{2C6CEECC-9F32-456B-A234-C547498903C7}" type="presOf" srcId="{DDDBBBFB-8D3C-4620-B56C-8D4DD803589D}" destId="{D5DEB6C4-89C6-4134-82A4-E62E92A06874}" srcOrd="0" destOrd="0" presId="urn:microsoft.com/office/officeart/2005/8/layout/lProcess2"/>
    <dgm:cxn modelId="{B8F99C59-DC95-4916-A45B-CB2FFBD5677E}" type="presOf" srcId="{DDDBBBFB-8D3C-4620-B56C-8D4DD803589D}" destId="{BDECB8C3-AACA-469F-8AAC-29928EBF858E}" srcOrd="1" destOrd="0" presId="urn:microsoft.com/office/officeart/2005/8/layout/lProcess2"/>
    <dgm:cxn modelId="{C3425B1B-A729-47A8-9F5E-139AB72E280D}" type="presOf" srcId="{6E20BAEB-75E7-4A2F-9636-CD64B55C10C2}" destId="{1D619E43-7F2F-48B1-B0D4-0D2258244970}" srcOrd="0" destOrd="0" presId="urn:microsoft.com/office/officeart/2005/8/layout/lProcess2"/>
    <dgm:cxn modelId="{82F1A3B0-6804-43B5-AC89-2A1A15D7E7A0}" type="presOf" srcId="{77E176FC-6D11-4016-BF6F-97CAB1D6FF3C}" destId="{0231310A-EB23-48CD-A98D-1A7D84802937}" srcOrd="0" destOrd="0" presId="urn:microsoft.com/office/officeart/2005/8/layout/lProcess2"/>
    <dgm:cxn modelId="{3B6B5020-6CA0-47E8-8376-58C30DB7A2F0}" type="presOf" srcId="{DD50D9D5-CAF7-4844-AD9A-7B7B1EC6BDE9}" destId="{011400D9-E1EE-4ABE-9E2D-5ED335477DB5}" srcOrd="1" destOrd="0" presId="urn:microsoft.com/office/officeart/2005/8/layout/lProcess2"/>
    <dgm:cxn modelId="{C207147D-53F6-4160-81EA-22A764EF8DCF}" srcId="{DD50D9D5-CAF7-4844-AD9A-7B7B1EC6BDE9}" destId="{56D8E480-BDAB-4A98-9FDE-757887C5179C}" srcOrd="1" destOrd="0" parTransId="{9834BF07-A069-4BB6-91F8-484B6CCDBC3F}" sibTransId="{0C921AD7-6E12-4A43-883C-5FE083C6F65C}"/>
    <dgm:cxn modelId="{DD5EE2E9-5063-4BEB-B1B1-03E1B1BAE707}" srcId="{DD50D9D5-CAF7-4844-AD9A-7B7B1EC6BDE9}" destId="{77E176FC-6D11-4016-BF6F-97CAB1D6FF3C}" srcOrd="3" destOrd="0" parTransId="{C6B7585B-C813-4F6E-A551-290CF3EB3509}" sibTransId="{8627CF12-1946-4739-AF89-CF8B9925E1DE}"/>
    <dgm:cxn modelId="{3FBC3D5E-9665-4D67-8B19-5B6B519C3FFF}" srcId="{B6954306-F42B-4D6F-AE23-92B195EA255B}" destId="{DDDBBBFB-8D3C-4620-B56C-8D4DD803589D}" srcOrd="0" destOrd="0" parTransId="{510B63FB-0108-44EA-A53D-906A8EC48928}" sibTransId="{53C2C1F1-EBD8-436B-AF33-63ED2464B0E5}"/>
    <dgm:cxn modelId="{2938DD8E-3700-4C1D-B536-498230590F87}" type="presOf" srcId="{8016C3D4-4C0C-44A2-8C0A-9DB28814C862}" destId="{76D807B0-4B58-4A63-8D6B-797A3164DDAD}" srcOrd="0" destOrd="0" presId="urn:microsoft.com/office/officeart/2005/8/layout/lProcess2"/>
    <dgm:cxn modelId="{311366DF-C0C0-4880-9984-6A797BEA9CF4}" srcId="{DDDBBBFB-8D3C-4620-B56C-8D4DD803589D}" destId="{9193BBFA-71F2-45EF-B63F-97C710C2ED44}" srcOrd="0" destOrd="0" parTransId="{46B1FF28-D47E-4C3E-87F6-1C331DAEFDE2}" sibTransId="{1A7DF9D1-90C5-49F9-9AF5-8EEE7DA9767B}"/>
    <dgm:cxn modelId="{464DBB4E-EFCA-4D5F-B4F4-D09C396DE367}" srcId="{DD50D9D5-CAF7-4844-AD9A-7B7B1EC6BDE9}" destId="{BCA7F64B-F97F-4D49-91D8-E86B54B4910D}" srcOrd="0" destOrd="0" parTransId="{EF3DD05F-1A31-4785-AB9A-2ADC38F9C35D}" sibTransId="{57F56BB1-B2CC-4E14-B981-4386E31405ED}"/>
    <dgm:cxn modelId="{5D0EE957-CF72-40F0-BD0D-F15860036049}" type="presOf" srcId="{BCA7F64B-F97F-4D49-91D8-E86B54B4910D}" destId="{2E23ADBB-EEC9-4B31-A9BD-0052F481D7BF}" srcOrd="0" destOrd="0" presId="urn:microsoft.com/office/officeart/2005/8/layout/lProcess2"/>
    <dgm:cxn modelId="{2CB3A374-8ECC-4E7B-B151-766568962019}" type="presParOf" srcId="{033A75D2-95C0-4502-A47D-786BA755DE4A}" destId="{D8793D19-A163-4AF6-BF3B-77DFEE191A8E}" srcOrd="0" destOrd="0" presId="urn:microsoft.com/office/officeart/2005/8/layout/lProcess2"/>
    <dgm:cxn modelId="{39E64EDB-6B5B-4C51-9D8E-C0907ECDCE3B}" type="presParOf" srcId="{D8793D19-A163-4AF6-BF3B-77DFEE191A8E}" destId="{D5DEB6C4-89C6-4134-82A4-E62E92A06874}" srcOrd="0" destOrd="0" presId="urn:microsoft.com/office/officeart/2005/8/layout/lProcess2"/>
    <dgm:cxn modelId="{D8FC577D-9315-4F87-BA11-49A9B1BF8DC6}" type="presParOf" srcId="{D8793D19-A163-4AF6-BF3B-77DFEE191A8E}" destId="{BDECB8C3-AACA-469F-8AAC-29928EBF858E}" srcOrd="1" destOrd="0" presId="urn:microsoft.com/office/officeart/2005/8/layout/lProcess2"/>
    <dgm:cxn modelId="{4F8CDA22-316A-4C22-9304-70BFD8437E1C}" type="presParOf" srcId="{D8793D19-A163-4AF6-BF3B-77DFEE191A8E}" destId="{F005A5EA-4B44-42DF-B2F4-D8AB2BB4BCDC}" srcOrd="2" destOrd="0" presId="urn:microsoft.com/office/officeart/2005/8/layout/lProcess2"/>
    <dgm:cxn modelId="{87E9AC34-E180-4957-8D74-D7056EA4AD82}" type="presParOf" srcId="{F005A5EA-4B44-42DF-B2F4-D8AB2BB4BCDC}" destId="{C266215D-35E2-497A-9D7B-702FD82BECF0}" srcOrd="0" destOrd="0" presId="urn:microsoft.com/office/officeart/2005/8/layout/lProcess2"/>
    <dgm:cxn modelId="{94FB2D1B-95BD-47C4-9CCE-38EC91EA8CD0}" type="presParOf" srcId="{C266215D-35E2-497A-9D7B-702FD82BECF0}" destId="{B458ECF1-44D3-4372-9340-6A1FF94EF673}" srcOrd="0" destOrd="0" presId="urn:microsoft.com/office/officeart/2005/8/layout/lProcess2"/>
    <dgm:cxn modelId="{186E4B36-106C-427C-9071-52C31E1B84D3}" type="presParOf" srcId="{C266215D-35E2-497A-9D7B-702FD82BECF0}" destId="{EE9B9316-32FC-4E83-96AB-10A30ECE820C}" srcOrd="1" destOrd="0" presId="urn:microsoft.com/office/officeart/2005/8/layout/lProcess2"/>
    <dgm:cxn modelId="{6DE056A3-67A9-4FD3-8DC8-FFCF69E6BF85}" type="presParOf" srcId="{C266215D-35E2-497A-9D7B-702FD82BECF0}" destId="{76D807B0-4B58-4A63-8D6B-797A3164DDAD}" srcOrd="2" destOrd="0" presId="urn:microsoft.com/office/officeart/2005/8/layout/lProcess2"/>
    <dgm:cxn modelId="{04D53668-5E87-41FA-985A-50FFE8BAF391}" type="presParOf" srcId="{C266215D-35E2-497A-9D7B-702FD82BECF0}" destId="{C8A02FB7-AB8A-4D47-99F9-5CA6DEB13F12}" srcOrd="3" destOrd="0" presId="urn:microsoft.com/office/officeart/2005/8/layout/lProcess2"/>
    <dgm:cxn modelId="{1D77117F-037B-41B1-A68A-33D0A136D837}" type="presParOf" srcId="{C266215D-35E2-497A-9D7B-702FD82BECF0}" destId="{8E072338-3D50-4685-AB49-AD7F58AFBA09}" srcOrd="4" destOrd="0" presId="urn:microsoft.com/office/officeart/2005/8/layout/lProcess2"/>
    <dgm:cxn modelId="{714BD845-B729-47A6-B6A6-A80A52172238}" type="presParOf" srcId="{C266215D-35E2-497A-9D7B-702FD82BECF0}" destId="{6CF8902F-E036-4BC5-858C-935DCDD2EAB8}" srcOrd="5" destOrd="0" presId="urn:microsoft.com/office/officeart/2005/8/layout/lProcess2"/>
    <dgm:cxn modelId="{25AFE055-CA2C-45D1-9B1B-536B02E6DEDF}" type="presParOf" srcId="{C266215D-35E2-497A-9D7B-702FD82BECF0}" destId="{1D619E43-7F2F-48B1-B0D4-0D2258244970}" srcOrd="6" destOrd="0" presId="urn:microsoft.com/office/officeart/2005/8/layout/lProcess2"/>
    <dgm:cxn modelId="{27A2DF4D-5879-4E17-8065-C13C7A500E02}" type="presParOf" srcId="{033A75D2-95C0-4502-A47D-786BA755DE4A}" destId="{37A98ECB-66CB-4B76-9238-D3701A3549A3}" srcOrd="1" destOrd="0" presId="urn:microsoft.com/office/officeart/2005/8/layout/lProcess2"/>
    <dgm:cxn modelId="{FD71BB6E-DA4D-491C-897F-DD8A1FB72E20}" type="presParOf" srcId="{033A75D2-95C0-4502-A47D-786BA755DE4A}" destId="{634DA8A7-EB5C-4049-814A-9CFE9F5D7F6A}" srcOrd="2" destOrd="0" presId="urn:microsoft.com/office/officeart/2005/8/layout/lProcess2"/>
    <dgm:cxn modelId="{C0B6CD04-13C4-4760-B8E3-E60D0730E1F9}" type="presParOf" srcId="{634DA8A7-EB5C-4049-814A-9CFE9F5D7F6A}" destId="{2AF3585F-0F4C-4878-84C5-60BD3AC7AE09}" srcOrd="0" destOrd="0" presId="urn:microsoft.com/office/officeart/2005/8/layout/lProcess2"/>
    <dgm:cxn modelId="{2987160F-1405-4D29-9324-A43C85F285D3}" type="presParOf" srcId="{634DA8A7-EB5C-4049-814A-9CFE9F5D7F6A}" destId="{011400D9-E1EE-4ABE-9E2D-5ED335477DB5}" srcOrd="1" destOrd="0" presId="urn:microsoft.com/office/officeart/2005/8/layout/lProcess2"/>
    <dgm:cxn modelId="{7826F702-CAEB-4F0F-857B-13A94229A631}" type="presParOf" srcId="{634DA8A7-EB5C-4049-814A-9CFE9F5D7F6A}" destId="{DC379680-CA69-48F2-8FFF-5852641810AE}" srcOrd="2" destOrd="0" presId="urn:microsoft.com/office/officeart/2005/8/layout/lProcess2"/>
    <dgm:cxn modelId="{E1B93120-780A-4EC0-B375-E221F08B79A4}" type="presParOf" srcId="{DC379680-CA69-48F2-8FFF-5852641810AE}" destId="{BD34567D-85E2-4C8B-B2E7-1646AAB2961C}" srcOrd="0" destOrd="0" presId="urn:microsoft.com/office/officeart/2005/8/layout/lProcess2"/>
    <dgm:cxn modelId="{7E5952D9-5AF3-4443-ADA9-2ED954FE2A6F}" type="presParOf" srcId="{BD34567D-85E2-4C8B-B2E7-1646AAB2961C}" destId="{2E23ADBB-EEC9-4B31-A9BD-0052F481D7BF}" srcOrd="0" destOrd="0" presId="urn:microsoft.com/office/officeart/2005/8/layout/lProcess2"/>
    <dgm:cxn modelId="{3A1D2C05-3E07-4392-AB51-B1B174D4A9EC}" type="presParOf" srcId="{BD34567D-85E2-4C8B-B2E7-1646AAB2961C}" destId="{343DB996-14F9-47BC-8893-E2F79CA8278C}" srcOrd="1" destOrd="0" presId="urn:microsoft.com/office/officeart/2005/8/layout/lProcess2"/>
    <dgm:cxn modelId="{A2515241-0CE4-4128-B280-1922F8D79FEC}" type="presParOf" srcId="{BD34567D-85E2-4C8B-B2E7-1646AAB2961C}" destId="{C75B7922-188D-4D4A-8BE6-4F18687200AF}" srcOrd="2" destOrd="0" presId="urn:microsoft.com/office/officeart/2005/8/layout/lProcess2"/>
    <dgm:cxn modelId="{6779EFC4-7415-4531-A945-1E76ADDAE964}" type="presParOf" srcId="{BD34567D-85E2-4C8B-B2E7-1646AAB2961C}" destId="{9528A4D9-DCBF-4F1B-B8C1-61758AE23D85}" srcOrd="3" destOrd="0" presId="urn:microsoft.com/office/officeart/2005/8/layout/lProcess2"/>
    <dgm:cxn modelId="{983C1D6E-C4A4-4BEA-840F-951752799916}" type="presParOf" srcId="{BD34567D-85E2-4C8B-B2E7-1646AAB2961C}" destId="{82E0D34D-8C66-485D-AF26-83ABBFB1D7BB}" srcOrd="4" destOrd="0" presId="urn:microsoft.com/office/officeart/2005/8/layout/lProcess2"/>
    <dgm:cxn modelId="{39B6F33C-19AE-4D06-8539-E3DF24788D8C}" type="presParOf" srcId="{BD34567D-85E2-4C8B-B2E7-1646AAB2961C}" destId="{92818C85-3913-4E51-A5A4-3F50464721E1}" srcOrd="5" destOrd="0" presId="urn:microsoft.com/office/officeart/2005/8/layout/lProcess2"/>
    <dgm:cxn modelId="{00087F84-D940-430D-AE85-2E7C574DE7C0}" type="presParOf" srcId="{BD34567D-85E2-4C8B-B2E7-1646AAB2961C}" destId="{0231310A-EB23-48CD-A98D-1A7D84802937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EB6C4-89C6-4134-82A4-E62E92A06874}">
      <dsp:nvSpPr>
        <dsp:cNvPr id="0" name=""/>
        <dsp:cNvSpPr/>
      </dsp:nvSpPr>
      <dsp:spPr>
        <a:xfrm>
          <a:off x="4270" y="0"/>
          <a:ext cx="4108492" cy="4866584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Outcome 1: Enhanced capacity to monitor and forecast extreme weather, hydrology and climate change</a:t>
          </a:r>
          <a:endParaRPr lang="en-US" sz="1800" kern="1200" dirty="0"/>
        </a:p>
      </dsp:txBody>
      <dsp:txXfrm>
        <a:off x="4270" y="0"/>
        <a:ext cx="4108492" cy="1459975"/>
      </dsp:txXfrm>
    </dsp:sp>
    <dsp:sp modelId="{B458ECF1-44D3-4372-9340-6A1FF94EF673}">
      <dsp:nvSpPr>
        <dsp:cNvPr id="0" name=""/>
        <dsp:cNvSpPr/>
      </dsp:nvSpPr>
      <dsp:spPr>
        <a:xfrm>
          <a:off x="205718" y="1355335"/>
          <a:ext cx="3705596" cy="61389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>
              <a:solidFill>
                <a:schemeClr val="bg1"/>
              </a:solidFill>
            </a:rPr>
            <a:t>Deployment of experts to all partner countries  (technologies, </a:t>
          </a:r>
          <a:r>
            <a:rPr lang="en-US" sz="1400" kern="1200" noProof="0" dirty="0" err="1" smtClean="0">
              <a:solidFill>
                <a:schemeClr val="bg1"/>
              </a:solidFill>
            </a:rPr>
            <a:t>hydromet</a:t>
          </a:r>
          <a:r>
            <a:rPr lang="en-US" sz="1400" kern="1200" noProof="0" dirty="0" smtClean="0">
              <a:solidFill>
                <a:schemeClr val="bg1"/>
              </a:solidFill>
            </a:rPr>
            <a:t> and forecasting)</a:t>
          </a:r>
          <a:endParaRPr lang="en-US" sz="1400" kern="1200" noProof="0" dirty="0">
            <a:solidFill>
              <a:schemeClr val="bg1"/>
            </a:solidFill>
          </a:endParaRPr>
        </a:p>
      </dsp:txBody>
      <dsp:txXfrm>
        <a:off x="223698" y="1373315"/>
        <a:ext cx="3669636" cy="577937"/>
      </dsp:txXfrm>
    </dsp:sp>
    <dsp:sp modelId="{76D807B0-4B58-4A63-8D6B-797A3164DDAD}">
      <dsp:nvSpPr>
        <dsp:cNvPr id="0" name=""/>
        <dsp:cNvSpPr/>
      </dsp:nvSpPr>
      <dsp:spPr>
        <a:xfrm>
          <a:off x="160623" y="2036499"/>
          <a:ext cx="3738004" cy="581443"/>
        </a:xfrm>
        <a:prstGeom prst="roundRect">
          <a:avLst>
            <a:gd name="adj" fmla="val 10000"/>
          </a:avLst>
        </a:prstGeom>
        <a:solidFill>
          <a:schemeClr val="accent5">
            <a:hueOff val="1519728"/>
            <a:satOff val="-66"/>
            <a:lumOff val="-2997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>
              <a:solidFill>
                <a:schemeClr val="bg1"/>
              </a:solidFill>
            </a:rPr>
            <a:t>Ongoing high level expert support on alternative technologies and meteorology</a:t>
          </a:r>
          <a:endParaRPr lang="en-US" sz="1400" kern="1200" noProof="0" dirty="0">
            <a:solidFill>
              <a:schemeClr val="bg1"/>
            </a:solidFill>
          </a:endParaRPr>
        </a:p>
      </dsp:txBody>
      <dsp:txXfrm>
        <a:off x="177653" y="2053529"/>
        <a:ext cx="3703944" cy="547383"/>
      </dsp:txXfrm>
    </dsp:sp>
    <dsp:sp modelId="{8E072338-3D50-4685-AB49-AD7F58AFBA09}">
      <dsp:nvSpPr>
        <dsp:cNvPr id="0" name=""/>
        <dsp:cNvSpPr/>
      </dsp:nvSpPr>
      <dsp:spPr>
        <a:xfrm>
          <a:off x="205718" y="2672788"/>
          <a:ext cx="3705596" cy="1072767"/>
        </a:xfrm>
        <a:prstGeom prst="roundRect">
          <a:avLst>
            <a:gd name="adj" fmla="val 10000"/>
          </a:avLst>
        </a:prstGeom>
        <a:solidFill>
          <a:schemeClr val="accent5">
            <a:hueOff val="3039457"/>
            <a:satOff val="-131"/>
            <a:lumOff val="-5995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>
              <a:solidFill>
                <a:schemeClr val="bg1"/>
              </a:solidFill>
            </a:rPr>
            <a:t>Support for developing national procurement plans, identifying appropriate technology, developing tech maintenance plans </a:t>
          </a:r>
          <a:endParaRPr lang="en-US" sz="1400" kern="1200" noProof="0" dirty="0">
            <a:solidFill>
              <a:schemeClr val="bg1"/>
            </a:solidFill>
          </a:endParaRPr>
        </a:p>
      </dsp:txBody>
      <dsp:txXfrm>
        <a:off x="237138" y="2704208"/>
        <a:ext cx="3642756" cy="1009927"/>
      </dsp:txXfrm>
    </dsp:sp>
    <dsp:sp modelId="{1D619E43-7F2F-48B1-B0D4-0D2258244970}">
      <dsp:nvSpPr>
        <dsp:cNvPr id="0" name=""/>
        <dsp:cNvSpPr/>
      </dsp:nvSpPr>
      <dsp:spPr>
        <a:xfrm>
          <a:off x="146211" y="3810360"/>
          <a:ext cx="3737971" cy="752789"/>
        </a:xfrm>
        <a:prstGeom prst="roundRect">
          <a:avLst>
            <a:gd name="adj" fmla="val 10000"/>
          </a:avLst>
        </a:prstGeom>
        <a:solidFill>
          <a:schemeClr val="accent5">
            <a:hueOff val="4559185"/>
            <a:satOff val="-197"/>
            <a:lumOff val="-8992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>
              <a:solidFill>
                <a:schemeClr val="bg1"/>
              </a:solidFill>
            </a:rPr>
            <a:t>Missions to identify international best practices (Weather </a:t>
          </a:r>
          <a:r>
            <a:rPr lang="en-US" sz="1400" kern="1200" noProof="0" dirty="0" err="1" smtClean="0">
              <a:solidFill>
                <a:schemeClr val="bg1"/>
              </a:solidFill>
            </a:rPr>
            <a:t>Phillippines</a:t>
          </a:r>
          <a:r>
            <a:rPr lang="en-US" sz="1400" kern="1200" noProof="0" dirty="0" smtClean="0">
              <a:solidFill>
                <a:schemeClr val="bg1"/>
              </a:solidFill>
            </a:rPr>
            <a:t>)</a:t>
          </a:r>
          <a:endParaRPr lang="en-US" sz="1400" kern="1200" noProof="0" dirty="0">
            <a:solidFill>
              <a:schemeClr val="bg1"/>
            </a:solidFill>
          </a:endParaRPr>
        </a:p>
      </dsp:txBody>
      <dsp:txXfrm>
        <a:off x="168259" y="3832408"/>
        <a:ext cx="3693875" cy="708693"/>
      </dsp:txXfrm>
    </dsp:sp>
    <dsp:sp modelId="{2AF3585F-0F4C-4878-84C5-60BD3AC7AE09}">
      <dsp:nvSpPr>
        <dsp:cNvPr id="0" name=""/>
        <dsp:cNvSpPr/>
      </dsp:nvSpPr>
      <dsp:spPr>
        <a:xfrm>
          <a:off x="4420899" y="0"/>
          <a:ext cx="4108492" cy="4866584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Outcome 2: Efficient and effective use of climate/weather information for generating EWS and supporting long-term development  and adaptation plans</a:t>
          </a:r>
          <a:endParaRPr lang="en-US" sz="1800" kern="1200" noProof="0" dirty="0"/>
        </a:p>
      </dsp:txBody>
      <dsp:txXfrm>
        <a:off x="4420899" y="0"/>
        <a:ext cx="4108492" cy="1459975"/>
      </dsp:txXfrm>
    </dsp:sp>
    <dsp:sp modelId="{2E23ADBB-EEC9-4B31-A9BD-0052F481D7BF}">
      <dsp:nvSpPr>
        <dsp:cNvPr id="0" name=""/>
        <dsp:cNvSpPr/>
      </dsp:nvSpPr>
      <dsp:spPr>
        <a:xfrm>
          <a:off x="4831749" y="1460094"/>
          <a:ext cx="3286793" cy="708957"/>
        </a:xfrm>
        <a:prstGeom prst="roundRect">
          <a:avLst>
            <a:gd name="adj" fmla="val 10000"/>
          </a:avLst>
        </a:prstGeom>
        <a:solidFill>
          <a:schemeClr val="accent5">
            <a:hueOff val="6078914"/>
            <a:satOff val="-263"/>
            <a:lumOff val="-11989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Technical support for the digitization of existing climate data</a:t>
          </a:r>
          <a:endParaRPr lang="en-US" sz="1400" kern="1200" noProof="0" dirty="0"/>
        </a:p>
      </dsp:txBody>
      <dsp:txXfrm>
        <a:off x="4852514" y="1480859"/>
        <a:ext cx="3245263" cy="667427"/>
      </dsp:txXfrm>
    </dsp:sp>
    <dsp:sp modelId="{C75B7922-188D-4D4A-8BE6-4F18687200AF}">
      <dsp:nvSpPr>
        <dsp:cNvPr id="0" name=""/>
        <dsp:cNvSpPr/>
      </dsp:nvSpPr>
      <dsp:spPr>
        <a:xfrm>
          <a:off x="4831749" y="2278122"/>
          <a:ext cx="3286793" cy="708957"/>
        </a:xfrm>
        <a:prstGeom prst="roundRect">
          <a:avLst>
            <a:gd name="adj" fmla="val 10000"/>
          </a:avLst>
        </a:prstGeom>
        <a:solidFill>
          <a:schemeClr val="accent5">
            <a:hueOff val="7598643"/>
            <a:satOff val="-329"/>
            <a:lumOff val="-14986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Training </a:t>
          </a:r>
          <a:r>
            <a:rPr lang="en-US" sz="1400" kern="1200" noProof="0" dirty="0" smtClean="0"/>
            <a:t>workshops </a:t>
          </a:r>
          <a:r>
            <a:rPr lang="en-US" sz="1400" kern="1200" noProof="0" dirty="0" smtClean="0"/>
            <a:t>on </a:t>
          </a:r>
          <a:r>
            <a:rPr lang="en-US" sz="1400" kern="1200" noProof="0" dirty="0" smtClean="0"/>
            <a:t>private sector opportunities and communication &amp; application </a:t>
          </a:r>
          <a:r>
            <a:rPr lang="en-US" sz="1400" kern="1200" noProof="0" dirty="0" smtClean="0"/>
            <a:t>development</a:t>
          </a:r>
          <a:endParaRPr lang="en-US" sz="1400" kern="1200" noProof="0" dirty="0"/>
        </a:p>
      </dsp:txBody>
      <dsp:txXfrm>
        <a:off x="4852514" y="2298887"/>
        <a:ext cx="3245263" cy="667427"/>
      </dsp:txXfrm>
    </dsp:sp>
    <dsp:sp modelId="{82E0D34D-8C66-485D-AF26-83ABBFB1D7BB}">
      <dsp:nvSpPr>
        <dsp:cNvPr id="0" name=""/>
        <dsp:cNvSpPr/>
      </dsp:nvSpPr>
      <dsp:spPr>
        <a:xfrm>
          <a:off x="4831749" y="3096150"/>
          <a:ext cx="3286793" cy="708957"/>
        </a:xfrm>
        <a:prstGeom prst="roundRect">
          <a:avLst>
            <a:gd name="adj" fmla="val 10000"/>
          </a:avLst>
        </a:prstGeom>
        <a:solidFill>
          <a:schemeClr val="accent5">
            <a:hueOff val="9118370"/>
            <a:satOff val="-394"/>
            <a:lumOff val="-17984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Market study on the marketable potential of climate/weather information and its revenue generating capacity to NHMS</a:t>
          </a:r>
          <a:endParaRPr lang="en-US" sz="1400" kern="1200" noProof="0" dirty="0"/>
        </a:p>
      </dsp:txBody>
      <dsp:txXfrm>
        <a:off x="4852514" y="3116915"/>
        <a:ext cx="3245263" cy="667427"/>
      </dsp:txXfrm>
    </dsp:sp>
    <dsp:sp modelId="{0231310A-EB23-48CD-A98D-1A7D84802937}">
      <dsp:nvSpPr>
        <dsp:cNvPr id="0" name=""/>
        <dsp:cNvSpPr/>
      </dsp:nvSpPr>
      <dsp:spPr>
        <a:xfrm>
          <a:off x="4831749" y="3914178"/>
          <a:ext cx="3286793" cy="708957"/>
        </a:xfrm>
        <a:prstGeom prst="roundRect">
          <a:avLst>
            <a:gd name="adj" fmla="val 10000"/>
          </a:avLst>
        </a:prstGeom>
        <a:solidFill>
          <a:schemeClr val="accent5">
            <a:hueOff val="10638099"/>
            <a:satOff val="-460"/>
            <a:lumOff val="-20981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Development of a private sector strategy </a:t>
          </a:r>
          <a:endParaRPr lang="en-US" sz="1400" kern="1200" noProof="0" dirty="0"/>
        </a:p>
      </dsp:txBody>
      <dsp:txXfrm>
        <a:off x="4852514" y="3934943"/>
        <a:ext cx="3245263" cy="6674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DF5A5-2C57-F048-B6A7-989201E06F97}" type="datetimeFigureOut">
              <a:rPr lang="en-US" smtClean="0"/>
              <a:t>8/24/2015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F2CA8-6199-774F-B300-82CF310B2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5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F2CA8-6199-774F-B300-82CF310B21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60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Boni in </a:t>
            </a:r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slide</a:t>
            </a:r>
            <a:r>
              <a:rPr lang="es-MX" dirty="0" smtClean="0"/>
              <a:t>, I </a:t>
            </a:r>
            <a:r>
              <a:rPr lang="es-MX" dirty="0" err="1" smtClean="0"/>
              <a:t>think</a:t>
            </a:r>
            <a:r>
              <a:rPr lang="es-MX" dirty="0" smtClean="0"/>
              <a:t> </a:t>
            </a:r>
            <a:r>
              <a:rPr lang="es-MX" dirty="0" err="1" smtClean="0"/>
              <a:t>it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important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to link </a:t>
            </a:r>
            <a:r>
              <a:rPr lang="es-MX" dirty="0" err="1" smtClean="0"/>
              <a:t>this</a:t>
            </a:r>
            <a:r>
              <a:rPr lang="es-MX" baseline="0" dirty="0" smtClean="0"/>
              <a:t> workshop </a:t>
            </a:r>
            <a:r>
              <a:rPr lang="es-MX" baseline="0" dirty="0" err="1" smtClean="0"/>
              <a:t>with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the</a:t>
            </a:r>
            <a:r>
              <a:rPr lang="es-MX" baseline="0" dirty="0" smtClean="0"/>
              <a:t> CIRDA </a:t>
            </a:r>
            <a:r>
              <a:rPr lang="es-MX" baseline="0" dirty="0" err="1" smtClean="0"/>
              <a:t>objective</a:t>
            </a:r>
            <a:r>
              <a:rPr lang="es-MX" baseline="0" dirty="0" smtClean="0"/>
              <a:t> of </a:t>
            </a:r>
            <a:r>
              <a:rPr lang="es-MX" baseline="0" dirty="0" err="1" smtClean="0"/>
              <a:t>engaging</a:t>
            </a:r>
            <a:r>
              <a:rPr lang="es-MX" baseline="0" dirty="0" smtClean="0"/>
              <a:t> </a:t>
            </a:r>
            <a:r>
              <a:rPr lang="es-MX" baseline="0" dirty="0" err="1" smtClean="0"/>
              <a:t>private</a:t>
            </a:r>
            <a:r>
              <a:rPr lang="es-MX" baseline="0" dirty="0" smtClean="0"/>
              <a:t> sector </a:t>
            </a:r>
            <a:r>
              <a:rPr lang="es-MX" baseline="0" dirty="0" err="1" smtClean="0"/>
              <a:t>usage</a:t>
            </a:r>
            <a:r>
              <a:rPr lang="es-MX" baseline="0" dirty="0" smtClean="0"/>
              <a:t> as </a:t>
            </a:r>
            <a:r>
              <a:rPr lang="es-MX" baseline="0" dirty="0" err="1" smtClean="0"/>
              <a:t>well</a:t>
            </a:r>
            <a:r>
              <a:rPr lang="es-MX" baseline="0" dirty="0" smtClean="0"/>
              <a:t> as </a:t>
            </a:r>
            <a:r>
              <a:rPr lang="es-MX" baseline="0" dirty="0" err="1" smtClean="0"/>
              <a:t>the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objective</a:t>
            </a:r>
            <a:r>
              <a:rPr lang="es-MX" baseline="0" dirty="0" smtClean="0"/>
              <a:t> o </a:t>
            </a:r>
            <a:r>
              <a:rPr lang="es-MX" baseline="0" dirty="0" err="1" smtClean="0"/>
              <a:t>reaching</a:t>
            </a:r>
            <a:r>
              <a:rPr lang="es-MX" baseline="0" dirty="0" smtClean="0"/>
              <a:t> </a:t>
            </a:r>
            <a:r>
              <a:rPr lang="es-MX" baseline="0" dirty="0" err="1" smtClean="0"/>
              <a:t>end</a:t>
            </a:r>
            <a:r>
              <a:rPr lang="es-MX" baseline="0" dirty="0" smtClean="0"/>
              <a:t> </a:t>
            </a:r>
            <a:r>
              <a:rPr lang="es-MX" baseline="0" dirty="0" err="1" smtClean="0"/>
              <a:t>users</a:t>
            </a:r>
            <a:r>
              <a:rPr lang="es-MX" baseline="0" dirty="0" smtClean="0"/>
              <a:t> to </a:t>
            </a:r>
            <a:r>
              <a:rPr lang="es-MX" baseline="0" dirty="0" err="1" smtClean="0"/>
              <a:t>make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informed</a:t>
            </a:r>
            <a:r>
              <a:rPr lang="es-MX" baseline="0" dirty="0" smtClean="0"/>
              <a:t> </a:t>
            </a:r>
            <a:r>
              <a:rPr lang="es-MX" baseline="0" dirty="0" err="1" smtClean="0"/>
              <a:t>decisions</a:t>
            </a:r>
            <a:r>
              <a:rPr lang="es-MX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F2CA8-6199-774F-B300-82CF310B21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45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err="1" smtClean="0"/>
              <a:t>This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basically</a:t>
            </a:r>
            <a:r>
              <a:rPr lang="es-MX" dirty="0" smtClean="0"/>
              <a:t> to </a:t>
            </a:r>
            <a:r>
              <a:rPr lang="es-MX" dirty="0" err="1" smtClean="0"/>
              <a:t>end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presentation</a:t>
            </a:r>
            <a:r>
              <a:rPr lang="es-MX" dirty="0" smtClean="0"/>
              <a:t> in a</a:t>
            </a:r>
            <a:r>
              <a:rPr lang="es-MX" baseline="0" dirty="0" smtClean="0"/>
              <a:t> </a:t>
            </a:r>
            <a:r>
              <a:rPr lang="es-MX" baseline="0" dirty="0" err="1" smtClean="0"/>
              <a:t>really</a:t>
            </a:r>
            <a:r>
              <a:rPr lang="es-MX" baseline="0" dirty="0" smtClean="0"/>
              <a:t> positive note </a:t>
            </a:r>
            <a:r>
              <a:rPr lang="es-MX" baseline="0" dirty="0" err="1" smtClean="0"/>
              <a:t>by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saying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taht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through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this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programme</a:t>
            </a:r>
            <a:r>
              <a:rPr lang="es-MX" baseline="0" dirty="0" smtClean="0"/>
              <a:t> and </a:t>
            </a:r>
            <a:r>
              <a:rPr lang="es-MX" baseline="0" dirty="0" err="1" smtClean="0"/>
              <a:t>its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workplan</a:t>
            </a:r>
            <a:r>
              <a:rPr lang="es-MX" baseline="0" dirty="0" smtClean="0"/>
              <a:t> </a:t>
            </a:r>
            <a:r>
              <a:rPr lang="es-MX" baseline="0" dirty="0" err="1" smtClean="0"/>
              <a:t>we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will</a:t>
            </a:r>
            <a:r>
              <a:rPr lang="es-MX" baseline="0" dirty="0" smtClean="0"/>
              <a:t> be </a:t>
            </a:r>
            <a:r>
              <a:rPr lang="es-MX" baseline="0" dirty="0" err="1" smtClean="0"/>
              <a:t>able</a:t>
            </a:r>
            <a:r>
              <a:rPr lang="es-MX" baseline="0" dirty="0" smtClean="0"/>
              <a:t> to </a:t>
            </a:r>
            <a:r>
              <a:rPr lang="es-MX" baseline="0" dirty="0" err="1" smtClean="0"/>
              <a:t>help</a:t>
            </a:r>
            <a:r>
              <a:rPr lang="es-MX" baseline="0" dirty="0" smtClean="0"/>
              <a:t> </a:t>
            </a:r>
            <a:r>
              <a:rPr lang="es-MX" baseline="0" dirty="0" err="1" smtClean="0"/>
              <a:t>countries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achieve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these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aspects</a:t>
            </a:r>
            <a:r>
              <a:rPr lang="es-MX" baseline="0" dirty="0" smtClean="0"/>
              <a:t>. </a:t>
            </a:r>
            <a:r>
              <a:rPr lang="es-MX" baseline="0" dirty="0" err="1" smtClean="0"/>
              <a:t>Hence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these</a:t>
            </a:r>
            <a:r>
              <a:rPr lang="es-MX" baseline="0" dirty="0" smtClean="0"/>
              <a:t> are real </a:t>
            </a:r>
            <a:r>
              <a:rPr lang="es-MX" baseline="0" dirty="0" err="1" smtClean="0"/>
              <a:t>opportunities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that</a:t>
            </a:r>
            <a:r>
              <a:rPr lang="es-MX" baseline="0" dirty="0" smtClean="0"/>
              <a:t> can be </a:t>
            </a:r>
            <a:r>
              <a:rPr lang="es-MX" baseline="0" dirty="0" err="1" smtClean="0"/>
              <a:t>adressed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through</a:t>
            </a:r>
            <a:r>
              <a:rPr lang="es-MX" baseline="0" dirty="0" smtClean="0"/>
              <a:t> CIRDA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F2CA8-6199-774F-B300-82CF310B21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03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1CFE-9E83-4298-9303-6DDC317A3CBB}" type="datetime1">
              <a:rPr lang="en-US" smtClean="0"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4183-2FA2-4B9D-BE8A-14233CF32369}" type="datetime1">
              <a:rPr lang="en-US" smtClean="0"/>
              <a:t>8/24/2015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346F-A791-460F-8677-1760487D4FC2}" type="datetime1">
              <a:rPr lang="en-US" smtClean="0"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FFE1B-4F57-4199-9B4A-2C76A1332E5B}" type="datetime1">
              <a:rPr lang="en-US" smtClean="0"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F8AC-2145-4EAD-A73F-787E426D1821}" type="datetime1">
              <a:rPr lang="en-US" smtClean="0"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D17C-6BA2-4565-9A65-FF6BE25D12AB}" type="datetime1">
              <a:rPr lang="en-US" smtClean="0"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03AA-FA90-4E21-BC57-E203E7C4E07E}" type="datetime1">
              <a:rPr lang="en-US" smtClean="0"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74AF-65A2-4BCA-ABC4-82CCBE2F04C2}" type="datetime1">
              <a:rPr lang="en-US" smtClean="0"/>
              <a:t>8/24/2015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4F8E1-1C06-42C8-8EF1-D84AFC76D061}" type="datetime1">
              <a:rPr lang="en-US" smtClean="0"/>
              <a:t>8/24/2015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D7C7-E447-40EA-A5F9-EF13F25D475C}" type="datetime1">
              <a:rPr lang="en-US" smtClean="0"/>
              <a:t>8/24/2015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D981-8BE2-4D86-8345-602FD8219476}" type="datetime1">
              <a:rPr lang="en-US" smtClean="0"/>
              <a:t>8/24/2015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A2C09-7EDE-4B3E-8CEA-E43C160466B4}" type="datetime1">
              <a:rPr lang="en-US" smtClean="0"/>
              <a:t>8/24/2015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7328E25-A546-4015-A63F-581275CF31C4}" type="datetime1">
              <a:rPr lang="en-US" smtClean="0"/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483AF7F0-E5C4-254D-918E-5FB703E6E01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2374" y="116631"/>
            <a:ext cx="876132" cy="1023967"/>
          </a:xfrm>
          <a:prstGeom prst="rect">
            <a:avLst/>
          </a:prstGeom>
        </p:spPr>
      </p:pic>
      <p:pic>
        <p:nvPicPr>
          <p:cNvPr id="8" name="Picture 7" descr="UNDP_Logo-Blue w TaglineBlue-ENG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328961" y="116631"/>
            <a:ext cx="683413" cy="14012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emf"/><Relationship Id="rId18" Type="http://schemas.openxmlformats.org/officeDocument/2006/relationships/image" Target="../media/image20.emf"/><Relationship Id="rId26" Type="http://schemas.openxmlformats.org/officeDocument/2006/relationships/image" Target="../media/image28.emf"/><Relationship Id="rId39" Type="http://schemas.openxmlformats.org/officeDocument/2006/relationships/image" Target="../media/image41.emf"/><Relationship Id="rId21" Type="http://schemas.openxmlformats.org/officeDocument/2006/relationships/image" Target="../media/image23.emf"/><Relationship Id="rId34" Type="http://schemas.openxmlformats.org/officeDocument/2006/relationships/image" Target="../media/image36.emf"/><Relationship Id="rId42" Type="http://schemas.openxmlformats.org/officeDocument/2006/relationships/image" Target="../media/image44.emf"/><Relationship Id="rId47" Type="http://schemas.openxmlformats.org/officeDocument/2006/relationships/image" Target="../media/image49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6" Type="http://schemas.openxmlformats.org/officeDocument/2006/relationships/image" Target="../media/image18.emf"/><Relationship Id="rId29" Type="http://schemas.openxmlformats.org/officeDocument/2006/relationships/image" Target="../media/image31.emf"/><Relationship Id="rId11" Type="http://schemas.openxmlformats.org/officeDocument/2006/relationships/image" Target="../media/image13.emf"/><Relationship Id="rId24" Type="http://schemas.openxmlformats.org/officeDocument/2006/relationships/image" Target="../media/image26.emf"/><Relationship Id="rId32" Type="http://schemas.openxmlformats.org/officeDocument/2006/relationships/image" Target="../media/image34.emf"/><Relationship Id="rId37" Type="http://schemas.openxmlformats.org/officeDocument/2006/relationships/image" Target="../media/image39.emf"/><Relationship Id="rId40" Type="http://schemas.openxmlformats.org/officeDocument/2006/relationships/image" Target="../media/image42.emf"/><Relationship Id="rId45" Type="http://schemas.openxmlformats.org/officeDocument/2006/relationships/image" Target="../media/image47.emf"/><Relationship Id="rId5" Type="http://schemas.openxmlformats.org/officeDocument/2006/relationships/image" Target="../media/image7.emf"/><Relationship Id="rId15" Type="http://schemas.openxmlformats.org/officeDocument/2006/relationships/image" Target="../media/image17.emf"/><Relationship Id="rId23" Type="http://schemas.openxmlformats.org/officeDocument/2006/relationships/image" Target="../media/image25.emf"/><Relationship Id="rId28" Type="http://schemas.openxmlformats.org/officeDocument/2006/relationships/image" Target="../media/image30.emf"/><Relationship Id="rId36" Type="http://schemas.openxmlformats.org/officeDocument/2006/relationships/image" Target="../media/image38.emf"/><Relationship Id="rId49" Type="http://schemas.openxmlformats.org/officeDocument/2006/relationships/image" Target="../media/image51.emf"/><Relationship Id="rId10" Type="http://schemas.openxmlformats.org/officeDocument/2006/relationships/image" Target="../media/image12.emf"/><Relationship Id="rId19" Type="http://schemas.openxmlformats.org/officeDocument/2006/relationships/image" Target="../media/image21.emf"/><Relationship Id="rId31" Type="http://schemas.openxmlformats.org/officeDocument/2006/relationships/image" Target="../media/image33.emf"/><Relationship Id="rId44" Type="http://schemas.openxmlformats.org/officeDocument/2006/relationships/image" Target="../media/image46.emf"/><Relationship Id="rId4" Type="http://schemas.openxmlformats.org/officeDocument/2006/relationships/image" Target="../media/image6.emf"/><Relationship Id="rId9" Type="http://schemas.openxmlformats.org/officeDocument/2006/relationships/image" Target="../media/image11.emf"/><Relationship Id="rId14" Type="http://schemas.openxmlformats.org/officeDocument/2006/relationships/image" Target="../media/image16.emf"/><Relationship Id="rId22" Type="http://schemas.openxmlformats.org/officeDocument/2006/relationships/image" Target="../media/image24.emf"/><Relationship Id="rId27" Type="http://schemas.openxmlformats.org/officeDocument/2006/relationships/image" Target="../media/image29.emf"/><Relationship Id="rId30" Type="http://schemas.openxmlformats.org/officeDocument/2006/relationships/image" Target="../media/image32.emf"/><Relationship Id="rId35" Type="http://schemas.openxmlformats.org/officeDocument/2006/relationships/image" Target="../media/image37.emf"/><Relationship Id="rId43" Type="http://schemas.openxmlformats.org/officeDocument/2006/relationships/image" Target="../media/image45.emf"/><Relationship Id="rId48" Type="http://schemas.openxmlformats.org/officeDocument/2006/relationships/image" Target="../media/image50.emf"/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12" Type="http://schemas.openxmlformats.org/officeDocument/2006/relationships/image" Target="../media/image14.emf"/><Relationship Id="rId17" Type="http://schemas.openxmlformats.org/officeDocument/2006/relationships/image" Target="../media/image19.emf"/><Relationship Id="rId25" Type="http://schemas.openxmlformats.org/officeDocument/2006/relationships/image" Target="../media/image27.emf"/><Relationship Id="rId33" Type="http://schemas.openxmlformats.org/officeDocument/2006/relationships/image" Target="../media/image35.emf"/><Relationship Id="rId38" Type="http://schemas.openxmlformats.org/officeDocument/2006/relationships/image" Target="../media/image40.emf"/><Relationship Id="rId46" Type="http://schemas.openxmlformats.org/officeDocument/2006/relationships/image" Target="../media/image48.emf"/><Relationship Id="rId20" Type="http://schemas.openxmlformats.org/officeDocument/2006/relationships/image" Target="../media/image22.emf"/><Relationship Id="rId41" Type="http://schemas.openxmlformats.org/officeDocument/2006/relationships/image" Target="../media/image4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dp-alm/porjects/cirda" TargetMode="External"/><Relationship Id="rId2" Type="http://schemas.openxmlformats.org/officeDocument/2006/relationships/hyperlink" Target="mailto:bonizella.biagini@undp.org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undp-cirda.blogspo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45866" y="1897038"/>
            <a:ext cx="8043898" cy="479036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b="1" dirty="0" smtClean="0"/>
              <a:t>CLIMATE INFORMATION/ EARLY WARNING SYSTEM (CI/EWS) PROJECT MANAGERS WORKSHOP</a:t>
            </a:r>
          </a:p>
          <a:p>
            <a:endParaRPr lang="en-US" sz="2400" b="1" dirty="0" smtClean="0"/>
          </a:p>
          <a:p>
            <a:r>
              <a:rPr lang="es-MX" sz="2000" b="1" dirty="0" smtClean="0"/>
              <a:t>Addis Ababa, </a:t>
            </a:r>
            <a:r>
              <a:rPr lang="es-MX" sz="2000" b="1" dirty="0" err="1" smtClean="0"/>
              <a:t>Ethiopia</a:t>
            </a:r>
            <a:endParaRPr lang="es-MX" sz="2000" b="1" dirty="0" smtClean="0"/>
          </a:p>
          <a:p>
            <a:r>
              <a:rPr lang="es-MX" sz="2000" b="1" dirty="0" smtClean="0"/>
              <a:t> 25 </a:t>
            </a:r>
            <a:r>
              <a:rPr lang="es-MX" sz="2000" b="1" dirty="0" err="1" smtClean="0"/>
              <a:t>August</a:t>
            </a:r>
            <a:r>
              <a:rPr lang="es-MX" sz="2000" b="1" dirty="0" smtClean="0"/>
              <a:t>, 2015</a:t>
            </a:r>
            <a:endParaRPr lang="en-US" sz="20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 smtClean="0"/>
              <a:t>Dr</a:t>
            </a:r>
            <a:r>
              <a:rPr lang="en-US" sz="2400" dirty="0"/>
              <a:t>. Bonizella Biagini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CIRDA </a:t>
            </a:r>
            <a:r>
              <a:rPr lang="en-US" sz="2400" dirty="0" smtClean="0"/>
              <a:t>Manager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0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 smtClean="0"/>
              <a:t>Programme </a:t>
            </a:r>
            <a:r>
              <a:rPr lang="en-US" sz="2000" dirty="0"/>
              <a:t>on Climate Information for Resilient </a:t>
            </a:r>
            <a:r>
              <a:rPr lang="en-US" sz="2000" dirty="0" smtClean="0"/>
              <a:t>Development in </a:t>
            </a:r>
            <a:r>
              <a:rPr lang="en-US" sz="2000" dirty="0"/>
              <a:t>Africa (CIRDA</a:t>
            </a:r>
            <a:r>
              <a:rPr lang="en-US" sz="2000" dirty="0" smtClean="0"/>
              <a:t>) </a:t>
            </a:r>
            <a:endParaRPr lang="en-US" sz="20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223327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842529" y="3762733"/>
            <a:ext cx="3716392" cy="276998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1200"/>
              </a:spcAft>
            </a:pPr>
            <a:r>
              <a:rPr lang="en-US" sz="2000" u="sng" dirty="0" smtClean="0">
                <a:latin typeface="+mn-lt"/>
                <a:ea typeface="Verdana" pitchFamily="34" charset="0"/>
                <a:cs typeface="Verdana" pitchFamily="34" charset="0"/>
              </a:rPr>
              <a:t>Global Support Program </a:t>
            </a:r>
            <a:r>
              <a:rPr lang="en-US" sz="2000" u="sng" dirty="0" smtClean="0">
                <a:ea typeface="Verdana" pitchFamily="34" charset="0"/>
                <a:cs typeface="Verdana" pitchFamily="34" charset="0"/>
              </a:rPr>
              <a:t>focus</a:t>
            </a:r>
            <a:r>
              <a:rPr lang="en-US" sz="20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endParaRPr lang="en-US" sz="2000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Access to 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reliable weather and climate data for EWS &amp; adaptation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Data 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processing and dissemination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ea typeface="Verdana" pitchFamily="34" charset="0"/>
                <a:cs typeface="Verdana" pitchFamily="34" charset="0"/>
              </a:rPr>
              <a:t>T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ech transfer and capacity building</a:t>
            </a:r>
            <a:endParaRPr lang="en-US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ea typeface="Verdana" pitchFamily="34" charset="0"/>
                <a:cs typeface="Verdana" pitchFamily="34" charset="0"/>
              </a:rPr>
              <a:t>W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eather products for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end users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Contribution to NAPs</a:t>
            </a:r>
            <a:endParaRPr lang="en-US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Private Sector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Sustainability </a:t>
            </a:r>
            <a:endParaRPr lang="en-IN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3409" y="1553080"/>
            <a:ext cx="4596762" cy="3847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0988" fontAlgn="auto">
              <a:spcBef>
                <a:spcPts val="0"/>
              </a:spcBef>
              <a:spcAft>
                <a:spcPts val="0"/>
              </a:spcAft>
            </a:pPr>
            <a:r>
              <a:rPr lang="en-US" sz="1900" dirty="0" smtClean="0">
                <a:latin typeface="+mj-lt"/>
                <a:ea typeface="Verdana" pitchFamily="34" charset="0"/>
                <a:cs typeface="Verdana" pitchFamily="34" charset="0"/>
              </a:rPr>
              <a:t>Provides support to 11 countries.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50279" y="1590663"/>
            <a:ext cx="3716392" cy="158504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000" u="sng" dirty="0" smtClean="0">
                <a:latin typeface="+mj-lt"/>
                <a:ea typeface="Verdana" pitchFamily="34" charset="0"/>
                <a:cs typeface="Verdana" pitchFamily="34" charset="0"/>
              </a:rPr>
              <a:t>GEF-LDCF support</a:t>
            </a:r>
            <a:endParaRPr lang="en-US" u="sng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</a:rPr>
              <a:t>USD 50 Million for National Projects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500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+mj-lt"/>
                <a:ea typeface="Verdana" pitchFamily="34" charset="0"/>
                <a:cs typeface="Verdana" pitchFamily="34" charset="0"/>
              </a:rPr>
              <a:t>USD </a:t>
            </a:r>
            <a:r>
              <a:rPr lang="en-US" b="1" dirty="0">
                <a:latin typeface="+mj-lt"/>
                <a:ea typeface="Verdana" pitchFamily="34" charset="0"/>
                <a:cs typeface="Verdana" pitchFamily="34" charset="0"/>
              </a:rPr>
              <a:t>4</a:t>
            </a:r>
            <a:r>
              <a:rPr lang="en-US" b="1" dirty="0" smtClean="0">
                <a:latin typeface="+mj-lt"/>
                <a:ea typeface="Verdana" pitchFamily="34" charset="0"/>
                <a:cs typeface="Verdana" pitchFamily="34" charset="0"/>
              </a:rPr>
              <a:t> Million for Multi Country Support</a:t>
            </a:r>
            <a:endParaRPr lang="en-US" b="1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49275" y="98749"/>
            <a:ext cx="8042276" cy="1336956"/>
          </a:xfrm>
        </p:spPr>
        <p:txBody>
          <a:bodyPr anchor="b"/>
          <a:lstStyle/>
          <a:p>
            <a:r>
              <a:rPr lang="en-US" dirty="0" smtClean="0"/>
              <a:t>CIRDA Overview</a:t>
            </a:r>
            <a:endParaRPr lang="en-US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49026" y="2396535"/>
            <a:ext cx="4464616" cy="4006851"/>
            <a:chOff x="26" y="1479"/>
            <a:chExt cx="3024" cy="2736"/>
          </a:xfrm>
        </p:grpSpPr>
        <p:sp>
          <p:nvSpPr>
            <p:cNvPr id="7" name="AutoShape 3"/>
            <p:cNvSpPr>
              <a:spLocks noChangeAspect="1" noTextEdit="1"/>
            </p:cNvSpPr>
            <p:nvPr/>
          </p:nvSpPr>
          <p:spPr bwMode="auto">
            <a:xfrm>
              <a:off x="26" y="1479"/>
              <a:ext cx="3024" cy="2736"/>
            </a:xfrm>
            <a:prstGeom prst="rect">
              <a:avLst/>
            </a:prstGeom>
            <a:noFill/>
            <a:ln w="9525" cap="flat" cmpd="sng" algn="ctr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205"/>
            <p:cNvGrpSpPr>
              <a:grpSpLocks/>
            </p:cNvGrpSpPr>
            <p:nvPr/>
          </p:nvGrpSpPr>
          <p:grpSpPr bwMode="auto">
            <a:xfrm>
              <a:off x="26" y="1479"/>
              <a:ext cx="2981" cy="2693"/>
              <a:chOff x="26" y="1479"/>
              <a:chExt cx="2981" cy="2693"/>
            </a:xfrm>
          </p:grpSpPr>
          <p:sp>
            <p:nvSpPr>
              <p:cNvPr id="2414" name="Rectangle 5"/>
              <p:cNvSpPr>
                <a:spLocks noChangeArrowheads="1"/>
              </p:cNvSpPr>
              <p:nvPr/>
            </p:nvSpPr>
            <p:spPr bwMode="auto">
              <a:xfrm>
                <a:off x="26" y="1479"/>
                <a:ext cx="2981" cy="26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15" name="Freeform 6"/>
              <p:cNvSpPr>
                <a:spLocks/>
              </p:cNvSpPr>
              <p:nvPr/>
            </p:nvSpPr>
            <p:spPr bwMode="auto">
              <a:xfrm>
                <a:off x="559" y="1951"/>
                <a:ext cx="571" cy="554"/>
              </a:xfrm>
              <a:custGeom>
                <a:avLst/>
                <a:gdLst>
                  <a:gd name="T0" fmla="*/ 527 w 571"/>
                  <a:gd name="T1" fmla="*/ 185 h 554"/>
                  <a:gd name="T2" fmla="*/ 531 w 571"/>
                  <a:gd name="T3" fmla="*/ 182 h 554"/>
                  <a:gd name="T4" fmla="*/ 535 w 571"/>
                  <a:gd name="T5" fmla="*/ 185 h 554"/>
                  <a:gd name="T6" fmla="*/ 536 w 571"/>
                  <a:gd name="T7" fmla="*/ 191 h 554"/>
                  <a:gd name="T8" fmla="*/ 536 w 571"/>
                  <a:gd name="T9" fmla="*/ 196 h 554"/>
                  <a:gd name="T10" fmla="*/ 534 w 571"/>
                  <a:gd name="T11" fmla="*/ 201 h 554"/>
                  <a:gd name="T12" fmla="*/ 532 w 571"/>
                  <a:gd name="T13" fmla="*/ 204 h 554"/>
                  <a:gd name="T14" fmla="*/ 530 w 571"/>
                  <a:gd name="T15" fmla="*/ 208 h 554"/>
                  <a:gd name="T16" fmla="*/ 531 w 571"/>
                  <a:gd name="T17" fmla="*/ 213 h 554"/>
                  <a:gd name="T18" fmla="*/ 534 w 571"/>
                  <a:gd name="T19" fmla="*/ 217 h 554"/>
                  <a:gd name="T20" fmla="*/ 538 w 571"/>
                  <a:gd name="T21" fmla="*/ 220 h 554"/>
                  <a:gd name="T22" fmla="*/ 542 w 571"/>
                  <a:gd name="T23" fmla="*/ 223 h 554"/>
                  <a:gd name="T24" fmla="*/ 568 w 571"/>
                  <a:gd name="T25" fmla="*/ 330 h 554"/>
                  <a:gd name="T26" fmla="*/ 563 w 571"/>
                  <a:gd name="T27" fmla="*/ 329 h 554"/>
                  <a:gd name="T28" fmla="*/ 559 w 571"/>
                  <a:gd name="T29" fmla="*/ 328 h 554"/>
                  <a:gd name="T30" fmla="*/ 555 w 571"/>
                  <a:gd name="T31" fmla="*/ 330 h 554"/>
                  <a:gd name="T32" fmla="*/ 554 w 571"/>
                  <a:gd name="T33" fmla="*/ 336 h 554"/>
                  <a:gd name="T34" fmla="*/ 555 w 571"/>
                  <a:gd name="T35" fmla="*/ 341 h 554"/>
                  <a:gd name="T36" fmla="*/ 468 w 571"/>
                  <a:gd name="T37" fmla="*/ 356 h 554"/>
                  <a:gd name="T38" fmla="*/ 273 w 571"/>
                  <a:gd name="T39" fmla="*/ 472 h 554"/>
                  <a:gd name="T40" fmla="*/ 269 w 571"/>
                  <a:gd name="T41" fmla="*/ 473 h 554"/>
                  <a:gd name="T42" fmla="*/ 265 w 571"/>
                  <a:gd name="T43" fmla="*/ 475 h 554"/>
                  <a:gd name="T44" fmla="*/ 260 w 571"/>
                  <a:gd name="T45" fmla="*/ 476 h 554"/>
                  <a:gd name="T46" fmla="*/ 257 w 571"/>
                  <a:gd name="T47" fmla="*/ 479 h 554"/>
                  <a:gd name="T48" fmla="*/ 253 w 571"/>
                  <a:gd name="T49" fmla="*/ 483 h 554"/>
                  <a:gd name="T50" fmla="*/ 251 w 571"/>
                  <a:gd name="T51" fmla="*/ 487 h 554"/>
                  <a:gd name="T52" fmla="*/ 248 w 571"/>
                  <a:gd name="T53" fmla="*/ 492 h 554"/>
                  <a:gd name="T54" fmla="*/ 248 w 571"/>
                  <a:gd name="T55" fmla="*/ 497 h 554"/>
                  <a:gd name="T56" fmla="*/ 247 w 571"/>
                  <a:gd name="T57" fmla="*/ 502 h 554"/>
                  <a:gd name="T58" fmla="*/ 222 w 571"/>
                  <a:gd name="T59" fmla="*/ 538 h 554"/>
                  <a:gd name="T60" fmla="*/ 217 w 571"/>
                  <a:gd name="T61" fmla="*/ 537 h 554"/>
                  <a:gd name="T62" fmla="*/ 212 w 571"/>
                  <a:gd name="T63" fmla="*/ 539 h 554"/>
                  <a:gd name="T64" fmla="*/ 209 w 571"/>
                  <a:gd name="T65" fmla="*/ 542 h 554"/>
                  <a:gd name="T66" fmla="*/ 209 w 571"/>
                  <a:gd name="T67" fmla="*/ 547 h 554"/>
                  <a:gd name="T68" fmla="*/ 178 w 571"/>
                  <a:gd name="T69" fmla="*/ 554 h 554"/>
                  <a:gd name="T70" fmla="*/ 112 w 571"/>
                  <a:gd name="T71" fmla="*/ 522 h 554"/>
                  <a:gd name="T72" fmla="*/ 93 w 571"/>
                  <a:gd name="T73" fmla="*/ 469 h 554"/>
                  <a:gd name="T74" fmla="*/ 38 w 571"/>
                  <a:gd name="T75" fmla="*/ 475 h 554"/>
                  <a:gd name="T76" fmla="*/ 35 w 571"/>
                  <a:gd name="T77" fmla="*/ 477 h 554"/>
                  <a:gd name="T78" fmla="*/ 32 w 571"/>
                  <a:gd name="T79" fmla="*/ 480 h 554"/>
                  <a:gd name="T80" fmla="*/ 28 w 571"/>
                  <a:gd name="T81" fmla="*/ 483 h 554"/>
                  <a:gd name="T82" fmla="*/ 24 w 571"/>
                  <a:gd name="T83" fmla="*/ 481 h 554"/>
                  <a:gd name="T84" fmla="*/ 23 w 571"/>
                  <a:gd name="T85" fmla="*/ 476 h 554"/>
                  <a:gd name="T86" fmla="*/ 23 w 571"/>
                  <a:gd name="T87" fmla="*/ 471 h 554"/>
                  <a:gd name="T88" fmla="*/ 2 w 571"/>
                  <a:gd name="T89" fmla="*/ 413 h 554"/>
                  <a:gd name="T90" fmla="*/ 19 w 571"/>
                  <a:gd name="T91" fmla="*/ 353 h 554"/>
                  <a:gd name="T92" fmla="*/ 17 w 571"/>
                  <a:gd name="T93" fmla="*/ 347 h 554"/>
                  <a:gd name="T94" fmla="*/ 15 w 571"/>
                  <a:gd name="T95" fmla="*/ 342 h 554"/>
                  <a:gd name="T96" fmla="*/ 14 w 571"/>
                  <a:gd name="T97" fmla="*/ 337 h 554"/>
                  <a:gd name="T98" fmla="*/ 17 w 571"/>
                  <a:gd name="T99" fmla="*/ 334 h 554"/>
                  <a:gd name="T100" fmla="*/ 23 w 571"/>
                  <a:gd name="T101" fmla="*/ 334 h 554"/>
                  <a:gd name="T102" fmla="*/ 27 w 571"/>
                  <a:gd name="T103" fmla="*/ 336 h 554"/>
                  <a:gd name="T104" fmla="*/ 32 w 571"/>
                  <a:gd name="T105" fmla="*/ 338 h 554"/>
                  <a:gd name="T106" fmla="*/ 50 w 571"/>
                  <a:gd name="T107" fmla="*/ 366 h 554"/>
                  <a:gd name="T108" fmla="*/ 50 w 571"/>
                  <a:gd name="T109" fmla="*/ 361 h 554"/>
                  <a:gd name="T110" fmla="*/ 51 w 571"/>
                  <a:gd name="T111" fmla="*/ 356 h 554"/>
                  <a:gd name="T112" fmla="*/ 55 w 571"/>
                  <a:gd name="T113" fmla="*/ 351 h 554"/>
                  <a:gd name="T114" fmla="*/ 59 w 571"/>
                  <a:gd name="T115" fmla="*/ 349 h 554"/>
                  <a:gd name="T116" fmla="*/ 64 w 571"/>
                  <a:gd name="T117" fmla="*/ 349 h 554"/>
                  <a:gd name="T118" fmla="*/ 232 w 571"/>
                  <a:gd name="T119" fmla="*/ 352 h 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71" h="554">
                    <a:moveTo>
                      <a:pt x="189" y="0"/>
                    </a:moveTo>
                    <a:lnTo>
                      <a:pt x="248" y="0"/>
                    </a:lnTo>
                    <a:lnTo>
                      <a:pt x="466" y="142"/>
                    </a:lnTo>
                    <a:lnTo>
                      <a:pt x="462" y="151"/>
                    </a:lnTo>
                    <a:lnTo>
                      <a:pt x="488" y="171"/>
                    </a:lnTo>
                    <a:lnTo>
                      <a:pt x="507" y="181"/>
                    </a:lnTo>
                    <a:lnTo>
                      <a:pt x="527" y="185"/>
                    </a:lnTo>
                    <a:lnTo>
                      <a:pt x="527" y="184"/>
                    </a:lnTo>
                    <a:lnTo>
                      <a:pt x="528" y="184"/>
                    </a:lnTo>
                    <a:lnTo>
                      <a:pt x="528" y="183"/>
                    </a:lnTo>
                    <a:lnTo>
                      <a:pt x="529" y="183"/>
                    </a:lnTo>
                    <a:lnTo>
                      <a:pt x="530" y="183"/>
                    </a:lnTo>
                    <a:lnTo>
                      <a:pt x="530" y="183"/>
                    </a:lnTo>
                    <a:lnTo>
                      <a:pt x="531" y="182"/>
                    </a:lnTo>
                    <a:lnTo>
                      <a:pt x="532" y="182"/>
                    </a:lnTo>
                    <a:lnTo>
                      <a:pt x="532" y="183"/>
                    </a:lnTo>
                    <a:lnTo>
                      <a:pt x="533" y="183"/>
                    </a:lnTo>
                    <a:lnTo>
                      <a:pt x="533" y="183"/>
                    </a:lnTo>
                    <a:lnTo>
                      <a:pt x="534" y="184"/>
                    </a:lnTo>
                    <a:lnTo>
                      <a:pt x="535" y="185"/>
                    </a:lnTo>
                    <a:lnTo>
                      <a:pt x="535" y="185"/>
                    </a:lnTo>
                    <a:lnTo>
                      <a:pt x="536" y="186"/>
                    </a:lnTo>
                    <a:lnTo>
                      <a:pt x="536" y="187"/>
                    </a:lnTo>
                    <a:lnTo>
                      <a:pt x="536" y="188"/>
                    </a:lnTo>
                    <a:lnTo>
                      <a:pt x="536" y="189"/>
                    </a:lnTo>
                    <a:lnTo>
                      <a:pt x="536" y="189"/>
                    </a:lnTo>
                    <a:lnTo>
                      <a:pt x="536" y="190"/>
                    </a:lnTo>
                    <a:lnTo>
                      <a:pt x="536" y="191"/>
                    </a:lnTo>
                    <a:lnTo>
                      <a:pt x="536" y="192"/>
                    </a:lnTo>
                    <a:lnTo>
                      <a:pt x="536" y="192"/>
                    </a:lnTo>
                    <a:lnTo>
                      <a:pt x="536" y="193"/>
                    </a:lnTo>
                    <a:lnTo>
                      <a:pt x="536" y="194"/>
                    </a:lnTo>
                    <a:lnTo>
                      <a:pt x="536" y="195"/>
                    </a:lnTo>
                    <a:lnTo>
                      <a:pt x="536" y="196"/>
                    </a:lnTo>
                    <a:lnTo>
                      <a:pt x="536" y="196"/>
                    </a:lnTo>
                    <a:lnTo>
                      <a:pt x="536" y="197"/>
                    </a:lnTo>
                    <a:lnTo>
                      <a:pt x="536" y="198"/>
                    </a:lnTo>
                    <a:lnTo>
                      <a:pt x="536" y="199"/>
                    </a:lnTo>
                    <a:lnTo>
                      <a:pt x="536" y="199"/>
                    </a:lnTo>
                    <a:lnTo>
                      <a:pt x="535" y="200"/>
                    </a:lnTo>
                    <a:lnTo>
                      <a:pt x="534" y="200"/>
                    </a:lnTo>
                    <a:lnTo>
                      <a:pt x="534" y="201"/>
                    </a:lnTo>
                    <a:lnTo>
                      <a:pt x="533" y="201"/>
                    </a:lnTo>
                    <a:lnTo>
                      <a:pt x="533" y="202"/>
                    </a:lnTo>
                    <a:lnTo>
                      <a:pt x="533" y="202"/>
                    </a:lnTo>
                    <a:lnTo>
                      <a:pt x="533" y="203"/>
                    </a:lnTo>
                    <a:lnTo>
                      <a:pt x="533" y="204"/>
                    </a:lnTo>
                    <a:lnTo>
                      <a:pt x="532" y="204"/>
                    </a:lnTo>
                    <a:lnTo>
                      <a:pt x="532" y="204"/>
                    </a:lnTo>
                    <a:lnTo>
                      <a:pt x="532" y="205"/>
                    </a:lnTo>
                    <a:lnTo>
                      <a:pt x="531" y="205"/>
                    </a:lnTo>
                    <a:lnTo>
                      <a:pt x="531" y="206"/>
                    </a:lnTo>
                    <a:lnTo>
                      <a:pt x="531" y="207"/>
                    </a:lnTo>
                    <a:lnTo>
                      <a:pt x="531" y="208"/>
                    </a:lnTo>
                    <a:lnTo>
                      <a:pt x="530" y="208"/>
                    </a:lnTo>
                    <a:lnTo>
                      <a:pt x="530" y="208"/>
                    </a:lnTo>
                    <a:lnTo>
                      <a:pt x="530" y="209"/>
                    </a:lnTo>
                    <a:lnTo>
                      <a:pt x="530" y="210"/>
                    </a:lnTo>
                    <a:lnTo>
                      <a:pt x="530" y="211"/>
                    </a:lnTo>
                    <a:lnTo>
                      <a:pt x="531" y="211"/>
                    </a:lnTo>
                    <a:lnTo>
                      <a:pt x="531" y="212"/>
                    </a:lnTo>
                    <a:lnTo>
                      <a:pt x="531" y="212"/>
                    </a:lnTo>
                    <a:lnTo>
                      <a:pt x="531" y="213"/>
                    </a:lnTo>
                    <a:lnTo>
                      <a:pt x="532" y="214"/>
                    </a:lnTo>
                    <a:lnTo>
                      <a:pt x="532" y="215"/>
                    </a:lnTo>
                    <a:lnTo>
                      <a:pt x="533" y="215"/>
                    </a:lnTo>
                    <a:lnTo>
                      <a:pt x="533" y="216"/>
                    </a:lnTo>
                    <a:lnTo>
                      <a:pt x="533" y="216"/>
                    </a:lnTo>
                    <a:lnTo>
                      <a:pt x="534" y="216"/>
                    </a:lnTo>
                    <a:lnTo>
                      <a:pt x="534" y="217"/>
                    </a:lnTo>
                    <a:lnTo>
                      <a:pt x="535" y="218"/>
                    </a:lnTo>
                    <a:lnTo>
                      <a:pt x="536" y="218"/>
                    </a:lnTo>
                    <a:lnTo>
                      <a:pt x="536" y="219"/>
                    </a:lnTo>
                    <a:lnTo>
                      <a:pt x="536" y="219"/>
                    </a:lnTo>
                    <a:lnTo>
                      <a:pt x="536" y="220"/>
                    </a:lnTo>
                    <a:lnTo>
                      <a:pt x="537" y="220"/>
                    </a:lnTo>
                    <a:lnTo>
                      <a:pt x="538" y="220"/>
                    </a:lnTo>
                    <a:lnTo>
                      <a:pt x="539" y="220"/>
                    </a:lnTo>
                    <a:lnTo>
                      <a:pt x="539" y="221"/>
                    </a:lnTo>
                    <a:lnTo>
                      <a:pt x="539" y="221"/>
                    </a:lnTo>
                    <a:lnTo>
                      <a:pt x="540" y="222"/>
                    </a:lnTo>
                    <a:lnTo>
                      <a:pt x="541" y="222"/>
                    </a:lnTo>
                    <a:lnTo>
                      <a:pt x="542" y="223"/>
                    </a:lnTo>
                    <a:lnTo>
                      <a:pt x="542" y="223"/>
                    </a:lnTo>
                    <a:lnTo>
                      <a:pt x="543" y="223"/>
                    </a:lnTo>
                    <a:lnTo>
                      <a:pt x="543" y="224"/>
                    </a:lnTo>
                    <a:lnTo>
                      <a:pt x="566" y="214"/>
                    </a:lnTo>
                    <a:lnTo>
                      <a:pt x="571" y="331"/>
                    </a:lnTo>
                    <a:lnTo>
                      <a:pt x="569" y="330"/>
                    </a:lnTo>
                    <a:lnTo>
                      <a:pt x="569" y="330"/>
                    </a:lnTo>
                    <a:lnTo>
                      <a:pt x="568" y="330"/>
                    </a:lnTo>
                    <a:lnTo>
                      <a:pt x="568" y="330"/>
                    </a:lnTo>
                    <a:lnTo>
                      <a:pt x="567" y="330"/>
                    </a:lnTo>
                    <a:lnTo>
                      <a:pt x="566" y="330"/>
                    </a:lnTo>
                    <a:lnTo>
                      <a:pt x="566" y="329"/>
                    </a:lnTo>
                    <a:lnTo>
                      <a:pt x="565" y="329"/>
                    </a:lnTo>
                    <a:lnTo>
                      <a:pt x="564" y="329"/>
                    </a:lnTo>
                    <a:lnTo>
                      <a:pt x="563" y="329"/>
                    </a:lnTo>
                    <a:lnTo>
                      <a:pt x="563" y="328"/>
                    </a:lnTo>
                    <a:lnTo>
                      <a:pt x="563" y="328"/>
                    </a:lnTo>
                    <a:lnTo>
                      <a:pt x="562" y="328"/>
                    </a:lnTo>
                    <a:lnTo>
                      <a:pt x="561" y="328"/>
                    </a:lnTo>
                    <a:lnTo>
                      <a:pt x="560" y="328"/>
                    </a:lnTo>
                    <a:lnTo>
                      <a:pt x="560" y="328"/>
                    </a:lnTo>
                    <a:lnTo>
                      <a:pt x="559" y="328"/>
                    </a:lnTo>
                    <a:lnTo>
                      <a:pt x="558" y="328"/>
                    </a:lnTo>
                    <a:lnTo>
                      <a:pt x="557" y="328"/>
                    </a:lnTo>
                    <a:lnTo>
                      <a:pt x="557" y="329"/>
                    </a:lnTo>
                    <a:lnTo>
                      <a:pt x="557" y="329"/>
                    </a:lnTo>
                    <a:lnTo>
                      <a:pt x="556" y="330"/>
                    </a:lnTo>
                    <a:lnTo>
                      <a:pt x="556" y="330"/>
                    </a:lnTo>
                    <a:lnTo>
                      <a:pt x="555" y="330"/>
                    </a:lnTo>
                    <a:lnTo>
                      <a:pt x="555" y="331"/>
                    </a:lnTo>
                    <a:lnTo>
                      <a:pt x="555" y="332"/>
                    </a:lnTo>
                    <a:lnTo>
                      <a:pt x="554" y="333"/>
                    </a:lnTo>
                    <a:lnTo>
                      <a:pt x="554" y="334"/>
                    </a:lnTo>
                    <a:lnTo>
                      <a:pt x="554" y="334"/>
                    </a:lnTo>
                    <a:lnTo>
                      <a:pt x="554" y="335"/>
                    </a:lnTo>
                    <a:lnTo>
                      <a:pt x="554" y="336"/>
                    </a:lnTo>
                    <a:lnTo>
                      <a:pt x="554" y="337"/>
                    </a:lnTo>
                    <a:lnTo>
                      <a:pt x="555" y="337"/>
                    </a:lnTo>
                    <a:lnTo>
                      <a:pt x="555" y="338"/>
                    </a:lnTo>
                    <a:lnTo>
                      <a:pt x="555" y="338"/>
                    </a:lnTo>
                    <a:lnTo>
                      <a:pt x="555" y="339"/>
                    </a:lnTo>
                    <a:lnTo>
                      <a:pt x="555" y="340"/>
                    </a:lnTo>
                    <a:lnTo>
                      <a:pt x="555" y="341"/>
                    </a:lnTo>
                    <a:lnTo>
                      <a:pt x="556" y="341"/>
                    </a:lnTo>
                    <a:lnTo>
                      <a:pt x="556" y="341"/>
                    </a:lnTo>
                    <a:lnTo>
                      <a:pt x="556" y="342"/>
                    </a:lnTo>
                    <a:lnTo>
                      <a:pt x="556" y="343"/>
                    </a:lnTo>
                    <a:lnTo>
                      <a:pt x="557" y="344"/>
                    </a:lnTo>
                    <a:lnTo>
                      <a:pt x="533" y="357"/>
                    </a:lnTo>
                    <a:lnTo>
                      <a:pt x="468" y="356"/>
                    </a:lnTo>
                    <a:lnTo>
                      <a:pt x="460" y="369"/>
                    </a:lnTo>
                    <a:lnTo>
                      <a:pt x="405" y="370"/>
                    </a:lnTo>
                    <a:lnTo>
                      <a:pt x="368" y="395"/>
                    </a:lnTo>
                    <a:lnTo>
                      <a:pt x="350" y="408"/>
                    </a:lnTo>
                    <a:lnTo>
                      <a:pt x="303" y="434"/>
                    </a:lnTo>
                    <a:lnTo>
                      <a:pt x="288" y="434"/>
                    </a:lnTo>
                    <a:lnTo>
                      <a:pt x="273" y="472"/>
                    </a:lnTo>
                    <a:lnTo>
                      <a:pt x="272" y="472"/>
                    </a:lnTo>
                    <a:lnTo>
                      <a:pt x="272" y="472"/>
                    </a:lnTo>
                    <a:lnTo>
                      <a:pt x="271" y="472"/>
                    </a:lnTo>
                    <a:lnTo>
                      <a:pt x="270" y="472"/>
                    </a:lnTo>
                    <a:lnTo>
                      <a:pt x="269" y="472"/>
                    </a:lnTo>
                    <a:lnTo>
                      <a:pt x="269" y="473"/>
                    </a:lnTo>
                    <a:lnTo>
                      <a:pt x="269" y="473"/>
                    </a:lnTo>
                    <a:lnTo>
                      <a:pt x="268" y="473"/>
                    </a:lnTo>
                    <a:lnTo>
                      <a:pt x="267" y="473"/>
                    </a:lnTo>
                    <a:lnTo>
                      <a:pt x="267" y="474"/>
                    </a:lnTo>
                    <a:lnTo>
                      <a:pt x="266" y="474"/>
                    </a:lnTo>
                    <a:lnTo>
                      <a:pt x="266" y="474"/>
                    </a:lnTo>
                    <a:lnTo>
                      <a:pt x="265" y="474"/>
                    </a:lnTo>
                    <a:lnTo>
                      <a:pt x="265" y="475"/>
                    </a:lnTo>
                    <a:lnTo>
                      <a:pt x="264" y="475"/>
                    </a:lnTo>
                    <a:lnTo>
                      <a:pt x="263" y="475"/>
                    </a:lnTo>
                    <a:lnTo>
                      <a:pt x="263" y="475"/>
                    </a:lnTo>
                    <a:lnTo>
                      <a:pt x="262" y="475"/>
                    </a:lnTo>
                    <a:lnTo>
                      <a:pt x="262" y="476"/>
                    </a:lnTo>
                    <a:lnTo>
                      <a:pt x="261" y="476"/>
                    </a:lnTo>
                    <a:lnTo>
                      <a:pt x="260" y="476"/>
                    </a:lnTo>
                    <a:lnTo>
                      <a:pt x="260" y="477"/>
                    </a:lnTo>
                    <a:lnTo>
                      <a:pt x="260" y="477"/>
                    </a:lnTo>
                    <a:lnTo>
                      <a:pt x="259" y="478"/>
                    </a:lnTo>
                    <a:lnTo>
                      <a:pt x="258" y="478"/>
                    </a:lnTo>
                    <a:lnTo>
                      <a:pt x="258" y="479"/>
                    </a:lnTo>
                    <a:lnTo>
                      <a:pt x="257" y="479"/>
                    </a:lnTo>
                    <a:lnTo>
                      <a:pt x="257" y="479"/>
                    </a:lnTo>
                    <a:lnTo>
                      <a:pt x="256" y="480"/>
                    </a:lnTo>
                    <a:lnTo>
                      <a:pt x="255" y="480"/>
                    </a:lnTo>
                    <a:lnTo>
                      <a:pt x="255" y="481"/>
                    </a:lnTo>
                    <a:lnTo>
                      <a:pt x="254" y="482"/>
                    </a:lnTo>
                    <a:lnTo>
                      <a:pt x="254" y="482"/>
                    </a:lnTo>
                    <a:lnTo>
                      <a:pt x="254" y="483"/>
                    </a:lnTo>
                    <a:lnTo>
                      <a:pt x="253" y="483"/>
                    </a:lnTo>
                    <a:lnTo>
                      <a:pt x="253" y="484"/>
                    </a:lnTo>
                    <a:lnTo>
                      <a:pt x="252" y="484"/>
                    </a:lnTo>
                    <a:lnTo>
                      <a:pt x="252" y="485"/>
                    </a:lnTo>
                    <a:lnTo>
                      <a:pt x="251" y="485"/>
                    </a:lnTo>
                    <a:lnTo>
                      <a:pt x="251" y="486"/>
                    </a:lnTo>
                    <a:lnTo>
                      <a:pt x="251" y="486"/>
                    </a:lnTo>
                    <a:lnTo>
                      <a:pt x="251" y="487"/>
                    </a:lnTo>
                    <a:lnTo>
                      <a:pt x="250" y="488"/>
                    </a:lnTo>
                    <a:lnTo>
                      <a:pt x="250" y="489"/>
                    </a:lnTo>
                    <a:lnTo>
                      <a:pt x="249" y="490"/>
                    </a:lnTo>
                    <a:lnTo>
                      <a:pt x="249" y="490"/>
                    </a:lnTo>
                    <a:lnTo>
                      <a:pt x="249" y="491"/>
                    </a:lnTo>
                    <a:lnTo>
                      <a:pt x="248" y="491"/>
                    </a:lnTo>
                    <a:lnTo>
                      <a:pt x="248" y="492"/>
                    </a:lnTo>
                    <a:lnTo>
                      <a:pt x="248" y="493"/>
                    </a:lnTo>
                    <a:lnTo>
                      <a:pt x="248" y="494"/>
                    </a:lnTo>
                    <a:lnTo>
                      <a:pt x="248" y="494"/>
                    </a:lnTo>
                    <a:lnTo>
                      <a:pt x="248" y="494"/>
                    </a:lnTo>
                    <a:lnTo>
                      <a:pt x="248" y="495"/>
                    </a:lnTo>
                    <a:lnTo>
                      <a:pt x="248" y="496"/>
                    </a:lnTo>
                    <a:lnTo>
                      <a:pt x="248" y="497"/>
                    </a:lnTo>
                    <a:lnTo>
                      <a:pt x="247" y="498"/>
                    </a:lnTo>
                    <a:lnTo>
                      <a:pt x="247" y="498"/>
                    </a:lnTo>
                    <a:lnTo>
                      <a:pt x="247" y="499"/>
                    </a:lnTo>
                    <a:lnTo>
                      <a:pt x="247" y="500"/>
                    </a:lnTo>
                    <a:lnTo>
                      <a:pt x="247" y="501"/>
                    </a:lnTo>
                    <a:lnTo>
                      <a:pt x="247" y="502"/>
                    </a:lnTo>
                    <a:lnTo>
                      <a:pt x="247" y="502"/>
                    </a:lnTo>
                    <a:lnTo>
                      <a:pt x="247" y="503"/>
                    </a:lnTo>
                    <a:lnTo>
                      <a:pt x="247" y="504"/>
                    </a:lnTo>
                    <a:lnTo>
                      <a:pt x="247" y="505"/>
                    </a:lnTo>
                    <a:lnTo>
                      <a:pt x="247" y="506"/>
                    </a:lnTo>
                    <a:lnTo>
                      <a:pt x="240" y="519"/>
                    </a:lnTo>
                    <a:lnTo>
                      <a:pt x="240" y="541"/>
                    </a:lnTo>
                    <a:lnTo>
                      <a:pt x="222" y="538"/>
                    </a:lnTo>
                    <a:lnTo>
                      <a:pt x="221" y="537"/>
                    </a:lnTo>
                    <a:lnTo>
                      <a:pt x="221" y="537"/>
                    </a:lnTo>
                    <a:lnTo>
                      <a:pt x="220" y="537"/>
                    </a:lnTo>
                    <a:lnTo>
                      <a:pt x="219" y="537"/>
                    </a:lnTo>
                    <a:lnTo>
                      <a:pt x="218" y="537"/>
                    </a:lnTo>
                    <a:lnTo>
                      <a:pt x="218" y="537"/>
                    </a:lnTo>
                    <a:lnTo>
                      <a:pt x="217" y="537"/>
                    </a:lnTo>
                    <a:lnTo>
                      <a:pt x="216" y="537"/>
                    </a:lnTo>
                    <a:lnTo>
                      <a:pt x="215" y="537"/>
                    </a:lnTo>
                    <a:lnTo>
                      <a:pt x="215" y="538"/>
                    </a:lnTo>
                    <a:lnTo>
                      <a:pt x="214" y="538"/>
                    </a:lnTo>
                    <a:lnTo>
                      <a:pt x="213" y="538"/>
                    </a:lnTo>
                    <a:lnTo>
                      <a:pt x="213" y="539"/>
                    </a:lnTo>
                    <a:lnTo>
                      <a:pt x="212" y="539"/>
                    </a:lnTo>
                    <a:lnTo>
                      <a:pt x="212" y="540"/>
                    </a:lnTo>
                    <a:lnTo>
                      <a:pt x="211" y="540"/>
                    </a:lnTo>
                    <a:lnTo>
                      <a:pt x="211" y="541"/>
                    </a:lnTo>
                    <a:lnTo>
                      <a:pt x="211" y="541"/>
                    </a:lnTo>
                    <a:lnTo>
                      <a:pt x="210" y="541"/>
                    </a:lnTo>
                    <a:lnTo>
                      <a:pt x="210" y="542"/>
                    </a:lnTo>
                    <a:lnTo>
                      <a:pt x="209" y="542"/>
                    </a:lnTo>
                    <a:lnTo>
                      <a:pt x="209" y="543"/>
                    </a:lnTo>
                    <a:lnTo>
                      <a:pt x="209" y="544"/>
                    </a:lnTo>
                    <a:lnTo>
                      <a:pt x="209" y="545"/>
                    </a:lnTo>
                    <a:lnTo>
                      <a:pt x="209" y="545"/>
                    </a:lnTo>
                    <a:lnTo>
                      <a:pt x="209" y="545"/>
                    </a:lnTo>
                    <a:lnTo>
                      <a:pt x="209" y="546"/>
                    </a:lnTo>
                    <a:lnTo>
                      <a:pt x="209" y="547"/>
                    </a:lnTo>
                    <a:lnTo>
                      <a:pt x="209" y="548"/>
                    </a:lnTo>
                    <a:lnTo>
                      <a:pt x="209" y="549"/>
                    </a:lnTo>
                    <a:lnTo>
                      <a:pt x="209" y="549"/>
                    </a:lnTo>
                    <a:lnTo>
                      <a:pt x="202" y="530"/>
                    </a:lnTo>
                    <a:lnTo>
                      <a:pt x="194" y="535"/>
                    </a:lnTo>
                    <a:lnTo>
                      <a:pt x="189" y="543"/>
                    </a:lnTo>
                    <a:lnTo>
                      <a:pt x="178" y="554"/>
                    </a:lnTo>
                    <a:lnTo>
                      <a:pt x="164" y="549"/>
                    </a:lnTo>
                    <a:lnTo>
                      <a:pt x="155" y="537"/>
                    </a:lnTo>
                    <a:lnTo>
                      <a:pt x="139" y="551"/>
                    </a:lnTo>
                    <a:lnTo>
                      <a:pt x="133" y="537"/>
                    </a:lnTo>
                    <a:lnTo>
                      <a:pt x="126" y="522"/>
                    </a:lnTo>
                    <a:lnTo>
                      <a:pt x="130" y="518"/>
                    </a:lnTo>
                    <a:lnTo>
                      <a:pt x="112" y="522"/>
                    </a:lnTo>
                    <a:lnTo>
                      <a:pt x="126" y="502"/>
                    </a:lnTo>
                    <a:lnTo>
                      <a:pt x="118" y="498"/>
                    </a:lnTo>
                    <a:lnTo>
                      <a:pt x="111" y="496"/>
                    </a:lnTo>
                    <a:lnTo>
                      <a:pt x="110" y="466"/>
                    </a:lnTo>
                    <a:lnTo>
                      <a:pt x="96" y="465"/>
                    </a:lnTo>
                    <a:lnTo>
                      <a:pt x="92" y="456"/>
                    </a:lnTo>
                    <a:lnTo>
                      <a:pt x="93" y="469"/>
                    </a:lnTo>
                    <a:lnTo>
                      <a:pt x="82" y="483"/>
                    </a:lnTo>
                    <a:lnTo>
                      <a:pt x="59" y="469"/>
                    </a:lnTo>
                    <a:lnTo>
                      <a:pt x="46" y="489"/>
                    </a:lnTo>
                    <a:lnTo>
                      <a:pt x="40" y="474"/>
                    </a:lnTo>
                    <a:lnTo>
                      <a:pt x="39" y="474"/>
                    </a:lnTo>
                    <a:lnTo>
                      <a:pt x="38" y="474"/>
                    </a:lnTo>
                    <a:lnTo>
                      <a:pt x="38" y="475"/>
                    </a:lnTo>
                    <a:lnTo>
                      <a:pt x="38" y="475"/>
                    </a:lnTo>
                    <a:lnTo>
                      <a:pt x="38" y="475"/>
                    </a:lnTo>
                    <a:lnTo>
                      <a:pt x="37" y="475"/>
                    </a:lnTo>
                    <a:lnTo>
                      <a:pt x="37" y="476"/>
                    </a:lnTo>
                    <a:lnTo>
                      <a:pt x="36" y="476"/>
                    </a:lnTo>
                    <a:lnTo>
                      <a:pt x="36" y="477"/>
                    </a:lnTo>
                    <a:lnTo>
                      <a:pt x="35" y="477"/>
                    </a:lnTo>
                    <a:lnTo>
                      <a:pt x="35" y="478"/>
                    </a:lnTo>
                    <a:lnTo>
                      <a:pt x="34" y="479"/>
                    </a:lnTo>
                    <a:lnTo>
                      <a:pt x="33" y="479"/>
                    </a:lnTo>
                    <a:lnTo>
                      <a:pt x="33" y="479"/>
                    </a:lnTo>
                    <a:lnTo>
                      <a:pt x="32" y="479"/>
                    </a:lnTo>
                    <a:lnTo>
                      <a:pt x="32" y="480"/>
                    </a:lnTo>
                    <a:lnTo>
                      <a:pt x="32" y="480"/>
                    </a:lnTo>
                    <a:lnTo>
                      <a:pt x="31" y="480"/>
                    </a:lnTo>
                    <a:lnTo>
                      <a:pt x="31" y="481"/>
                    </a:lnTo>
                    <a:lnTo>
                      <a:pt x="30" y="481"/>
                    </a:lnTo>
                    <a:lnTo>
                      <a:pt x="29" y="482"/>
                    </a:lnTo>
                    <a:lnTo>
                      <a:pt x="29" y="482"/>
                    </a:lnTo>
                    <a:lnTo>
                      <a:pt x="28" y="482"/>
                    </a:lnTo>
                    <a:lnTo>
                      <a:pt x="28" y="483"/>
                    </a:lnTo>
                    <a:lnTo>
                      <a:pt x="27" y="483"/>
                    </a:lnTo>
                    <a:lnTo>
                      <a:pt x="26" y="483"/>
                    </a:lnTo>
                    <a:lnTo>
                      <a:pt x="26" y="483"/>
                    </a:lnTo>
                    <a:lnTo>
                      <a:pt x="26" y="482"/>
                    </a:lnTo>
                    <a:lnTo>
                      <a:pt x="25" y="482"/>
                    </a:lnTo>
                    <a:lnTo>
                      <a:pt x="24" y="482"/>
                    </a:lnTo>
                    <a:lnTo>
                      <a:pt x="24" y="481"/>
                    </a:lnTo>
                    <a:lnTo>
                      <a:pt x="23" y="481"/>
                    </a:lnTo>
                    <a:lnTo>
                      <a:pt x="23" y="480"/>
                    </a:lnTo>
                    <a:lnTo>
                      <a:pt x="23" y="479"/>
                    </a:lnTo>
                    <a:lnTo>
                      <a:pt x="23" y="479"/>
                    </a:lnTo>
                    <a:lnTo>
                      <a:pt x="23" y="478"/>
                    </a:lnTo>
                    <a:lnTo>
                      <a:pt x="23" y="477"/>
                    </a:lnTo>
                    <a:lnTo>
                      <a:pt x="23" y="476"/>
                    </a:lnTo>
                    <a:lnTo>
                      <a:pt x="23" y="475"/>
                    </a:lnTo>
                    <a:lnTo>
                      <a:pt x="23" y="475"/>
                    </a:lnTo>
                    <a:lnTo>
                      <a:pt x="23" y="475"/>
                    </a:lnTo>
                    <a:lnTo>
                      <a:pt x="23" y="474"/>
                    </a:lnTo>
                    <a:lnTo>
                      <a:pt x="23" y="473"/>
                    </a:lnTo>
                    <a:lnTo>
                      <a:pt x="23" y="472"/>
                    </a:lnTo>
                    <a:lnTo>
                      <a:pt x="23" y="471"/>
                    </a:lnTo>
                    <a:lnTo>
                      <a:pt x="23" y="471"/>
                    </a:lnTo>
                    <a:lnTo>
                      <a:pt x="23" y="470"/>
                    </a:lnTo>
                    <a:lnTo>
                      <a:pt x="23" y="469"/>
                    </a:lnTo>
                    <a:lnTo>
                      <a:pt x="24" y="469"/>
                    </a:lnTo>
                    <a:lnTo>
                      <a:pt x="22" y="434"/>
                    </a:lnTo>
                    <a:lnTo>
                      <a:pt x="11" y="430"/>
                    </a:lnTo>
                    <a:lnTo>
                      <a:pt x="2" y="413"/>
                    </a:lnTo>
                    <a:lnTo>
                      <a:pt x="0" y="377"/>
                    </a:lnTo>
                    <a:lnTo>
                      <a:pt x="8" y="363"/>
                    </a:lnTo>
                    <a:lnTo>
                      <a:pt x="20" y="356"/>
                    </a:lnTo>
                    <a:lnTo>
                      <a:pt x="20" y="355"/>
                    </a:lnTo>
                    <a:lnTo>
                      <a:pt x="20" y="354"/>
                    </a:lnTo>
                    <a:lnTo>
                      <a:pt x="19" y="353"/>
                    </a:lnTo>
                    <a:lnTo>
                      <a:pt x="19" y="353"/>
                    </a:lnTo>
                    <a:lnTo>
                      <a:pt x="18" y="352"/>
                    </a:lnTo>
                    <a:lnTo>
                      <a:pt x="18" y="351"/>
                    </a:lnTo>
                    <a:lnTo>
                      <a:pt x="17" y="350"/>
                    </a:lnTo>
                    <a:lnTo>
                      <a:pt x="17" y="349"/>
                    </a:lnTo>
                    <a:lnTo>
                      <a:pt x="17" y="349"/>
                    </a:lnTo>
                    <a:lnTo>
                      <a:pt x="17" y="348"/>
                    </a:lnTo>
                    <a:lnTo>
                      <a:pt x="17" y="347"/>
                    </a:lnTo>
                    <a:lnTo>
                      <a:pt x="16" y="346"/>
                    </a:lnTo>
                    <a:lnTo>
                      <a:pt x="16" y="345"/>
                    </a:lnTo>
                    <a:lnTo>
                      <a:pt x="16" y="345"/>
                    </a:lnTo>
                    <a:lnTo>
                      <a:pt x="15" y="345"/>
                    </a:lnTo>
                    <a:lnTo>
                      <a:pt x="15" y="344"/>
                    </a:lnTo>
                    <a:lnTo>
                      <a:pt x="15" y="343"/>
                    </a:lnTo>
                    <a:lnTo>
                      <a:pt x="15" y="342"/>
                    </a:lnTo>
                    <a:lnTo>
                      <a:pt x="14" y="341"/>
                    </a:lnTo>
                    <a:lnTo>
                      <a:pt x="14" y="341"/>
                    </a:lnTo>
                    <a:lnTo>
                      <a:pt x="14" y="340"/>
                    </a:lnTo>
                    <a:lnTo>
                      <a:pt x="14" y="339"/>
                    </a:lnTo>
                    <a:lnTo>
                      <a:pt x="14" y="338"/>
                    </a:lnTo>
                    <a:lnTo>
                      <a:pt x="14" y="338"/>
                    </a:lnTo>
                    <a:lnTo>
                      <a:pt x="14" y="337"/>
                    </a:lnTo>
                    <a:lnTo>
                      <a:pt x="14" y="336"/>
                    </a:lnTo>
                    <a:lnTo>
                      <a:pt x="15" y="336"/>
                    </a:lnTo>
                    <a:lnTo>
                      <a:pt x="15" y="335"/>
                    </a:lnTo>
                    <a:lnTo>
                      <a:pt x="16" y="334"/>
                    </a:lnTo>
                    <a:lnTo>
                      <a:pt x="17" y="334"/>
                    </a:lnTo>
                    <a:lnTo>
                      <a:pt x="17" y="334"/>
                    </a:lnTo>
                    <a:lnTo>
                      <a:pt x="17" y="334"/>
                    </a:lnTo>
                    <a:lnTo>
                      <a:pt x="18" y="334"/>
                    </a:lnTo>
                    <a:lnTo>
                      <a:pt x="19" y="334"/>
                    </a:lnTo>
                    <a:lnTo>
                      <a:pt x="20" y="334"/>
                    </a:lnTo>
                    <a:lnTo>
                      <a:pt x="20" y="334"/>
                    </a:lnTo>
                    <a:lnTo>
                      <a:pt x="21" y="334"/>
                    </a:lnTo>
                    <a:lnTo>
                      <a:pt x="22" y="334"/>
                    </a:lnTo>
                    <a:lnTo>
                      <a:pt x="23" y="334"/>
                    </a:lnTo>
                    <a:lnTo>
                      <a:pt x="23" y="334"/>
                    </a:lnTo>
                    <a:lnTo>
                      <a:pt x="24" y="334"/>
                    </a:lnTo>
                    <a:lnTo>
                      <a:pt x="25" y="334"/>
                    </a:lnTo>
                    <a:lnTo>
                      <a:pt x="25" y="335"/>
                    </a:lnTo>
                    <a:lnTo>
                      <a:pt x="26" y="335"/>
                    </a:lnTo>
                    <a:lnTo>
                      <a:pt x="26" y="335"/>
                    </a:lnTo>
                    <a:lnTo>
                      <a:pt x="27" y="336"/>
                    </a:lnTo>
                    <a:lnTo>
                      <a:pt x="28" y="336"/>
                    </a:lnTo>
                    <a:lnTo>
                      <a:pt x="29" y="336"/>
                    </a:lnTo>
                    <a:lnTo>
                      <a:pt x="29" y="337"/>
                    </a:lnTo>
                    <a:lnTo>
                      <a:pt x="30" y="337"/>
                    </a:lnTo>
                    <a:lnTo>
                      <a:pt x="31" y="338"/>
                    </a:lnTo>
                    <a:lnTo>
                      <a:pt x="32" y="338"/>
                    </a:lnTo>
                    <a:lnTo>
                      <a:pt x="32" y="338"/>
                    </a:lnTo>
                    <a:lnTo>
                      <a:pt x="33" y="338"/>
                    </a:lnTo>
                    <a:lnTo>
                      <a:pt x="34" y="339"/>
                    </a:lnTo>
                    <a:lnTo>
                      <a:pt x="35" y="339"/>
                    </a:lnTo>
                    <a:lnTo>
                      <a:pt x="35" y="340"/>
                    </a:lnTo>
                    <a:lnTo>
                      <a:pt x="38" y="351"/>
                    </a:lnTo>
                    <a:lnTo>
                      <a:pt x="50" y="367"/>
                    </a:lnTo>
                    <a:lnTo>
                      <a:pt x="50" y="366"/>
                    </a:lnTo>
                    <a:lnTo>
                      <a:pt x="50" y="365"/>
                    </a:lnTo>
                    <a:lnTo>
                      <a:pt x="50" y="365"/>
                    </a:lnTo>
                    <a:lnTo>
                      <a:pt x="50" y="364"/>
                    </a:lnTo>
                    <a:lnTo>
                      <a:pt x="50" y="363"/>
                    </a:lnTo>
                    <a:lnTo>
                      <a:pt x="50" y="362"/>
                    </a:lnTo>
                    <a:lnTo>
                      <a:pt x="50" y="361"/>
                    </a:lnTo>
                    <a:lnTo>
                      <a:pt x="50" y="361"/>
                    </a:lnTo>
                    <a:lnTo>
                      <a:pt x="50" y="360"/>
                    </a:lnTo>
                    <a:lnTo>
                      <a:pt x="50" y="359"/>
                    </a:lnTo>
                    <a:lnTo>
                      <a:pt x="50" y="358"/>
                    </a:lnTo>
                    <a:lnTo>
                      <a:pt x="50" y="357"/>
                    </a:lnTo>
                    <a:lnTo>
                      <a:pt x="51" y="357"/>
                    </a:lnTo>
                    <a:lnTo>
                      <a:pt x="51" y="357"/>
                    </a:lnTo>
                    <a:lnTo>
                      <a:pt x="51" y="356"/>
                    </a:lnTo>
                    <a:lnTo>
                      <a:pt x="52" y="355"/>
                    </a:lnTo>
                    <a:lnTo>
                      <a:pt x="52" y="354"/>
                    </a:lnTo>
                    <a:lnTo>
                      <a:pt x="53" y="354"/>
                    </a:lnTo>
                    <a:lnTo>
                      <a:pt x="53" y="353"/>
                    </a:lnTo>
                    <a:lnTo>
                      <a:pt x="53" y="353"/>
                    </a:lnTo>
                    <a:lnTo>
                      <a:pt x="54" y="352"/>
                    </a:lnTo>
                    <a:lnTo>
                      <a:pt x="55" y="351"/>
                    </a:lnTo>
                    <a:lnTo>
                      <a:pt x="56" y="351"/>
                    </a:lnTo>
                    <a:lnTo>
                      <a:pt x="56" y="350"/>
                    </a:lnTo>
                    <a:lnTo>
                      <a:pt x="56" y="350"/>
                    </a:lnTo>
                    <a:lnTo>
                      <a:pt x="57" y="350"/>
                    </a:lnTo>
                    <a:lnTo>
                      <a:pt x="57" y="349"/>
                    </a:lnTo>
                    <a:lnTo>
                      <a:pt x="58" y="349"/>
                    </a:lnTo>
                    <a:lnTo>
                      <a:pt x="59" y="349"/>
                    </a:lnTo>
                    <a:lnTo>
                      <a:pt x="59" y="349"/>
                    </a:lnTo>
                    <a:lnTo>
                      <a:pt x="60" y="349"/>
                    </a:lnTo>
                    <a:lnTo>
                      <a:pt x="61" y="349"/>
                    </a:lnTo>
                    <a:lnTo>
                      <a:pt x="62" y="349"/>
                    </a:lnTo>
                    <a:lnTo>
                      <a:pt x="62" y="349"/>
                    </a:lnTo>
                    <a:lnTo>
                      <a:pt x="63" y="349"/>
                    </a:lnTo>
                    <a:lnTo>
                      <a:pt x="64" y="349"/>
                    </a:lnTo>
                    <a:lnTo>
                      <a:pt x="65" y="349"/>
                    </a:lnTo>
                    <a:lnTo>
                      <a:pt x="65" y="348"/>
                    </a:lnTo>
                    <a:lnTo>
                      <a:pt x="65" y="348"/>
                    </a:lnTo>
                    <a:lnTo>
                      <a:pt x="66" y="348"/>
                    </a:lnTo>
                    <a:lnTo>
                      <a:pt x="66" y="349"/>
                    </a:lnTo>
                    <a:lnTo>
                      <a:pt x="67" y="349"/>
                    </a:lnTo>
                    <a:lnTo>
                      <a:pt x="232" y="352"/>
                    </a:lnTo>
                    <a:lnTo>
                      <a:pt x="233" y="321"/>
                    </a:lnTo>
                    <a:lnTo>
                      <a:pt x="224" y="318"/>
                    </a:lnTo>
                    <a:lnTo>
                      <a:pt x="204" y="141"/>
                    </a:lnTo>
                    <a:lnTo>
                      <a:pt x="197" y="53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16" name="Freeform 7"/>
              <p:cNvSpPr>
                <a:spLocks/>
              </p:cNvSpPr>
              <p:nvPr/>
            </p:nvSpPr>
            <p:spPr bwMode="auto">
              <a:xfrm>
                <a:off x="559" y="1951"/>
                <a:ext cx="571" cy="554"/>
              </a:xfrm>
              <a:custGeom>
                <a:avLst/>
                <a:gdLst>
                  <a:gd name="T0" fmla="*/ 527 w 571"/>
                  <a:gd name="T1" fmla="*/ 185 h 554"/>
                  <a:gd name="T2" fmla="*/ 531 w 571"/>
                  <a:gd name="T3" fmla="*/ 182 h 554"/>
                  <a:gd name="T4" fmla="*/ 535 w 571"/>
                  <a:gd name="T5" fmla="*/ 185 h 554"/>
                  <a:gd name="T6" fmla="*/ 536 w 571"/>
                  <a:gd name="T7" fmla="*/ 191 h 554"/>
                  <a:gd name="T8" fmla="*/ 536 w 571"/>
                  <a:gd name="T9" fmla="*/ 196 h 554"/>
                  <a:gd name="T10" fmla="*/ 534 w 571"/>
                  <a:gd name="T11" fmla="*/ 201 h 554"/>
                  <a:gd name="T12" fmla="*/ 532 w 571"/>
                  <a:gd name="T13" fmla="*/ 204 h 554"/>
                  <a:gd name="T14" fmla="*/ 530 w 571"/>
                  <a:gd name="T15" fmla="*/ 208 h 554"/>
                  <a:gd name="T16" fmla="*/ 531 w 571"/>
                  <a:gd name="T17" fmla="*/ 213 h 554"/>
                  <a:gd name="T18" fmla="*/ 534 w 571"/>
                  <a:gd name="T19" fmla="*/ 217 h 554"/>
                  <a:gd name="T20" fmla="*/ 538 w 571"/>
                  <a:gd name="T21" fmla="*/ 220 h 554"/>
                  <a:gd name="T22" fmla="*/ 542 w 571"/>
                  <a:gd name="T23" fmla="*/ 223 h 554"/>
                  <a:gd name="T24" fmla="*/ 568 w 571"/>
                  <a:gd name="T25" fmla="*/ 330 h 554"/>
                  <a:gd name="T26" fmla="*/ 563 w 571"/>
                  <a:gd name="T27" fmla="*/ 329 h 554"/>
                  <a:gd name="T28" fmla="*/ 559 w 571"/>
                  <a:gd name="T29" fmla="*/ 328 h 554"/>
                  <a:gd name="T30" fmla="*/ 555 w 571"/>
                  <a:gd name="T31" fmla="*/ 330 h 554"/>
                  <a:gd name="T32" fmla="*/ 554 w 571"/>
                  <a:gd name="T33" fmla="*/ 336 h 554"/>
                  <a:gd name="T34" fmla="*/ 555 w 571"/>
                  <a:gd name="T35" fmla="*/ 341 h 554"/>
                  <a:gd name="T36" fmla="*/ 468 w 571"/>
                  <a:gd name="T37" fmla="*/ 356 h 554"/>
                  <a:gd name="T38" fmla="*/ 273 w 571"/>
                  <a:gd name="T39" fmla="*/ 472 h 554"/>
                  <a:gd name="T40" fmla="*/ 269 w 571"/>
                  <a:gd name="T41" fmla="*/ 473 h 554"/>
                  <a:gd name="T42" fmla="*/ 265 w 571"/>
                  <a:gd name="T43" fmla="*/ 475 h 554"/>
                  <a:gd name="T44" fmla="*/ 260 w 571"/>
                  <a:gd name="T45" fmla="*/ 476 h 554"/>
                  <a:gd name="T46" fmla="*/ 257 w 571"/>
                  <a:gd name="T47" fmla="*/ 479 h 554"/>
                  <a:gd name="T48" fmla="*/ 253 w 571"/>
                  <a:gd name="T49" fmla="*/ 483 h 554"/>
                  <a:gd name="T50" fmla="*/ 251 w 571"/>
                  <a:gd name="T51" fmla="*/ 487 h 554"/>
                  <a:gd name="T52" fmla="*/ 248 w 571"/>
                  <a:gd name="T53" fmla="*/ 492 h 554"/>
                  <a:gd name="T54" fmla="*/ 248 w 571"/>
                  <a:gd name="T55" fmla="*/ 497 h 554"/>
                  <a:gd name="T56" fmla="*/ 247 w 571"/>
                  <a:gd name="T57" fmla="*/ 502 h 554"/>
                  <a:gd name="T58" fmla="*/ 222 w 571"/>
                  <a:gd name="T59" fmla="*/ 538 h 554"/>
                  <a:gd name="T60" fmla="*/ 217 w 571"/>
                  <a:gd name="T61" fmla="*/ 537 h 554"/>
                  <a:gd name="T62" fmla="*/ 212 w 571"/>
                  <a:gd name="T63" fmla="*/ 539 h 554"/>
                  <a:gd name="T64" fmla="*/ 209 w 571"/>
                  <a:gd name="T65" fmla="*/ 542 h 554"/>
                  <a:gd name="T66" fmla="*/ 209 w 571"/>
                  <a:gd name="T67" fmla="*/ 547 h 554"/>
                  <a:gd name="T68" fmla="*/ 178 w 571"/>
                  <a:gd name="T69" fmla="*/ 554 h 554"/>
                  <a:gd name="T70" fmla="*/ 112 w 571"/>
                  <a:gd name="T71" fmla="*/ 522 h 554"/>
                  <a:gd name="T72" fmla="*/ 93 w 571"/>
                  <a:gd name="T73" fmla="*/ 469 h 554"/>
                  <a:gd name="T74" fmla="*/ 38 w 571"/>
                  <a:gd name="T75" fmla="*/ 475 h 554"/>
                  <a:gd name="T76" fmla="*/ 35 w 571"/>
                  <a:gd name="T77" fmla="*/ 477 h 554"/>
                  <a:gd name="T78" fmla="*/ 32 w 571"/>
                  <a:gd name="T79" fmla="*/ 480 h 554"/>
                  <a:gd name="T80" fmla="*/ 28 w 571"/>
                  <a:gd name="T81" fmla="*/ 483 h 554"/>
                  <a:gd name="T82" fmla="*/ 24 w 571"/>
                  <a:gd name="T83" fmla="*/ 481 h 554"/>
                  <a:gd name="T84" fmla="*/ 23 w 571"/>
                  <a:gd name="T85" fmla="*/ 476 h 554"/>
                  <a:gd name="T86" fmla="*/ 23 w 571"/>
                  <a:gd name="T87" fmla="*/ 471 h 554"/>
                  <a:gd name="T88" fmla="*/ 2 w 571"/>
                  <a:gd name="T89" fmla="*/ 413 h 554"/>
                  <a:gd name="T90" fmla="*/ 19 w 571"/>
                  <a:gd name="T91" fmla="*/ 353 h 554"/>
                  <a:gd name="T92" fmla="*/ 17 w 571"/>
                  <a:gd name="T93" fmla="*/ 347 h 554"/>
                  <a:gd name="T94" fmla="*/ 15 w 571"/>
                  <a:gd name="T95" fmla="*/ 342 h 554"/>
                  <a:gd name="T96" fmla="*/ 14 w 571"/>
                  <a:gd name="T97" fmla="*/ 337 h 554"/>
                  <a:gd name="T98" fmla="*/ 17 w 571"/>
                  <a:gd name="T99" fmla="*/ 334 h 554"/>
                  <a:gd name="T100" fmla="*/ 23 w 571"/>
                  <a:gd name="T101" fmla="*/ 334 h 554"/>
                  <a:gd name="T102" fmla="*/ 27 w 571"/>
                  <a:gd name="T103" fmla="*/ 336 h 554"/>
                  <a:gd name="T104" fmla="*/ 32 w 571"/>
                  <a:gd name="T105" fmla="*/ 338 h 554"/>
                  <a:gd name="T106" fmla="*/ 50 w 571"/>
                  <a:gd name="T107" fmla="*/ 366 h 554"/>
                  <a:gd name="T108" fmla="*/ 50 w 571"/>
                  <a:gd name="T109" fmla="*/ 361 h 554"/>
                  <a:gd name="T110" fmla="*/ 51 w 571"/>
                  <a:gd name="T111" fmla="*/ 356 h 554"/>
                  <a:gd name="T112" fmla="*/ 55 w 571"/>
                  <a:gd name="T113" fmla="*/ 351 h 554"/>
                  <a:gd name="T114" fmla="*/ 59 w 571"/>
                  <a:gd name="T115" fmla="*/ 349 h 554"/>
                  <a:gd name="T116" fmla="*/ 64 w 571"/>
                  <a:gd name="T117" fmla="*/ 349 h 554"/>
                  <a:gd name="T118" fmla="*/ 232 w 571"/>
                  <a:gd name="T119" fmla="*/ 352 h 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71" h="554">
                    <a:moveTo>
                      <a:pt x="189" y="0"/>
                    </a:moveTo>
                    <a:lnTo>
                      <a:pt x="248" y="0"/>
                    </a:lnTo>
                    <a:lnTo>
                      <a:pt x="466" y="142"/>
                    </a:lnTo>
                    <a:lnTo>
                      <a:pt x="462" y="151"/>
                    </a:lnTo>
                    <a:lnTo>
                      <a:pt x="488" y="171"/>
                    </a:lnTo>
                    <a:lnTo>
                      <a:pt x="507" y="181"/>
                    </a:lnTo>
                    <a:lnTo>
                      <a:pt x="527" y="185"/>
                    </a:lnTo>
                    <a:lnTo>
                      <a:pt x="527" y="184"/>
                    </a:lnTo>
                    <a:lnTo>
                      <a:pt x="528" y="184"/>
                    </a:lnTo>
                    <a:lnTo>
                      <a:pt x="528" y="183"/>
                    </a:lnTo>
                    <a:lnTo>
                      <a:pt x="529" y="183"/>
                    </a:lnTo>
                    <a:lnTo>
                      <a:pt x="530" y="183"/>
                    </a:lnTo>
                    <a:lnTo>
                      <a:pt x="530" y="183"/>
                    </a:lnTo>
                    <a:lnTo>
                      <a:pt x="531" y="182"/>
                    </a:lnTo>
                    <a:lnTo>
                      <a:pt x="532" y="182"/>
                    </a:lnTo>
                    <a:lnTo>
                      <a:pt x="532" y="183"/>
                    </a:lnTo>
                    <a:lnTo>
                      <a:pt x="533" y="183"/>
                    </a:lnTo>
                    <a:lnTo>
                      <a:pt x="533" y="183"/>
                    </a:lnTo>
                    <a:lnTo>
                      <a:pt x="534" y="184"/>
                    </a:lnTo>
                    <a:lnTo>
                      <a:pt x="535" y="185"/>
                    </a:lnTo>
                    <a:lnTo>
                      <a:pt x="535" y="185"/>
                    </a:lnTo>
                    <a:lnTo>
                      <a:pt x="536" y="186"/>
                    </a:lnTo>
                    <a:lnTo>
                      <a:pt x="536" y="187"/>
                    </a:lnTo>
                    <a:lnTo>
                      <a:pt x="536" y="188"/>
                    </a:lnTo>
                    <a:lnTo>
                      <a:pt x="536" y="189"/>
                    </a:lnTo>
                    <a:lnTo>
                      <a:pt x="536" y="189"/>
                    </a:lnTo>
                    <a:lnTo>
                      <a:pt x="536" y="190"/>
                    </a:lnTo>
                    <a:lnTo>
                      <a:pt x="536" y="191"/>
                    </a:lnTo>
                    <a:lnTo>
                      <a:pt x="536" y="192"/>
                    </a:lnTo>
                    <a:lnTo>
                      <a:pt x="536" y="192"/>
                    </a:lnTo>
                    <a:lnTo>
                      <a:pt x="536" y="193"/>
                    </a:lnTo>
                    <a:lnTo>
                      <a:pt x="536" y="194"/>
                    </a:lnTo>
                    <a:lnTo>
                      <a:pt x="536" y="195"/>
                    </a:lnTo>
                    <a:lnTo>
                      <a:pt x="536" y="196"/>
                    </a:lnTo>
                    <a:lnTo>
                      <a:pt x="536" y="196"/>
                    </a:lnTo>
                    <a:lnTo>
                      <a:pt x="536" y="197"/>
                    </a:lnTo>
                    <a:lnTo>
                      <a:pt x="536" y="198"/>
                    </a:lnTo>
                    <a:lnTo>
                      <a:pt x="536" y="199"/>
                    </a:lnTo>
                    <a:lnTo>
                      <a:pt x="536" y="199"/>
                    </a:lnTo>
                    <a:lnTo>
                      <a:pt x="535" y="200"/>
                    </a:lnTo>
                    <a:lnTo>
                      <a:pt x="534" y="200"/>
                    </a:lnTo>
                    <a:lnTo>
                      <a:pt x="534" y="201"/>
                    </a:lnTo>
                    <a:lnTo>
                      <a:pt x="533" y="201"/>
                    </a:lnTo>
                    <a:lnTo>
                      <a:pt x="533" y="202"/>
                    </a:lnTo>
                    <a:lnTo>
                      <a:pt x="533" y="202"/>
                    </a:lnTo>
                    <a:lnTo>
                      <a:pt x="533" y="203"/>
                    </a:lnTo>
                    <a:lnTo>
                      <a:pt x="533" y="204"/>
                    </a:lnTo>
                    <a:lnTo>
                      <a:pt x="532" y="204"/>
                    </a:lnTo>
                    <a:lnTo>
                      <a:pt x="532" y="204"/>
                    </a:lnTo>
                    <a:lnTo>
                      <a:pt x="532" y="205"/>
                    </a:lnTo>
                    <a:lnTo>
                      <a:pt x="531" y="205"/>
                    </a:lnTo>
                    <a:lnTo>
                      <a:pt x="531" y="206"/>
                    </a:lnTo>
                    <a:lnTo>
                      <a:pt x="531" y="207"/>
                    </a:lnTo>
                    <a:lnTo>
                      <a:pt x="531" y="208"/>
                    </a:lnTo>
                    <a:lnTo>
                      <a:pt x="530" y="208"/>
                    </a:lnTo>
                    <a:lnTo>
                      <a:pt x="530" y="208"/>
                    </a:lnTo>
                    <a:lnTo>
                      <a:pt x="530" y="209"/>
                    </a:lnTo>
                    <a:lnTo>
                      <a:pt x="530" y="210"/>
                    </a:lnTo>
                    <a:lnTo>
                      <a:pt x="530" y="211"/>
                    </a:lnTo>
                    <a:lnTo>
                      <a:pt x="531" y="211"/>
                    </a:lnTo>
                    <a:lnTo>
                      <a:pt x="531" y="212"/>
                    </a:lnTo>
                    <a:lnTo>
                      <a:pt x="531" y="212"/>
                    </a:lnTo>
                    <a:lnTo>
                      <a:pt x="531" y="213"/>
                    </a:lnTo>
                    <a:lnTo>
                      <a:pt x="532" y="214"/>
                    </a:lnTo>
                    <a:lnTo>
                      <a:pt x="532" y="215"/>
                    </a:lnTo>
                    <a:lnTo>
                      <a:pt x="533" y="215"/>
                    </a:lnTo>
                    <a:lnTo>
                      <a:pt x="533" y="216"/>
                    </a:lnTo>
                    <a:lnTo>
                      <a:pt x="533" y="216"/>
                    </a:lnTo>
                    <a:lnTo>
                      <a:pt x="534" y="216"/>
                    </a:lnTo>
                    <a:lnTo>
                      <a:pt x="534" y="217"/>
                    </a:lnTo>
                    <a:lnTo>
                      <a:pt x="535" y="218"/>
                    </a:lnTo>
                    <a:lnTo>
                      <a:pt x="536" y="218"/>
                    </a:lnTo>
                    <a:lnTo>
                      <a:pt x="536" y="219"/>
                    </a:lnTo>
                    <a:lnTo>
                      <a:pt x="536" y="219"/>
                    </a:lnTo>
                    <a:lnTo>
                      <a:pt x="536" y="220"/>
                    </a:lnTo>
                    <a:lnTo>
                      <a:pt x="537" y="220"/>
                    </a:lnTo>
                    <a:lnTo>
                      <a:pt x="538" y="220"/>
                    </a:lnTo>
                    <a:lnTo>
                      <a:pt x="539" y="220"/>
                    </a:lnTo>
                    <a:lnTo>
                      <a:pt x="539" y="221"/>
                    </a:lnTo>
                    <a:lnTo>
                      <a:pt x="539" y="221"/>
                    </a:lnTo>
                    <a:lnTo>
                      <a:pt x="540" y="222"/>
                    </a:lnTo>
                    <a:lnTo>
                      <a:pt x="541" y="222"/>
                    </a:lnTo>
                    <a:lnTo>
                      <a:pt x="542" y="223"/>
                    </a:lnTo>
                    <a:lnTo>
                      <a:pt x="542" y="223"/>
                    </a:lnTo>
                    <a:lnTo>
                      <a:pt x="543" y="223"/>
                    </a:lnTo>
                    <a:lnTo>
                      <a:pt x="543" y="224"/>
                    </a:lnTo>
                    <a:lnTo>
                      <a:pt x="566" y="214"/>
                    </a:lnTo>
                    <a:lnTo>
                      <a:pt x="571" y="331"/>
                    </a:lnTo>
                    <a:lnTo>
                      <a:pt x="569" y="330"/>
                    </a:lnTo>
                    <a:lnTo>
                      <a:pt x="569" y="330"/>
                    </a:lnTo>
                    <a:lnTo>
                      <a:pt x="568" y="330"/>
                    </a:lnTo>
                    <a:lnTo>
                      <a:pt x="568" y="330"/>
                    </a:lnTo>
                    <a:lnTo>
                      <a:pt x="567" y="330"/>
                    </a:lnTo>
                    <a:lnTo>
                      <a:pt x="566" y="330"/>
                    </a:lnTo>
                    <a:lnTo>
                      <a:pt x="566" y="329"/>
                    </a:lnTo>
                    <a:lnTo>
                      <a:pt x="565" y="329"/>
                    </a:lnTo>
                    <a:lnTo>
                      <a:pt x="564" y="329"/>
                    </a:lnTo>
                    <a:lnTo>
                      <a:pt x="563" y="329"/>
                    </a:lnTo>
                    <a:lnTo>
                      <a:pt x="563" y="328"/>
                    </a:lnTo>
                    <a:lnTo>
                      <a:pt x="563" y="328"/>
                    </a:lnTo>
                    <a:lnTo>
                      <a:pt x="562" y="328"/>
                    </a:lnTo>
                    <a:lnTo>
                      <a:pt x="561" y="328"/>
                    </a:lnTo>
                    <a:lnTo>
                      <a:pt x="560" y="328"/>
                    </a:lnTo>
                    <a:lnTo>
                      <a:pt x="560" y="328"/>
                    </a:lnTo>
                    <a:lnTo>
                      <a:pt x="559" y="328"/>
                    </a:lnTo>
                    <a:lnTo>
                      <a:pt x="558" y="328"/>
                    </a:lnTo>
                    <a:lnTo>
                      <a:pt x="557" y="328"/>
                    </a:lnTo>
                    <a:lnTo>
                      <a:pt x="557" y="329"/>
                    </a:lnTo>
                    <a:lnTo>
                      <a:pt x="557" y="329"/>
                    </a:lnTo>
                    <a:lnTo>
                      <a:pt x="556" y="330"/>
                    </a:lnTo>
                    <a:lnTo>
                      <a:pt x="556" y="330"/>
                    </a:lnTo>
                    <a:lnTo>
                      <a:pt x="555" y="330"/>
                    </a:lnTo>
                    <a:lnTo>
                      <a:pt x="555" y="331"/>
                    </a:lnTo>
                    <a:lnTo>
                      <a:pt x="555" y="332"/>
                    </a:lnTo>
                    <a:lnTo>
                      <a:pt x="554" y="333"/>
                    </a:lnTo>
                    <a:lnTo>
                      <a:pt x="554" y="334"/>
                    </a:lnTo>
                    <a:lnTo>
                      <a:pt x="554" y="334"/>
                    </a:lnTo>
                    <a:lnTo>
                      <a:pt x="554" y="335"/>
                    </a:lnTo>
                    <a:lnTo>
                      <a:pt x="554" y="336"/>
                    </a:lnTo>
                    <a:lnTo>
                      <a:pt x="554" y="337"/>
                    </a:lnTo>
                    <a:lnTo>
                      <a:pt x="555" y="337"/>
                    </a:lnTo>
                    <a:lnTo>
                      <a:pt x="555" y="338"/>
                    </a:lnTo>
                    <a:lnTo>
                      <a:pt x="555" y="338"/>
                    </a:lnTo>
                    <a:lnTo>
                      <a:pt x="555" y="339"/>
                    </a:lnTo>
                    <a:lnTo>
                      <a:pt x="555" y="340"/>
                    </a:lnTo>
                    <a:lnTo>
                      <a:pt x="555" y="341"/>
                    </a:lnTo>
                    <a:lnTo>
                      <a:pt x="556" y="341"/>
                    </a:lnTo>
                    <a:lnTo>
                      <a:pt x="556" y="341"/>
                    </a:lnTo>
                    <a:lnTo>
                      <a:pt x="556" y="342"/>
                    </a:lnTo>
                    <a:lnTo>
                      <a:pt x="556" y="343"/>
                    </a:lnTo>
                    <a:lnTo>
                      <a:pt x="557" y="344"/>
                    </a:lnTo>
                    <a:lnTo>
                      <a:pt x="533" y="357"/>
                    </a:lnTo>
                    <a:lnTo>
                      <a:pt x="468" y="356"/>
                    </a:lnTo>
                    <a:lnTo>
                      <a:pt x="460" y="369"/>
                    </a:lnTo>
                    <a:lnTo>
                      <a:pt x="405" y="370"/>
                    </a:lnTo>
                    <a:lnTo>
                      <a:pt x="368" y="395"/>
                    </a:lnTo>
                    <a:lnTo>
                      <a:pt x="350" y="408"/>
                    </a:lnTo>
                    <a:lnTo>
                      <a:pt x="303" y="434"/>
                    </a:lnTo>
                    <a:lnTo>
                      <a:pt x="288" y="434"/>
                    </a:lnTo>
                    <a:lnTo>
                      <a:pt x="273" y="472"/>
                    </a:lnTo>
                    <a:lnTo>
                      <a:pt x="272" y="472"/>
                    </a:lnTo>
                    <a:lnTo>
                      <a:pt x="272" y="472"/>
                    </a:lnTo>
                    <a:lnTo>
                      <a:pt x="271" y="472"/>
                    </a:lnTo>
                    <a:lnTo>
                      <a:pt x="270" y="472"/>
                    </a:lnTo>
                    <a:lnTo>
                      <a:pt x="269" y="472"/>
                    </a:lnTo>
                    <a:lnTo>
                      <a:pt x="269" y="473"/>
                    </a:lnTo>
                    <a:lnTo>
                      <a:pt x="269" y="473"/>
                    </a:lnTo>
                    <a:lnTo>
                      <a:pt x="268" y="473"/>
                    </a:lnTo>
                    <a:lnTo>
                      <a:pt x="267" y="473"/>
                    </a:lnTo>
                    <a:lnTo>
                      <a:pt x="267" y="474"/>
                    </a:lnTo>
                    <a:lnTo>
                      <a:pt x="266" y="474"/>
                    </a:lnTo>
                    <a:lnTo>
                      <a:pt x="266" y="474"/>
                    </a:lnTo>
                    <a:lnTo>
                      <a:pt x="265" y="474"/>
                    </a:lnTo>
                    <a:lnTo>
                      <a:pt x="265" y="475"/>
                    </a:lnTo>
                    <a:lnTo>
                      <a:pt x="264" y="475"/>
                    </a:lnTo>
                    <a:lnTo>
                      <a:pt x="263" y="475"/>
                    </a:lnTo>
                    <a:lnTo>
                      <a:pt x="263" y="475"/>
                    </a:lnTo>
                    <a:lnTo>
                      <a:pt x="262" y="475"/>
                    </a:lnTo>
                    <a:lnTo>
                      <a:pt x="262" y="476"/>
                    </a:lnTo>
                    <a:lnTo>
                      <a:pt x="261" y="476"/>
                    </a:lnTo>
                    <a:lnTo>
                      <a:pt x="260" y="476"/>
                    </a:lnTo>
                    <a:lnTo>
                      <a:pt x="260" y="477"/>
                    </a:lnTo>
                    <a:lnTo>
                      <a:pt x="260" y="477"/>
                    </a:lnTo>
                    <a:lnTo>
                      <a:pt x="259" y="478"/>
                    </a:lnTo>
                    <a:lnTo>
                      <a:pt x="258" y="478"/>
                    </a:lnTo>
                    <a:lnTo>
                      <a:pt x="258" y="479"/>
                    </a:lnTo>
                    <a:lnTo>
                      <a:pt x="257" y="479"/>
                    </a:lnTo>
                    <a:lnTo>
                      <a:pt x="257" y="479"/>
                    </a:lnTo>
                    <a:lnTo>
                      <a:pt x="256" y="480"/>
                    </a:lnTo>
                    <a:lnTo>
                      <a:pt x="255" y="480"/>
                    </a:lnTo>
                    <a:lnTo>
                      <a:pt x="255" y="481"/>
                    </a:lnTo>
                    <a:lnTo>
                      <a:pt x="254" y="482"/>
                    </a:lnTo>
                    <a:lnTo>
                      <a:pt x="254" y="482"/>
                    </a:lnTo>
                    <a:lnTo>
                      <a:pt x="254" y="483"/>
                    </a:lnTo>
                    <a:lnTo>
                      <a:pt x="253" y="483"/>
                    </a:lnTo>
                    <a:lnTo>
                      <a:pt x="253" y="484"/>
                    </a:lnTo>
                    <a:lnTo>
                      <a:pt x="252" y="484"/>
                    </a:lnTo>
                    <a:lnTo>
                      <a:pt x="252" y="485"/>
                    </a:lnTo>
                    <a:lnTo>
                      <a:pt x="251" y="485"/>
                    </a:lnTo>
                    <a:lnTo>
                      <a:pt x="251" y="486"/>
                    </a:lnTo>
                    <a:lnTo>
                      <a:pt x="251" y="486"/>
                    </a:lnTo>
                    <a:lnTo>
                      <a:pt x="251" y="487"/>
                    </a:lnTo>
                    <a:lnTo>
                      <a:pt x="250" y="488"/>
                    </a:lnTo>
                    <a:lnTo>
                      <a:pt x="250" y="489"/>
                    </a:lnTo>
                    <a:lnTo>
                      <a:pt x="249" y="490"/>
                    </a:lnTo>
                    <a:lnTo>
                      <a:pt x="249" y="490"/>
                    </a:lnTo>
                    <a:lnTo>
                      <a:pt x="249" y="491"/>
                    </a:lnTo>
                    <a:lnTo>
                      <a:pt x="248" y="491"/>
                    </a:lnTo>
                    <a:lnTo>
                      <a:pt x="248" y="492"/>
                    </a:lnTo>
                    <a:lnTo>
                      <a:pt x="248" y="493"/>
                    </a:lnTo>
                    <a:lnTo>
                      <a:pt x="248" y="494"/>
                    </a:lnTo>
                    <a:lnTo>
                      <a:pt x="248" y="494"/>
                    </a:lnTo>
                    <a:lnTo>
                      <a:pt x="248" y="494"/>
                    </a:lnTo>
                    <a:lnTo>
                      <a:pt x="248" y="495"/>
                    </a:lnTo>
                    <a:lnTo>
                      <a:pt x="248" y="496"/>
                    </a:lnTo>
                    <a:lnTo>
                      <a:pt x="248" y="497"/>
                    </a:lnTo>
                    <a:lnTo>
                      <a:pt x="247" y="498"/>
                    </a:lnTo>
                    <a:lnTo>
                      <a:pt x="247" y="498"/>
                    </a:lnTo>
                    <a:lnTo>
                      <a:pt x="247" y="499"/>
                    </a:lnTo>
                    <a:lnTo>
                      <a:pt x="247" y="500"/>
                    </a:lnTo>
                    <a:lnTo>
                      <a:pt x="247" y="501"/>
                    </a:lnTo>
                    <a:lnTo>
                      <a:pt x="247" y="502"/>
                    </a:lnTo>
                    <a:lnTo>
                      <a:pt x="247" y="502"/>
                    </a:lnTo>
                    <a:lnTo>
                      <a:pt x="247" y="503"/>
                    </a:lnTo>
                    <a:lnTo>
                      <a:pt x="247" y="504"/>
                    </a:lnTo>
                    <a:lnTo>
                      <a:pt x="247" y="505"/>
                    </a:lnTo>
                    <a:lnTo>
                      <a:pt x="247" y="506"/>
                    </a:lnTo>
                    <a:lnTo>
                      <a:pt x="240" y="519"/>
                    </a:lnTo>
                    <a:lnTo>
                      <a:pt x="240" y="541"/>
                    </a:lnTo>
                    <a:lnTo>
                      <a:pt x="222" y="538"/>
                    </a:lnTo>
                    <a:lnTo>
                      <a:pt x="221" y="537"/>
                    </a:lnTo>
                    <a:lnTo>
                      <a:pt x="221" y="537"/>
                    </a:lnTo>
                    <a:lnTo>
                      <a:pt x="220" y="537"/>
                    </a:lnTo>
                    <a:lnTo>
                      <a:pt x="219" y="537"/>
                    </a:lnTo>
                    <a:lnTo>
                      <a:pt x="218" y="537"/>
                    </a:lnTo>
                    <a:lnTo>
                      <a:pt x="218" y="537"/>
                    </a:lnTo>
                    <a:lnTo>
                      <a:pt x="217" y="537"/>
                    </a:lnTo>
                    <a:lnTo>
                      <a:pt x="216" y="537"/>
                    </a:lnTo>
                    <a:lnTo>
                      <a:pt x="215" y="537"/>
                    </a:lnTo>
                    <a:lnTo>
                      <a:pt x="215" y="538"/>
                    </a:lnTo>
                    <a:lnTo>
                      <a:pt x="214" y="538"/>
                    </a:lnTo>
                    <a:lnTo>
                      <a:pt x="213" y="538"/>
                    </a:lnTo>
                    <a:lnTo>
                      <a:pt x="213" y="539"/>
                    </a:lnTo>
                    <a:lnTo>
                      <a:pt x="212" y="539"/>
                    </a:lnTo>
                    <a:lnTo>
                      <a:pt x="212" y="540"/>
                    </a:lnTo>
                    <a:lnTo>
                      <a:pt x="211" y="540"/>
                    </a:lnTo>
                    <a:lnTo>
                      <a:pt x="211" y="541"/>
                    </a:lnTo>
                    <a:lnTo>
                      <a:pt x="211" y="541"/>
                    </a:lnTo>
                    <a:lnTo>
                      <a:pt x="210" y="541"/>
                    </a:lnTo>
                    <a:lnTo>
                      <a:pt x="210" y="542"/>
                    </a:lnTo>
                    <a:lnTo>
                      <a:pt x="209" y="542"/>
                    </a:lnTo>
                    <a:lnTo>
                      <a:pt x="209" y="543"/>
                    </a:lnTo>
                    <a:lnTo>
                      <a:pt x="209" y="544"/>
                    </a:lnTo>
                    <a:lnTo>
                      <a:pt x="209" y="545"/>
                    </a:lnTo>
                    <a:lnTo>
                      <a:pt x="209" y="545"/>
                    </a:lnTo>
                    <a:lnTo>
                      <a:pt x="209" y="545"/>
                    </a:lnTo>
                    <a:lnTo>
                      <a:pt x="209" y="546"/>
                    </a:lnTo>
                    <a:lnTo>
                      <a:pt x="209" y="547"/>
                    </a:lnTo>
                    <a:lnTo>
                      <a:pt x="209" y="548"/>
                    </a:lnTo>
                    <a:lnTo>
                      <a:pt x="209" y="549"/>
                    </a:lnTo>
                    <a:lnTo>
                      <a:pt x="209" y="549"/>
                    </a:lnTo>
                    <a:lnTo>
                      <a:pt x="202" y="530"/>
                    </a:lnTo>
                    <a:lnTo>
                      <a:pt x="194" y="535"/>
                    </a:lnTo>
                    <a:lnTo>
                      <a:pt x="189" y="543"/>
                    </a:lnTo>
                    <a:lnTo>
                      <a:pt x="178" y="554"/>
                    </a:lnTo>
                    <a:lnTo>
                      <a:pt x="164" y="549"/>
                    </a:lnTo>
                    <a:lnTo>
                      <a:pt x="155" y="537"/>
                    </a:lnTo>
                    <a:lnTo>
                      <a:pt x="139" y="551"/>
                    </a:lnTo>
                    <a:lnTo>
                      <a:pt x="133" y="537"/>
                    </a:lnTo>
                    <a:lnTo>
                      <a:pt x="126" y="522"/>
                    </a:lnTo>
                    <a:lnTo>
                      <a:pt x="130" y="518"/>
                    </a:lnTo>
                    <a:lnTo>
                      <a:pt x="112" y="522"/>
                    </a:lnTo>
                    <a:lnTo>
                      <a:pt x="126" y="502"/>
                    </a:lnTo>
                    <a:lnTo>
                      <a:pt x="118" y="498"/>
                    </a:lnTo>
                    <a:lnTo>
                      <a:pt x="111" y="496"/>
                    </a:lnTo>
                    <a:lnTo>
                      <a:pt x="110" y="466"/>
                    </a:lnTo>
                    <a:lnTo>
                      <a:pt x="96" y="465"/>
                    </a:lnTo>
                    <a:lnTo>
                      <a:pt x="92" y="456"/>
                    </a:lnTo>
                    <a:lnTo>
                      <a:pt x="93" y="469"/>
                    </a:lnTo>
                    <a:lnTo>
                      <a:pt x="82" y="483"/>
                    </a:lnTo>
                    <a:lnTo>
                      <a:pt x="59" y="469"/>
                    </a:lnTo>
                    <a:lnTo>
                      <a:pt x="46" y="489"/>
                    </a:lnTo>
                    <a:lnTo>
                      <a:pt x="40" y="474"/>
                    </a:lnTo>
                    <a:lnTo>
                      <a:pt x="39" y="474"/>
                    </a:lnTo>
                    <a:lnTo>
                      <a:pt x="38" y="474"/>
                    </a:lnTo>
                    <a:lnTo>
                      <a:pt x="38" y="475"/>
                    </a:lnTo>
                    <a:lnTo>
                      <a:pt x="38" y="475"/>
                    </a:lnTo>
                    <a:lnTo>
                      <a:pt x="38" y="475"/>
                    </a:lnTo>
                    <a:lnTo>
                      <a:pt x="37" y="475"/>
                    </a:lnTo>
                    <a:lnTo>
                      <a:pt x="37" y="476"/>
                    </a:lnTo>
                    <a:lnTo>
                      <a:pt x="36" y="476"/>
                    </a:lnTo>
                    <a:lnTo>
                      <a:pt x="36" y="477"/>
                    </a:lnTo>
                    <a:lnTo>
                      <a:pt x="35" y="477"/>
                    </a:lnTo>
                    <a:lnTo>
                      <a:pt x="35" y="478"/>
                    </a:lnTo>
                    <a:lnTo>
                      <a:pt x="34" y="479"/>
                    </a:lnTo>
                    <a:lnTo>
                      <a:pt x="33" y="479"/>
                    </a:lnTo>
                    <a:lnTo>
                      <a:pt x="33" y="479"/>
                    </a:lnTo>
                    <a:lnTo>
                      <a:pt x="32" y="479"/>
                    </a:lnTo>
                    <a:lnTo>
                      <a:pt x="32" y="480"/>
                    </a:lnTo>
                    <a:lnTo>
                      <a:pt x="32" y="480"/>
                    </a:lnTo>
                    <a:lnTo>
                      <a:pt x="31" y="480"/>
                    </a:lnTo>
                    <a:lnTo>
                      <a:pt x="31" y="481"/>
                    </a:lnTo>
                    <a:lnTo>
                      <a:pt x="30" y="481"/>
                    </a:lnTo>
                    <a:lnTo>
                      <a:pt x="29" y="482"/>
                    </a:lnTo>
                    <a:lnTo>
                      <a:pt x="29" y="482"/>
                    </a:lnTo>
                    <a:lnTo>
                      <a:pt x="28" y="482"/>
                    </a:lnTo>
                    <a:lnTo>
                      <a:pt x="28" y="483"/>
                    </a:lnTo>
                    <a:lnTo>
                      <a:pt x="27" y="483"/>
                    </a:lnTo>
                    <a:lnTo>
                      <a:pt x="26" y="483"/>
                    </a:lnTo>
                    <a:lnTo>
                      <a:pt x="26" y="483"/>
                    </a:lnTo>
                    <a:lnTo>
                      <a:pt x="26" y="482"/>
                    </a:lnTo>
                    <a:lnTo>
                      <a:pt x="25" y="482"/>
                    </a:lnTo>
                    <a:lnTo>
                      <a:pt x="24" y="482"/>
                    </a:lnTo>
                    <a:lnTo>
                      <a:pt x="24" y="481"/>
                    </a:lnTo>
                    <a:lnTo>
                      <a:pt x="23" y="481"/>
                    </a:lnTo>
                    <a:lnTo>
                      <a:pt x="23" y="480"/>
                    </a:lnTo>
                    <a:lnTo>
                      <a:pt x="23" y="479"/>
                    </a:lnTo>
                    <a:lnTo>
                      <a:pt x="23" y="479"/>
                    </a:lnTo>
                    <a:lnTo>
                      <a:pt x="23" y="478"/>
                    </a:lnTo>
                    <a:lnTo>
                      <a:pt x="23" y="477"/>
                    </a:lnTo>
                    <a:lnTo>
                      <a:pt x="23" y="476"/>
                    </a:lnTo>
                    <a:lnTo>
                      <a:pt x="23" y="475"/>
                    </a:lnTo>
                    <a:lnTo>
                      <a:pt x="23" y="475"/>
                    </a:lnTo>
                    <a:lnTo>
                      <a:pt x="23" y="475"/>
                    </a:lnTo>
                    <a:lnTo>
                      <a:pt x="23" y="474"/>
                    </a:lnTo>
                    <a:lnTo>
                      <a:pt x="23" y="473"/>
                    </a:lnTo>
                    <a:lnTo>
                      <a:pt x="23" y="472"/>
                    </a:lnTo>
                    <a:lnTo>
                      <a:pt x="23" y="471"/>
                    </a:lnTo>
                    <a:lnTo>
                      <a:pt x="23" y="471"/>
                    </a:lnTo>
                    <a:lnTo>
                      <a:pt x="23" y="470"/>
                    </a:lnTo>
                    <a:lnTo>
                      <a:pt x="23" y="469"/>
                    </a:lnTo>
                    <a:lnTo>
                      <a:pt x="24" y="469"/>
                    </a:lnTo>
                    <a:lnTo>
                      <a:pt x="22" y="434"/>
                    </a:lnTo>
                    <a:lnTo>
                      <a:pt x="11" y="430"/>
                    </a:lnTo>
                    <a:lnTo>
                      <a:pt x="2" y="413"/>
                    </a:lnTo>
                    <a:lnTo>
                      <a:pt x="0" y="377"/>
                    </a:lnTo>
                    <a:lnTo>
                      <a:pt x="8" y="363"/>
                    </a:lnTo>
                    <a:lnTo>
                      <a:pt x="20" y="356"/>
                    </a:lnTo>
                    <a:lnTo>
                      <a:pt x="20" y="355"/>
                    </a:lnTo>
                    <a:lnTo>
                      <a:pt x="20" y="354"/>
                    </a:lnTo>
                    <a:lnTo>
                      <a:pt x="19" y="353"/>
                    </a:lnTo>
                    <a:lnTo>
                      <a:pt x="19" y="353"/>
                    </a:lnTo>
                    <a:lnTo>
                      <a:pt x="18" y="352"/>
                    </a:lnTo>
                    <a:lnTo>
                      <a:pt x="18" y="351"/>
                    </a:lnTo>
                    <a:lnTo>
                      <a:pt x="17" y="350"/>
                    </a:lnTo>
                    <a:lnTo>
                      <a:pt x="17" y="349"/>
                    </a:lnTo>
                    <a:lnTo>
                      <a:pt x="17" y="349"/>
                    </a:lnTo>
                    <a:lnTo>
                      <a:pt x="17" y="348"/>
                    </a:lnTo>
                    <a:lnTo>
                      <a:pt x="17" y="347"/>
                    </a:lnTo>
                    <a:lnTo>
                      <a:pt x="16" y="346"/>
                    </a:lnTo>
                    <a:lnTo>
                      <a:pt x="16" y="345"/>
                    </a:lnTo>
                    <a:lnTo>
                      <a:pt x="16" y="345"/>
                    </a:lnTo>
                    <a:lnTo>
                      <a:pt x="15" y="345"/>
                    </a:lnTo>
                    <a:lnTo>
                      <a:pt x="15" y="344"/>
                    </a:lnTo>
                    <a:lnTo>
                      <a:pt x="15" y="343"/>
                    </a:lnTo>
                    <a:lnTo>
                      <a:pt x="15" y="342"/>
                    </a:lnTo>
                    <a:lnTo>
                      <a:pt x="14" y="341"/>
                    </a:lnTo>
                    <a:lnTo>
                      <a:pt x="14" y="341"/>
                    </a:lnTo>
                    <a:lnTo>
                      <a:pt x="14" y="340"/>
                    </a:lnTo>
                    <a:lnTo>
                      <a:pt x="14" y="339"/>
                    </a:lnTo>
                    <a:lnTo>
                      <a:pt x="14" y="338"/>
                    </a:lnTo>
                    <a:lnTo>
                      <a:pt x="14" y="338"/>
                    </a:lnTo>
                    <a:lnTo>
                      <a:pt x="14" y="337"/>
                    </a:lnTo>
                    <a:lnTo>
                      <a:pt x="14" y="336"/>
                    </a:lnTo>
                    <a:lnTo>
                      <a:pt x="15" y="336"/>
                    </a:lnTo>
                    <a:lnTo>
                      <a:pt x="15" y="335"/>
                    </a:lnTo>
                    <a:lnTo>
                      <a:pt x="16" y="334"/>
                    </a:lnTo>
                    <a:lnTo>
                      <a:pt x="17" y="334"/>
                    </a:lnTo>
                    <a:lnTo>
                      <a:pt x="17" y="334"/>
                    </a:lnTo>
                    <a:lnTo>
                      <a:pt x="17" y="334"/>
                    </a:lnTo>
                    <a:lnTo>
                      <a:pt x="18" y="334"/>
                    </a:lnTo>
                    <a:lnTo>
                      <a:pt x="19" y="334"/>
                    </a:lnTo>
                    <a:lnTo>
                      <a:pt x="20" y="334"/>
                    </a:lnTo>
                    <a:lnTo>
                      <a:pt x="20" y="334"/>
                    </a:lnTo>
                    <a:lnTo>
                      <a:pt x="21" y="334"/>
                    </a:lnTo>
                    <a:lnTo>
                      <a:pt x="22" y="334"/>
                    </a:lnTo>
                    <a:lnTo>
                      <a:pt x="23" y="334"/>
                    </a:lnTo>
                    <a:lnTo>
                      <a:pt x="23" y="334"/>
                    </a:lnTo>
                    <a:lnTo>
                      <a:pt x="24" y="334"/>
                    </a:lnTo>
                    <a:lnTo>
                      <a:pt x="25" y="334"/>
                    </a:lnTo>
                    <a:lnTo>
                      <a:pt x="25" y="335"/>
                    </a:lnTo>
                    <a:lnTo>
                      <a:pt x="26" y="335"/>
                    </a:lnTo>
                    <a:lnTo>
                      <a:pt x="26" y="335"/>
                    </a:lnTo>
                    <a:lnTo>
                      <a:pt x="27" y="336"/>
                    </a:lnTo>
                    <a:lnTo>
                      <a:pt x="28" y="336"/>
                    </a:lnTo>
                    <a:lnTo>
                      <a:pt x="29" y="336"/>
                    </a:lnTo>
                    <a:lnTo>
                      <a:pt x="29" y="337"/>
                    </a:lnTo>
                    <a:lnTo>
                      <a:pt x="30" y="337"/>
                    </a:lnTo>
                    <a:lnTo>
                      <a:pt x="31" y="338"/>
                    </a:lnTo>
                    <a:lnTo>
                      <a:pt x="32" y="338"/>
                    </a:lnTo>
                    <a:lnTo>
                      <a:pt x="32" y="338"/>
                    </a:lnTo>
                    <a:lnTo>
                      <a:pt x="33" y="338"/>
                    </a:lnTo>
                    <a:lnTo>
                      <a:pt x="34" y="339"/>
                    </a:lnTo>
                    <a:lnTo>
                      <a:pt x="35" y="339"/>
                    </a:lnTo>
                    <a:lnTo>
                      <a:pt x="35" y="340"/>
                    </a:lnTo>
                    <a:lnTo>
                      <a:pt x="38" y="351"/>
                    </a:lnTo>
                    <a:lnTo>
                      <a:pt x="50" y="367"/>
                    </a:lnTo>
                    <a:lnTo>
                      <a:pt x="50" y="366"/>
                    </a:lnTo>
                    <a:lnTo>
                      <a:pt x="50" y="365"/>
                    </a:lnTo>
                    <a:lnTo>
                      <a:pt x="50" y="365"/>
                    </a:lnTo>
                    <a:lnTo>
                      <a:pt x="50" y="364"/>
                    </a:lnTo>
                    <a:lnTo>
                      <a:pt x="50" y="363"/>
                    </a:lnTo>
                    <a:lnTo>
                      <a:pt x="50" y="362"/>
                    </a:lnTo>
                    <a:lnTo>
                      <a:pt x="50" y="361"/>
                    </a:lnTo>
                    <a:lnTo>
                      <a:pt x="50" y="361"/>
                    </a:lnTo>
                    <a:lnTo>
                      <a:pt x="50" y="360"/>
                    </a:lnTo>
                    <a:lnTo>
                      <a:pt x="50" y="359"/>
                    </a:lnTo>
                    <a:lnTo>
                      <a:pt x="50" y="358"/>
                    </a:lnTo>
                    <a:lnTo>
                      <a:pt x="50" y="357"/>
                    </a:lnTo>
                    <a:lnTo>
                      <a:pt x="51" y="357"/>
                    </a:lnTo>
                    <a:lnTo>
                      <a:pt x="51" y="357"/>
                    </a:lnTo>
                    <a:lnTo>
                      <a:pt x="51" y="356"/>
                    </a:lnTo>
                    <a:lnTo>
                      <a:pt x="52" y="355"/>
                    </a:lnTo>
                    <a:lnTo>
                      <a:pt x="52" y="354"/>
                    </a:lnTo>
                    <a:lnTo>
                      <a:pt x="53" y="354"/>
                    </a:lnTo>
                    <a:lnTo>
                      <a:pt x="53" y="353"/>
                    </a:lnTo>
                    <a:lnTo>
                      <a:pt x="53" y="353"/>
                    </a:lnTo>
                    <a:lnTo>
                      <a:pt x="54" y="352"/>
                    </a:lnTo>
                    <a:lnTo>
                      <a:pt x="55" y="351"/>
                    </a:lnTo>
                    <a:lnTo>
                      <a:pt x="56" y="351"/>
                    </a:lnTo>
                    <a:lnTo>
                      <a:pt x="56" y="350"/>
                    </a:lnTo>
                    <a:lnTo>
                      <a:pt x="56" y="350"/>
                    </a:lnTo>
                    <a:lnTo>
                      <a:pt x="57" y="350"/>
                    </a:lnTo>
                    <a:lnTo>
                      <a:pt x="57" y="349"/>
                    </a:lnTo>
                    <a:lnTo>
                      <a:pt x="58" y="349"/>
                    </a:lnTo>
                    <a:lnTo>
                      <a:pt x="59" y="349"/>
                    </a:lnTo>
                    <a:lnTo>
                      <a:pt x="59" y="349"/>
                    </a:lnTo>
                    <a:lnTo>
                      <a:pt x="60" y="349"/>
                    </a:lnTo>
                    <a:lnTo>
                      <a:pt x="61" y="349"/>
                    </a:lnTo>
                    <a:lnTo>
                      <a:pt x="62" y="349"/>
                    </a:lnTo>
                    <a:lnTo>
                      <a:pt x="62" y="349"/>
                    </a:lnTo>
                    <a:lnTo>
                      <a:pt x="63" y="349"/>
                    </a:lnTo>
                    <a:lnTo>
                      <a:pt x="64" y="349"/>
                    </a:lnTo>
                    <a:lnTo>
                      <a:pt x="65" y="349"/>
                    </a:lnTo>
                    <a:lnTo>
                      <a:pt x="65" y="348"/>
                    </a:lnTo>
                    <a:lnTo>
                      <a:pt x="65" y="348"/>
                    </a:lnTo>
                    <a:lnTo>
                      <a:pt x="66" y="348"/>
                    </a:lnTo>
                    <a:lnTo>
                      <a:pt x="66" y="349"/>
                    </a:lnTo>
                    <a:lnTo>
                      <a:pt x="67" y="349"/>
                    </a:lnTo>
                    <a:lnTo>
                      <a:pt x="232" y="352"/>
                    </a:lnTo>
                    <a:lnTo>
                      <a:pt x="233" y="321"/>
                    </a:lnTo>
                    <a:lnTo>
                      <a:pt x="224" y="318"/>
                    </a:lnTo>
                    <a:lnTo>
                      <a:pt x="204" y="141"/>
                    </a:lnTo>
                    <a:lnTo>
                      <a:pt x="197" y="53"/>
                    </a:lnTo>
                    <a:lnTo>
                      <a:pt x="189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5B7C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2056" name="Picture 8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44" y="3218"/>
                <a:ext cx="6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7" name="Picture 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44" y="3218"/>
                <a:ext cx="6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17" name="Rectangle 10"/>
              <p:cNvSpPr>
                <a:spLocks noChangeArrowheads="1"/>
              </p:cNvSpPr>
              <p:nvPr/>
            </p:nvSpPr>
            <p:spPr bwMode="auto">
              <a:xfrm>
                <a:off x="2149" y="3222"/>
                <a:ext cx="46" cy="3"/>
              </a:xfrm>
              <a:prstGeom prst="rect">
                <a:avLst/>
              </a:pr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0" name="Rectangle 11"/>
              <p:cNvSpPr>
                <a:spLocks noChangeArrowheads="1"/>
              </p:cNvSpPr>
              <p:nvPr/>
            </p:nvSpPr>
            <p:spPr bwMode="auto">
              <a:xfrm>
                <a:off x="2149" y="3225"/>
                <a:ext cx="46" cy="2"/>
              </a:xfrm>
              <a:prstGeom prst="rect">
                <a:avLst/>
              </a:prstGeom>
              <a:solidFill>
                <a:srgbClr val="214A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1" name="Rectangle 12"/>
              <p:cNvSpPr>
                <a:spLocks noChangeArrowheads="1"/>
              </p:cNvSpPr>
              <p:nvPr/>
            </p:nvSpPr>
            <p:spPr bwMode="auto">
              <a:xfrm>
                <a:off x="2149" y="3227"/>
                <a:ext cx="46" cy="2"/>
              </a:xfrm>
              <a:prstGeom prst="rect">
                <a:avLst/>
              </a:prstGeom>
              <a:solidFill>
                <a:srgbClr val="224C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2" name="Rectangle 13"/>
              <p:cNvSpPr>
                <a:spLocks noChangeArrowheads="1"/>
              </p:cNvSpPr>
              <p:nvPr/>
            </p:nvSpPr>
            <p:spPr bwMode="auto">
              <a:xfrm>
                <a:off x="2149" y="3229"/>
                <a:ext cx="46" cy="2"/>
              </a:xfrm>
              <a:prstGeom prst="rect">
                <a:avLst/>
              </a:prstGeom>
              <a:solidFill>
                <a:srgbClr val="244C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3" name="Rectangle 14"/>
              <p:cNvSpPr>
                <a:spLocks noChangeArrowheads="1"/>
              </p:cNvSpPr>
              <p:nvPr/>
            </p:nvSpPr>
            <p:spPr bwMode="auto">
              <a:xfrm>
                <a:off x="2149" y="3231"/>
                <a:ext cx="46" cy="2"/>
              </a:xfrm>
              <a:prstGeom prst="rect">
                <a:avLst/>
              </a:prstGeom>
              <a:solidFill>
                <a:srgbClr val="254E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4" name="Rectangle 15"/>
              <p:cNvSpPr>
                <a:spLocks noChangeArrowheads="1"/>
              </p:cNvSpPr>
              <p:nvPr/>
            </p:nvSpPr>
            <p:spPr bwMode="auto">
              <a:xfrm>
                <a:off x="2149" y="3233"/>
                <a:ext cx="46" cy="3"/>
              </a:xfrm>
              <a:prstGeom prst="rect">
                <a:avLst/>
              </a:prstGeom>
              <a:solidFill>
                <a:srgbClr val="274F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5" name="Rectangle 16"/>
              <p:cNvSpPr>
                <a:spLocks noChangeArrowheads="1"/>
              </p:cNvSpPr>
              <p:nvPr/>
            </p:nvSpPr>
            <p:spPr bwMode="auto">
              <a:xfrm>
                <a:off x="2149" y="3236"/>
                <a:ext cx="46" cy="2"/>
              </a:xfrm>
              <a:prstGeom prst="rect">
                <a:avLst/>
              </a:prstGeom>
              <a:solidFill>
                <a:srgbClr val="2950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6" name="Rectangle 17"/>
              <p:cNvSpPr>
                <a:spLocks noChangeArrowheads="1"/>
              </p:cNvSpPr>
              <p:nvPr/>
            </p:nvSpPr>
            <p:spPr bwMode="auto">
              <a:xfrm>
                <a:off x="2149" y="3238"/>
                <a:ext cx="46" cy="3"/>
              </a:xfrm>
              <a:prstGeom prst="rect">
                <a:avLst/>
              </a:prstGeom>
              <a:solidFill>
                <a:srgbClr val="2A52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7" name="Rectangle 18"/>
              <p:cNvSpPr>
                <a:spLocks noChangeArrowheads="1"/>
              </p:cNvSpPr>
              <p:nvPr/>
            </p:nvSpPr>
            <p:spPr bwMode="auto">
              <a:xfrm>
                <a:off x="2149" y="3241"/>
                <a:ext cx="46" cy="3"/>
              </a:xfrm>
              <a:prstGeom prst="rect">
                <a:avLst/>
              </a:prstGeom>
              <a:solidFill>
                <a:srgbClr val="2C5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8" name="Rectangle 19"/>
              <p:cNvSpPr>
                <a:spLocks noChangeArrowheads="1"/>
              </p:cNvSpPr>
              <p:nvPr/>
            </p:nvSpPr>
            <p:spPr bwMode="auto">
              <a:xfrm>
                <a:off x="2149" y="3244"/>
                <a:ext cx="46" cy="3"/>
              </a:xfrm>
              <a:prstGeom prst="rect">
                <a:avLst/>
              </a:prstGeom>
              <a:solidFill>
                <a:srgbClr val="2E55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9" name="Rectangle 20"/>
              <p:cNvSpPr>
                <a:spLocks noChangeArrowheads="1"/>
              </p:cNvSpPr>
              <p:nvPr/>
            </p:nvSpPr>
            <p:spPr bwMode="auto">
              <a:xfrm>
                <a:off x="2149" y="3247"/>
                <a:ext cx="46" cy="2"/>
              </a:xfrm>
              <a:prstGeom prst="rect">
                <a:avLst/>
              </a:prstGeom>
              <a:solidFill>
                <a:srgbClr val="3056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30" name="Rectangle 21"/>
              <p:cNvSpPr>
                <a:spLocks noChangeArrowheads="1"/>
              </p:cNvSpPr>
              <p:nvPr/>
            </p:nvSpPr>
            <p:spPr bwMode="auto">
              <a:xfrm>
                <a:off x="2149" y="3249"/>
                <a:ext cx="46" cy="4"/>
              </a:xfrm>
              <a:prstGeom prst="rect">
                <a:avLst/>
              </a:prstGeom>
              <a:solidFill>
                <a:srgbClr val="3258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31" name="Rectangle 22"/>
              <p:cNvSpPr>
                <a:spLocks noChangeArrowheads="1"/>
              </p:cNvSpPr>
              <p:nvPr/>
            </p:nvSpPr>
            <p:spPr bwMode="auto">
              <a:xfrm>
                <a:off x="2149" y="3253"/>
                <a:ext cx="46" cy="2"/>
              </a:xfrm>
              <a:prstGeom prst="rect">
                <a:avLst/>
              </a:prstGeom>
              <a:solidFill>
                <a:srgbClr val="3459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8" name="Rectangle 23"/>
              <p:cNvSpPr>
                <a:spLocks noChangeArrowheads="1"/>
              </p:cNvSpPr>
              <p:nvPr/>
            </p:nvSpPr>
            <p:spPr bwMode="auto">
              <a:xfrm>
                <a:off x="2149" y="3255"/>
                <a:ext cx="46" cy="3"/>
              </a:xfrm>
              <a:prstGeom prst="rect">
                <a:avLst/>
              </a:prstGeom>
              <a:solidFill>
                <a:srgbClr val="365B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9" name="Rectangle 24"/>
              <p:cNvSpPr>
                <a:spLocks noChangeArrowheads="1"/>
              </p:cNvSpPr>
              <p:nvPr/>
            </p:nvSpPr>
            <p:spPr bwMode="auto">
              <a:xfrm>
                <a:off x="2149" y="3258"/>
                <a:ext cx="46" cy="3"/>
              </a:xfrm>
              <a:prstGeom prst="rect">
                <a:avLst/>
              </a:prstGeom>
              <a:solidFill>
                <a:srgbClr val="385C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0" name="Rectangle 25"/>
              <p:cNvSpPr>
                <a:spLocks noChangeArrowheads="1"/>
              </p:cNvSpPr>
              <p:nvPr/>
            </p:nvSpPr>
            <p:spPr bwMode="auto">
              <a:xfrm>
                <a:off x="2149" y="3261"/>
                <a:ext cx="46" cy="3"/>
              </a:xfrm>
              <a:prstGeom prst="rect">
                <a:avLst/>
              </a:prstGeom>
              <a:solidFill>
                <a:srgbClr val="3A5E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1" name="Rectangle 26"/>
              <p:cNvSpPr>
                <a:spLocks noChangeArrowheads="1"/>
              </p:cNvSpPr>
              <p:nvPr/>
            </p:nvSpPr>
            <p:spPr bwMode="auto">
              <a:xfrm>
                <a:off x="2149" y="3264"/>
                <a:ext cx="46" cy="2"/>
              </a:xfrm>
              <a:prstGeom prst="rect">
                <a:avLst/>
              </a:prstGeom>
              <a:solidFill>
                <a:srgbClr val="3C5F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2" name="Rectangle 27"/>
              <p:cNvSpPr>
                <a:spLocks noChangeArrowheads="1"/>
              </p:cNvSpPr>
              <p:nvPr/>
            </p:nvSpPr>
            <p:spPr bwMode="auto">
              <a:xfrm>
                <a:off x="2149" y="3266"/>
                <a:ext cx="46" cy="3"/>
              </a:xfrm>
              <a:prstGeom prst="rect">
                <a:avLst/>
              </a:prstGeom>
              <a:solidFill>
                <a:srgbClr val="3E61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3" name="Rectangle 28"/>
              <p:cNvSpPr>
                <a:spLocks noChangeArrowheads="1"/>
              </p:cNvSpPr>
              <p:nvPr/>
            </p:nvSpPr>
            <p:spPr bwMode="auto">
              <a:xfrm>
                <a:off x="2149" y="3269"/>
                <a:ext cx="46" cy="4"/>
              </a:xfrm>
              <a:prstGeom prst="rect">
                <a:avLst/>
              </a:prstGeom>
              <a:solidFill>
                <a:srgbClr val="4063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4" name="Rectangle 29"/>
              <p:cNvSpPr>
                <a:spLocks noChangeArrowheads="1"/>
              </p:cNvSpPr>
              <p:nvPr/>
            </p:nvSpPr>
            <p:spPr bwMode="auto">
              <a:xfrm>
                <a:off x="2149" y="3273"/>
                <a:ext cx="46" cy="2"/>
              </a:xfrm>
              <a:prstGeom prst="rect">
                <a:avLst/>
              </a:prstGeom>
              <a:solidFill>
                <a:srgbClr val="4264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5" name="Rectangle 30"/>
              <p:cNvSpPr>
                <a:spLocks noChangeArrowheads="1"/>
              </p:cNvSpPr>
              <p:nvPr/>
            </p:nvSpPr>
            <p:spPr bwMode="auto">
              <a:xfrm>
                <a:off x="2149" y="3275"/>
                <a:ext cx="46" cy="2"/>
              </a:xfrm>
              <a:prstGeom prst="rect">
                <a:avLst/>
              </a:prstGeom>
              <a:solidFill>
                <a:srgbClr val="4366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8" name="Rectangle 31"/>
              <p:cNvSpPr>
                <a:spLocks noChangeArrowheads="1"/>
              </p:cNvSpPr>
              <p:nvPr/>
            </p:nvSpPr>
            <p:spPr bwMode="auto">
              <a:xfrm>
                <a:off x="2149" y="3277"/>
                <a:ext cx="46" cy="3"/>
              </a:xfrm>
              <a:prstGeom prst="rect">
                <a:avLst/>
              </a:prstGeom>
              <a:solidFill>
                <a:srgbClr val="4567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9" name="Rectangle 32"/>
              <p:cNvSpPr>
                <a:spLocks noChangeArrowheads="1"/>
              </p:cNvSpPr>
              <p:nvPr/>
            </p:nvSpPr>
            <p:spPr bwMode="auto">
              <a:xfrm>
                <a:off x="2149" y="3280"/>
                <a:ext cx="46" cy="3"/>
              </a:xfrm>
              <a:prstGeom prst="rect">
                <a:avLst/>
              </a:prstGeom>
              <a:solidFill>
                <a:srgbClr val="476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0" name="Rectangle 33"/>
              <p:cNvSpPr>
                <a:spLocks noChangeArrowheads="1"/>
              </p:cNvSpPr>
              <p:nvPr/>
            </p:nvSpPr>
            <p:spPr bwMode="auto">
              <a:xfrm>
                <a:off x="2149" y="3283"/>
                <a:ext cx="46" cy="2"/>
              </a:xfrm>
              <a:prstGeom prst="rect">
                <a:avLst/>
              </a:prstGeom>
              <a:solidFill>
                <a:srgbClr val="496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1" name="Rectangle 34"/>
              <p:cNvSpPr>
                <a:spLocks noChangeArrowheads="1"/>
              </p:cNvSpPr>
              <p:nvPr/>
            </p:nvSpPr>
            <p:spPr bwMode="auto">
              <a:xfrm>
                <a:off x="2149" y="3285"/>
                <a:ext cx="46" cy="3"/>
              </a:xfrm>
              <a:prstGeom prst="rect">
                <a:avLst/>
              </a:prstGeom>
              <a:solidFill>
                <a:srgbClr val="4B6B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2" name="Rectangle 35"/>
              <p:cNvSpPr>
                <a:spLocks noChangeArrowheads="1"/>
              </p:cNvSpPr>
              <p:nvPr/>
            </p:nvSpPr>
            <p:spPr bwMode="auto">
              <a:xfrm>
                <a:off x="2149" y="3288"/>
                <a:ext cx="46" cy="3"/>
              </a:xfrm>
              <a:prstGeom prst="rect">
                <a:avLst/>
              </a:prstGeom>
              <a:solidFill>
                <a:srgbClr val="4D6D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3" name="Rectangle 36"/>
              <p:cNvSpPr>
                <a:spLocks noChangeArrowheads="1"/>
              </p:cNvSpPr>
              <p:nvPr/>
            </p:nvSpPr>
            <p:spPr bwMode="auto">
              <a:xfrm>
                <a:off x="2149" y="3291"/>
                <a:ext cx="46" cy="3"/>
              </a:xfrm>
              <a:prstGeom prst="rect">
                <a:avLst/>
              </a:prstGeom>
              <a:solidFill>
                <a:srgbClr val="4F6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4" name="Rectangle 37"/>
              <p:cNvSpPr>
                <a:spLocks noChangeArrowheads="1"/>
              </p:cNvSpPr>
              <p:nvPr/>
            </p:nvSpPr>
            <p:spPr bwMode="auto">
              <a:xfrm>
                <a:off x="2149" y="3294"/>
                <a:ext cx="46" cy="2"/>
              </a:xfrm>
              <a:prstGeom prst="rect">
                <a:avLst/>
              </a:prstGeom>
              <a:solidFill>
                <a:srgbClr val="517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5" name="Rectangle 38"/>
              <p:cNvSpPr>
                <a:spLocks noChangeArrowheads="1"/>
              </p:cNvSpPr>
              <p:nvPr/>
            </p:nvSpPr>
            <p:spPr bwMode="auto">
              <a:xfrm>
                <a:off x="2149" y="3296"/>
                <a:ext cx="46" cy="3"/>
              </a:xfrm>
              <a:prstGeom prst="rect">
                <a:avLst/>
              </a:prstGeom>
              <a:solidFill>
                <a:srgbClr val="53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6" name="Rectangle 39"/>
              <p:cNvSpPr>
                <a:spLocks noChangeArrowheads="1"/>
              </p:cNvSpPr>
              <p:nvPr/>
            </p:nvSpPr>
            <p:spPr bwMode="auto">
              <a:xfrm>
                <a:off x="2149" y="3299"/>
                <a:ext cx="46" cy="1"/>
              </a:xfrm>
              <a:prstGeom prst="rect">
                <a:avLst/>
              </a:prstGeom>
              <a:solidFill>
                <a:srgbClr val="547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7" name="Rectangle 40"/>
              <p:cNvSpPr>
                <a:spLocks noChangeArrowheads="1"/>
              </p:cNvSpPr>
              <p:nvPr/>
            </p:nvSpPr>
            <p:spPr bwMode="auto">
              <a:xfrm>
                <a:off x="2149" y="3300"/>
                <a:ext cx="46" cy="3"/>
              </a:xfrm>
              <a:prstGeom prst="rect">
                <a:avLst/>
              </a:prstGeom>
              <a:solidFill>
                <a:srgbClr val="567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8" name="Rectangle 41"/>
              <p:cNvSpPr>
                <a:spLocks noChangeArrowheads="1"/>
              </p:cNvSpPr>
              <p:nvPr/>
            </p:nvSpPr>
            <p:spPr bwMode="auto">
              <a:xfrm>
                <a:off x="2149" y="3303"/>
                <a:ext cx="46" cy="2"/>
              </a:xfrm>
              <a:prstGeom prst="rect">
                <a:avLst/>
              </a:prstGeom>
              <a:solidFill>
                <a:srgbClr val="5775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9" name="Rectangle 42"/>
              <p:cNvSpPr>
                <a:spLocks noChangeArrowheads="1"/>
              </p:cNvSpPr>
              <p:nvPr/>
            </p:nvSpPr>
            <p:spPr bwMode="auto">
              <a:xfrm>
                <a:off x="2149" y="3305"/>
                <a:ext cx="46" cy="3"/>
              </a:xfrm>
              <a:prstGeom prst="rect">
                <a:avLst/>
              </a:prstGeom>
              <a:solidFill>
                <a:srgbClr val="597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0" name="Rectangle 43"/>
              <p:cNvSpPr>
                <a:spLocks noChangeArrowheads="1"/>
              </p:cNvSpPr>
              <p:nvPr/>
            </p:nvSpPr>
            <p:spPr bwMode="auto">
              <a:xfrm>
                <a:off x="2149" y="3308"/>
                <a:ext cx="46" cy="2"/>
              </a:xfrm>
              <a:prstGeom prst="rect">
                <a:avLst/>
              </a:prstGeom>
              <a:solidFill>
                <a:srgbClr val="5B77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1" name="Rectangle 44"/>
              <p:cNvSpPr>
                <a:spLocks noChangeArrowheads="1"/>
              </p:cNvSpPr>
              <p:nvPr/>
            </p:nvSpPr>
            <p:spPr bwMode="auto">
              <a:xfrm>
                <a:off x="2149" y="3310"/>
                <a:ext cx="46" cy="2"/>
              </a:xfrm>
              <a:prstGeom prst="rect">
                <a:avLst/>
              </a:prstGeom>
              <a:solidFill>
                <a:srgbClr val="5C79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2" name="Rectangle 45"/>
              <p:cNvSpPr>
                <a:spLocks noChangeArrowheads="1"/>
              </p:cNvSpPr>
              <p:nvPr/>
            </p:nvSpPr>
            <p:spPr bwMode="auto">
              <a:xfrm>
                <a:off x="2149" y="3312"/>
                <a:ext cx="46" cy="3"/>
              </a:xfrm>
              <a:prstGeom prst="rect">
                <a:avLst/>
              </a:prstGeom>
              <a:solidFill>
                <a:srgbClr val="5E7A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3" name="Rectangle 46"/>
              <p:cNvSpPr>
                <a:spLocks noChangeArrowheads="1"/>
              </p:cNvSpPr>
              <p:nvPr/>
            </p:nvSpPr>
            <p:spPr bwMode="auto">
              <a:xfrm>
                <a:off x="2149" y="3315"/>
                <a:ext cx="46" cy="3"/>
              </a:xfrm>
              <a:prstGeom prst="rect">
                <a:avLst/>
              </a:prstGeom>
              <a:solidFill>
                <a:srgbClr val="607B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4" name="Rectangle 47"/>
              <p:cNvSpPr>
                <a:spLocks noChangeArrowheads="1"/>
              </p:cNvSpPr>
              <p:nvPr/>
            </p:nvSpPr>
            <p:spPr bwMode="auto">
              <a:xfrm>
                <a:off x="2149" y="3318"/>
                <a:ext cx="46" cy="3"/>
              </a:xfrm>
              <a:prstGeom prst="rect">
                <a:avLst/>
              </a:prstGeom>
              <a:solidFill>
                <a:srgbClr val="627D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5" name="Rectangle 48"/>
              <p:cNvSpPr>
                <a:spLocks noChangeArrowheads="1"/>
              </p:cNvSpPr>
              <p:nvPr/>
            </p:nvSpPr>
            <p:spPr bwMode="auto">
              <a:xfrm>
                <a:off x="2149" y="3321"/>
                <a:ext cx="46" cy="3"/>
              </a:xfrm>
              <a:prstGeom prst="rect">
                <a:avLst/>
              </a:prstGeom>
              <a:solidFill>
                <a:srgbClr val="647F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6" name="Rectangle 49"/>
              <p:cNvSpPr>
                <a:spLocks noChangeArrowheads="1"/>
              </p:cNvSpPr>
              <p:nvPr/>
            </p:nvSpPr>
            <p:spPr bwMode="auto">
              <a:xfrm>
                <a:off x="2149" y="3324"/>
                <a:ext cx="46" cy="3"/>
              </a:xfrm>
              <a:prstGeom prst="rect">
                <a:avLst/>
              </a:prstGeom>
              <a:solidFill>
                <a:srgbClr val="6680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7" name="Rectangle 50"/>
              <p:cNvSpPr>
                <a:spLocks noChangeArrowheads="1"/>
              </p:cNvSpPr>
              <p:nvPr/>
            </p:nvSpPr>
            <p:spPr bwMode="auto">
              <a:xfrm>
                <a:off x="2149" y="3327"/>
                <a:ext cx="46" cy="3"/>
              </a:xfrm>
              <a:prstGeom prst="rect">
                <a:avLst/>
              </a:prstGeom>
              <a:solidFill>
                <a:srgbClr val="6882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8" name="Rectangle 51"/>
              <p:cNvSpPr>
                <a:spLocks noChangeArrowheads="1"/>
              </p:cNvSpPr>
              <p:nvPr/>
            </p:nvSpPr>
            <p:spPr bwMode="auto">
              <a:xfrm>
                <a:off x="2149" y="3330"/>
                <a:ext cx="46" cy="2"/>
              </a:xfrm>
              <a:prstGeom prst="rect">
                <a:avLst/>
              </a:prstGeom>
              <a:solidFill>
                <a:srgbClr val="6A83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9" name="Rectangle 52"/>
              <p:cNvSpPr>
                <a:spLocks noChangeArrowheads="1"/>
              </p:cNvSpPr>
              <p:nvPr/>
            </p:nvSpPr>
            <p:spPr bwMode="auto">
              <a:xfrm>
                <a:off x="2149" y="3332"/>
                <a:ext cx="46" cy="3"/>
              </a:xfrm>
              <a:prstGeom prst="rect">
                <a:avLst/>
              </a:prstGeom>
              <a:solidFill>
                <a:srgbClr val="6C85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4" name="Rectangle 53"/>
              <p:cNvSpPr>
                <a:spLocks noChangeArrowheads="1"/>
              </p:cNvSpPr>
              <p:nvPr/>
            </p:nvSpPr>
            <p:spPr bwMode="auto">
              <a:xfrm>
                <a:off x="2149" y="3335"/>
                <a:ext cx="46" cy="3"/>
              </a:xfrm>
              <a:prstGeom prst="rect">
                <a:avLst/>
              </a:prstGeom>
              <a:solidFill>
                <a:srgbClr val="6E86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5" name="Rectangle 54"/>
              <p:cNvSpPr>
                <a:spLocks noChangeArrowheads="1"/>
              </p:cNvSpPr>
              <p:nvPr/>
            </p:nvSpPr>
            <p:spPr bwMode="auto">
              <a:xfrm>
                <a:off x="2149" y="3338"/>
                <a:ext cx="46" cy="3"/>
              </a:xfrm>
              <a:prstGeom prst="rect">
                <a:avLst/>
              </a:prstGeom>
              <a:solidFill>
                <a:srgbClr val="7088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6" name="Rectangle 55"/>
              <p:cNvSpPr>
                <a:spLocks noChangeArrowheads="1"/>
              </p:cNvSpPr>
              <p:nvPr/>
            </p:nvSpPr>
            <p:spPr bwMode="auto">
              <a:xfrm>
                <a:off x="2149" y="3341"/>
                <a:ext cx="46" cy="2"/>
              </a:xfrm>
              <a:prstGeom prst="rect">
                <a:avLst/>
              </a:prstGeom>
              <a:solidFill>
                <a:srgbClr val="7289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7" name="Rectangle 56"/>
              <p:cNvSpPr>
                <a:spLocks noChangeArrowheads="1"/>
              </p:cNvSpPr>
              <p:nvPr/>
            </p:nvSpPr>
            <p:spPr bwMode="auto">
              <a:xfrm>
                <a:off x="2149" y="3343"/>
                <a:ext cx="46" cy="4"/>
              </a:xfrm>
              <a:prstGeom prst="rect">
                <a:avLst/>
              </a:prstGeom>
              <a:solidFill>
                <a:srgbClr val="748B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8" name="Rectangle 57"/>
              <p:cNvSpPr>
                <a:spLocks noChangeArrowheads="1"/>
              </p:cNvSpPr>
              <p:nvPr/>
            </p:nvSpPr>
            <p:spPr bwMode="auto">
              <a:xfrm>
                <a:off x="2149" y="3347"/>
                <a:ext cx="46" cy="2"/>
              </a:xfrm>
              <a:prstGeom prst="rect">
                <a:avLst/>
              </a:prstGeom>
              <a:solidFill>
                <a:srgbClr val="768C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9" name="Rectangle 58"/>
              <p:cNvSpPr>
                <a:spLocks noChangeArrowheads="1"/>
              </p:cNvSpPr>
              <p:nvPr/>
            </p:nvSpPr>
            <p:spPr bwMode="auto">
              <a:xfrm>
                <a:off x="2149" y="3349"/>
                <a:ext cx="46" cy="2"/>
              </a:xfrm>
              <a:prstGeom prst="rect">
                <a:avLst/>
              </a:prstGeom>
              <a:solidFill>
                <a:srgbClr val="778E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0" name="Rectangle 59"/>
              <p:cNvSpPr>
                <a:spLocks noChangeArrowheads="1"/>
              </p:cNvSpPr>
              <p:nvPr/>
            </p:nvSpPr>
            <p:spPr bwMode="auto">
              <a:xfrm>
                <a:off x="2149" y="3351"/>
                <a:ext cx="46" cy="4"/>
              </a:xfrm>
              <a:prstGeom prst="rect">
                <a:avLst/>
              </a:prstGeom>
              <a:solidFill>
                <a:srgbClr val="798F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1" name="Rectangle 60"/>
              <p:cNvSpPr>
                <a:spLocks noChangeArrowheads="1"/>
              </p:cNvSpPr>
              <p:nvPr/>
            </p:nvSpPr>
            <p:spPr bwMode="auto">
              <a:xfrm>
                <a:off x="2149" y="3355"/>
                <a:ext cx="46" cy="3"/>
              </a:xfrm>
              <a:prstGeom prst="rect">
                <a:avLst/>
              </a:prstGeom>
              <a:solidFill>
                <a:srgbClr val="7B91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2" name="Rectangle 61"/>
              <p:cNvSpPr>
                <a:spLocks noChangeArrowheads="1"/>
              </p:cNvSpPr>
              <p:nvPr/>
            </p:nvSpPr>
            <p:spPr bwMode="auto">
              <a:xfrm>
                <a:off x="2149" y="3358"/>
                <a:ext cx="46" cy="2"/>
              </a:xfrm>
              <a:prstGeom prst="rect">
                <a:avLst/>
              </a:prstGeom>
              <a:solidFill>
                <a:srgbClr val="7D93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3" name="Rectangle 62"/>
              <p:cNvSpPr>
                <a:spLocks noChangeArrowheads="1"/>
              </p:cNvSpPr>
              <p:nvPr/>
            </p:nvSpPr>
            <p:spPr bwMode="auto">
              <a:xfrm>
                <a:off x="2149" y="3360"/>
                <a:ext cx="46" cy="3"/>
              </a:xfrm>
              <a:prstGeom prst="rect">
                <a:avLst/>
              </a:prstGeom>
              <a:solidFill>
                <a:srgbClr val="7F94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4" name="Rectangle 63"/>
              <p:cNvSpPr>
                <a:spLocks noChangeArrowheads="1"/>
              </p:cNvSpPr>
              <p:nvPr/>
            </p:nvSpPr>
            <p:spPr bwMode="auto">
              <a:xfrm>
                <a:off x="2149" y="3363"/>
                <a:ext cx="46" cy="3"/>
              </a:xfrm>
              <a:prstGeom prst="rect">
                <a:avLst/>
              </a:prstGeom>
              <a:solidFill>
                <a:srgbClr val="8196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5" name="Rectangle 64"/>
              <p:cNvSpPr>
                <a:spLocks noChangeArrowheads="1"/>
              </p:cNvSpPr>
              <p:nvPr/>
            </p:nvSpPr>
            <p:spPr bwMode="auto">
              <a:xfrm>
                <a:off x="2149" y="3366"/>
                <a:ext cx="46" cy="2"/>
              </a:xfrm>
              <a:prstGeom prst="rect">
                <a:avLst/>
              </a:prstGeom>
              <a:solidFill>
                <a:srgbClr val="8397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6" name="Rectangle 65"/>
              <p:cNvSpPr>
                <a:spLocks noChangeArrowheads="1"/>
              </p:cNvSpPr>
              <p:nvPr/>
            </p:nvSpPr>
            <p:spPr bwMode="auto">
              <a:xfrm>
                <a:off x="2149" y="3368"/>
                <a:ext cx="46" cy="3"/>
              </a:xfrm>
              <a:prstGeom prst="rect">
                <a:avLst/>
              </a:prstGeom>
              <a:solidFill>
                <a:srgbClr val="8598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7" name="Rectangle 66"/>
              <p:cNvSpPr>
                <a:spLocks noChangeArrowheads="1"/>
              </p:cNvSpPr>
              <p:nvPr/>
            </p:nvSpPr>
            <p:spPr bwMode="auto">
              <a:xfrm>
                <a:off x="2149" y="3371"/>
                <a:ext cx="46" cy="3"/>
              </a:xfrm>
              <a:prstGeom prst="rect">
                <a:avLst/>
              </a:prstGeom>
              <a:solidFill>
                <a:srgbClr val="879A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8" name="Rectangle 67"/>
              <p:cNvSpPr>
                <a:spLocks noChangeArrowheads="1"/>
              </p:cNvSpPr>
              <p:nvPr/>
            </p:nvSpPr>
            <p:spPr bwMode="auto">
              <a:xfrm>
                <a:off x="2149" y="3374"/>
                <a:ext cx="46" cy="3"/>
              </a:xfrm>
              <a:prstGeom prst="rect">
                <a:avLst/>
              </a:prstGeom>
              <a:solidFill>
                <a:srgbClr val="899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9" name="Rectangle 68"/>
              <p:cNvSpPr>
                <a:spLocks noChangeArrowheads="1"/>
              </p:cNvSpPr>
              <p:nvPr/>
            </p:nvSpPr>
            <p:spPr bwMode="auto">
              <a:xfrm>
                <a:off x="2149" y="3377"/>
                <a:ext cx="46" cy="3"/>
              </a:xfrm>
              <a:prstGeom prst="rect">
                <a:avLst/>
              </a:prstGeom>
              <a:solidFill>
                <a:srgbClr val="8B9D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0" name="Rectangle 69"/>
              <p:cNvSpPr>
                <a:spLocks noChangeArrowheads="1"/>
              </p:cNvSpPr>
              <p:nvPr/>
            </p:nvSpPr>
            <p:spPr bwMode="auto">
              <a:xfrm>
                <a:off x="2149" y="3380"/>
                <a:ext cx="46" cy="3"/>
              </a:xfrm>
              <a:prstGeom prst="rect">
                <a:avLst/>
              </a:prstGeom>
              <a:solidFill>
                <a:srgbClr val="8D9F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1" name="Rectangle 70"/>
              <p:cNvSpPr>
                <a:spLocks noChangeArrowheads="1"/>
              </p:cNvSpPr>
              <p:nvPr/>
            </p:nvSpPr>
            <p:spPr bwMode="auto">
              <a:xfrm>
                <a:off x="2149" y="3383"/>
                <a:ext cx="46" cy="3"/>
              </a:xfrm>
              <a:prstGeom prst="rect">
                <a:avLst/>
              </a:prstGeom>
              <a:solidFill>
                <a:srgbClr val="8FA0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2" name="Rectangle 71"/>
              <p:cNvSpPr>
                <a:spLocks noChangeArrowheads="1"/>
              </p:cNvSpPr>
              <p:nvPr/>
            </p:nvSpPr>
            <p:spPr bwMode="auto">
              <a:xfrm>
                <a:off x="2149" y="3386"/>
                <a:ext cx="46" cy="2"/>
              </a:xfrm>
              <a:prstGeom prst="rect">
                <a:avLst/>
              </a:prstGeom>
              <a:solidFill>
                <a:srgbClr val="90A2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3" name="Rectangle 72"/>
              <p:cNvSpPr>
                <a:spLocks noChangeArrowheads="1"/>
              </p:cNvSpPr>
              <p:nvPr/>
            </p:nvSpPr>
            <p:spPr bwMode="auto">
              <a:xfrm>
                <a:off x="2149" y="3388"/>
                <a:ext cx="46" cy="2"/>
              </a:xfrm>
              <a:prstGeom prst="rect">
                <a:avLst/>
              </a:prstGeom>
              <a:solidFill>
                <a:srgbClr val="92A3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4" name="Rectangle 73"/>
              <p:cNvSpPr>
                <a:spLocks noChangeArrowheads="1"/>
              </p:cNvSpPr>
              <p:nvPr/>
            </p:nvSpPr>
            <p:spPr bwMode="auto">
              <a:xfrm>
                <a:off x="2149" y="3390"/>
                <a:ext cx="46" cy="3"/>
              </a:xfrm>
              <a:prstGeom prst="rect">
                <a:avLst/>
              </a:prstGeom>
              <a:solidFill>
                <a:srgbClr val="94A4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5" name="Rectangle 74"/>
              <p:cNvSpPr>
                <a:spLocks noChangeArrowheads="1"/>
              </p:cNvSpPr>
              <p:nvPr/>
            </p:nvSpPr>
            <p:spPr bwMode="auto">
              <a:xfrm>
                <a:off x="2149" y="3393"/>
                <a:ext cx="46" cy="1"/>
              </a:xfrm>
              <a:prstGeom prst="rect">
                <a:avLst/>
              </a:prstGeom>
              <a:solidFill>
                <a:srgbClr val="95A6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6" name="Rectangle 75"/>
              <p:cNvSpPr>
                <a:spLocks noChangeArrowheads="1"/>
              </p:cNvSpPr>
              <p:nvPr/>
            </p:nvSpPr>
            <p:spPr bwMode="auto">
              <a:xfrm>
                <a:off x="2149" y="3394"/>
                <a:ext cx="46" cy="3"/>
              </a:xfrm>
              <a:prstGeom prst="rect">
                <a:avLst/>
              </a:prstGeom>
              <a:solidFill>
                <a:srgbClr val="97A6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7" name="Rectangle 76"/>
              <p:cNvSpPr>
                <a:spLocks noChangeArrowheads="1"/>
              </p:cNvSpPr>
              <p:nvPr/>
            </p:nvSpPr>
            <p:spPr bwMode="auto">
              <a:xfrm>
                <a:off x="2149" y="3397"/>
                <a:ext cx="46" cy="2"/>
              </a:xfrm>
              <a:prstGeom prst="rect">
                <a:avLst/>
              </a:prstGeom>
              <a:solidFill>
                <a:srgbClr val="98A8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8" name="Rectangle 77"/>
              <p:cNvSpPr>
                <a:spLocks noChangeArrowheads="1"/>
              </p:cNvSpPr>
              <p:nvPr/>
            </p:nvSpPr>
            <p:spPr bwMode="auto">
              <a:xfrm>
                <a:off x="2149" y="3399"/>
                <a:ext cx="46" cy="1"/>
              </a:xfrm>
              <a:prstGeom prst="rect">
                <a:avLst/>
              </a:prstGeom>
              <a:solidFill>
                <a:srgbClr val="9AA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9" name="Freeform 78"/>
              <p:cNvSpPr>
                <a:spLocks/>
              </p:cNvSpPr>
              <p:nvPr/>
            </p:nvSpPr>
            <p:spPr bwMode="auto">
              <a:xfrm>
                <a:off x="2149" y="3222"/>
                <a:ext cx="46" cy="177"/>
              </a:xfrm>
              <a:custGeom>
                <a:avLst/>
                <a:gdLst>
                  <a:gd name="T0" fmla="*/ 0 w 46"/>
                  <a:gd name="T1" fmla="*/ 10 h 177"/>
                  <a:gd name="T2" fmla="*/ 4 w 46"/>
                  <a:gd name="T3" fmla="*/ 0 h 177"/>
                  <a:gd name="T4" fmla="*/ 19 w 46"/>
                  <a:gd name="T5" fmla="*/ 10 h 177"/>
                  <a:gd name="T6" fmla="*/ 24 w 46"/>
                  <a:gd name="T7" fmla="*/ 26 h 177"/>
                  <a:gd name="T8" fmla="*/ 28 w 46"/>
                  <a:gd name="T9" fmla="*/ 43 h 177"/>
                  <a:gd name="T10" fmla="*/ 28 w 46"/>
                  <a:gd name="T11" fmla="*/ 57 h 177"/>
                  <a:gd name="T12" fmla="*/ 34 w 46"/>
                  <a:gd name="T13" fmla="*/ 63 h 177"/>
                  <a:gd name="T14" fmla="*/ 37 w 46"/>
                  <a:gd name="T15" fmla="*/ 73 h 177"/>
                  <a:gd name="T16" fmla="*/ 30 w 46"/>
                  <a:gd name="T17" fmla="*/ 95 h 177"/>
                  <a:gd name="T18" fmla="*/ 28 w 46"/>
                  <a:gd name="T19" fmla="*/ 110 h 177"/>
                  <a:gd name="T20" fmla="*/ 30 w 46"/>
                  <a:gd name="T21" fmla="*/ 125 h 177"/>
                  <a:gd name="T22" fmla="*/ 31 w 46"/>
                  <a:gd name="T23" fmla="*/ 137 h 177"/>
                  <a:gd name="T24" fmla="*/ 33 w 46"/>
                  <a:gd name="T25" fmla="*/ 145 h 177"/>
                  <a:gd name="T26" fmla="*/ 33 w 46"/>
                  <a:gd name="T27" fmla="*/ 152 h 177"/>
                  <a:gd name="T28" fmla="*/ 37 w 46"/>
                  <a:gd name="T29" fmla="*/ 154 h 177"/>
                  <a:gd name="T30" fmla="*/ 46 w 46"/>
                  <a:gd name="T31" fmla="*/ 172 h 177"/>
                  <a:gd name="T32" fmla="*/ 44 w 46"/>
                  <a:gd name="T33" fmla="*/ 177 h 177"/>
                  <a:gd name="T34" fmla="*/ 39 w 46"/>
                  <a:gd name="T35" fmla="*/ 170 h 177"/>
                  <a:gd name="T36" fmla="*/ 34 w 46"/>
                  <a:gd name="T37" fmla="*/ 164 h 177"/>
                  <a:gd name="T38" fmla="*/ 30 w 46"/>
                  <a:gd name="T39" fmla="*/ 170 h 177"/>
                  <a:gd name="T40" fmla="*/ 25 w 46"/>
                  <a:gd name="T41" fmla="*/ 170 h 177"/>
                  <a:gd name="T42" fmla="*/ 22 w 46"/>
                  <a:gd name="T43" fmla="*/ 166 h 177"/>
                  <a:gd name="T44" fmla="*/ 22 w 46"/>
                  <a:gd name="T45" fmla="*/ 160 h 177"/>
                  <a:gd name="T46" fmla="*/ 22 w 46"/>
                  <a:gd name="T47" fmla="*/ 153 h 177"/>
                  <a:gd name="T48" fmla="*/ 18 w 46"/>
                  <a:gd name="T49" fmla="*/ 147 h 177"/>
                  <a:gd name="T50" fmla="*/ 15 w 46"/>
                  <a:gd name="T51" fmla="*/ 138 h 177"/>
                  <a:gd name="T52" fmla="*/ 13 w 46"/>
                  <a:gd name="T53" fmla="*/ 129 h 177"/>
                  <a:gd name="T54" fmla="*/ 3 w 46"/>
                  <a:gd name="T55" fmla="*/ 101 h 177"/>
                  <a:gd name="T56" fmla="*/ 4 w 46"/>
                  <a:gd name="T57" fmla="*/ 94 h 177"/>
                  <a:gd name="T58" fmla="*/ 10 w 46"/>
                  <a:gd name="T59" fmla="*/ 86 h 177"/>
                  <a:gd name="T60" fmla="*/ 12 w 46"/>
                  <a:gd name="T61" fmla="*/ 54 h 177"/>
                  <a:gd name="T62" fmla="*/ 12 w 46"/>
                  <a:gd name="T63" fmla="*/ 35 h 177"/>
                  <a:gd name="T64" fmla="*/ 9 w 46"/>
                  <a:gd name="T65" fmla="*/ 26 h 177"/>
                  <a:gd name="T66" fmla="*/ 4 w 46"/>
                  <a:gd name="T67" fmla="*/ 23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6" h="177">
                    <a:moveTo>
                      <a:pt x="0" y="14"/>
                    </a:moveTo>
                    <a:lnTo>
                      <a:pt x="0" y="10"/>
                    </a:lnTo>
                    <a:lnTo>
                      <a:pt x="1" y="4"/>
                    </a:lnTo>
                    <a:lnTo>
                      <a:pt x="4" y="0"/>
                    </a:lnTo>
                    <a:lnTo>
                      <a:pt x="12" y="2"/>
                    </a:lnTo>
                    <a:lnTo>
                      <a:pt x="19" y="10"/>
                    </a:lnTo>
                    <a:lnTo>
                      <a:pt x="21" y="14"/>
                    </a:lnTo>
                    <a:lnTo>
                      <a:pt x="24" y="26"/>
                    </a:lnTo>
                    <a:lnTo>
                      <a:pt x="25" y="38"/>
                    </a:lnTo>
                    <a:lnTo>
                      <a:pt x="28" y="43"/>
                    </a:lnTo>
                    <a:lnTo>
                      <a:pt x="27" y="55"/>
                    </a:lnTo>
                    <a:lnTo>
                      <a:pt x="28" y="57"/>
                    </a:lnTo>
                    <a:lnTo>
                      <a:pt x="31" y="62"/>
                    </a:lnTo>
                    <a:lnTo>
                      <a:pt x="34" y="63"/>
                    </a:lnTo>
                    <a:lnTo>
                      <a:pt x="37" y="70"/>
                    </a:lnTo>
                    <a:lnTo>
                      <a:pt x="37" y="73"/>
                    </a:lnTo>
                    <a:lnTo>
                      <a:pt x="35" y="84"/>
                    </a:lnTo>
                    <a:lnTo>
                      <a:pt x="30" y="95"/>
                    </a:lnTo>
                    <a:lnTo>
                      <a:pt x="28" y="105"/>
                    </a:lnTo>
                    <a:lnTo>
                      <a:pt x="28" y="110"/>
                    </a:lnTo>
                    <a:lnTo>
                      <a:pt x="30" y="114"/>
                    </a:lnTo>
                    <a:lnTo>
                      <a:pt x="30" y="125"/>
                    </a:lnTo>
                    <a:lnTo>
                      <a:pt x="31" y="131"/>
                    </a:lnTo>
                    <a:lnTo>
                      <a:pt x="31" y="137"/>
                    </a:lnTo>
                    <a:lnTo>
                      <a:pt x="33" y="144"/>
                    </a:lnTo>
                    <a:lnTo>
                      <a:pt x="33" y="145"/>
                    </a:lnTo>
                    <a:lnTo>
                      <a:pt x="33" y="149"/>
                    </a:lnTo>
                    <a:lnTo>
                      <a:pt x="33" y="152"/>
                    </a:lnTo>
                    <a:lnTo>
                      <a:pt x="34" y="153"/>
                    </a:lnTo>
                    <a:lnTo>
                      <a:pt x="37" y="154"/>
                    </a:lnTo>
                    <a:lnTo>
                      <a:pt x="39" y="156"/>
                    </a:lnTo>
                    <a:lnTo>
                      <a:pt x="46" y="172"/>
                    </a:lnTo>
                    <a:lnTo>
                      <a:pt x="46" y="176"/>
                    </a:lnTo>
                    <a:lnTo>
                      <a:pt x="44" y="177"/>
                    </a:lnTo>
                    <a:lnTo>
                      <a:pt x="43" y="176"/>
                    </a:lnTo>
                    <a:lnTo>
                      <a:pt x="39" y="170"/>
                    </a:lnTo>
                    <a:lnTo>
                      <a:pt x="36" y="170"/>
                    </a:lnTo>
                    <a:lnTo>
                      <a:pt x="34" y="164"/>
                    </a:lnTo>
                    <a:lnTo>
                      <a:pt x="33" y="164"/>
                    </a:lnTo>
                    <a:lnTo>
                      <a:pt x="30" y="170"/>
                    </a:lnTo>
                    <a:lnTo>
                      <a:pt x="28" y="170"/>
                    </a:lnTo>
                    <a:lnTo>
                      <a:pt x="25" y="170"/>
                    </a:lnTo>
                    <a:lnTo>
                      <a:pt x="24" y="170"/>
                    </a:lnTo>
                    <a:lnTo>
                      <a:pt x="22" y="166"/>
                    </a:lnTo>
                    <a:lnTo>
                      <a:pt x="22" y="163"/>
                    </a:lnTo>
                    <a:lnTo>
                      <a:pt x="22" y="160"/>
                    </a:lnTo>
                    <a:lnTo>
                      <a:pt x="22" y="156"/>
                    </a:lnTo>
                    <a:lnTo>
                      <a:pt x="22" y="153"/>
                    </a:lnTo>
                    <a:lnTo>
                      <a:pt x="22" y="151"/>
                    </a:lnTo>
                    <a:lnTo>
                      <a:pt x="18" y="147"/>
                    </a:lnTo>
                    <a:lnTo>
                      <a:pt x="16" y="145"/>
                    </a:lnTo>
                    <a:lnTo>
                      <a:pt x="15" y="138"/>
                    </a:lnTo>
                    <a:lnTo>
                      <a:pt x="15" y="129"/>
                    </a:lnTo>
                    <a:lnTo>
                      <a:pt x="13" y="129"/>
                    </a:lnTo>
                    <a:lnTo>
                      <a:pt x="10" y="115"/>
                    </a:lnTo>
                    <a:lnTo>
                      <a:pt x="3" y="101"/>
                    </a:lnTo>
                    <a:lnTo>
                      <a:pt x="3" y="97"/>
                    </a:lnTo>
                    <a:lnTo>
                      <a:pt x="4" y="94"/>
                    </a:lnTo>
                    <a:lnTo>
                      <a:pt x="7" y="89"/>
                    </a:lnTo>
                    <a:lnTo>
                      <a:pt x="10" y="86"/>
                    </a:lnTo>
                    <a:lnTo>
                      <a:pt x="13" y="78"/>
                    </a:lnTo>
                    <a:lnTo>
                      <a:pt x="12" y="54"/>
                    </a:lnTo>
                    <a:lnTo>
                      <a:pt x="10" y="39"/>
                    </a:lnTo>
                    <a:lnTo>
                      <a:pt x="12" y="35"/>
                    </a:lnTo>
                    <a:lnTo>
                      <a:pt x="12" y="31"/>
                    </a:lnTo>
                    <a:lnTo>
                      <a:pt x="9" y="26"/>
                    </a:lnTo>
                    <a:lnTo>
                      <a:pt x="6" y="24"/>
                    </a:lnTo>
                    <a:lnTo>
                      <a:pt x="4" y="23"/>
                    </a:lnTo>
                    <a:lnTo>
                      <a:pt x="0" y="14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7F7F7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2127" name="Picture 79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71" y="2853"/>
                <a:ext cx="12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28" name="Picture 80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71" y="2853"/>
                <a:ext cx="12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30" name="Rectangle 81"/>
              <p:cNvSpPr>
                <a:spLocks noChangeArrowheads="1"/>
              </p:cNvSpPr>
              <p:nvPr/>
            </p:nvSpPr>
            <p:spPr bwMode="auto">
              <a:xfrm>
                <a:off x="2075" y="2858"/>
                <a:ext cx="106" cy="2"/>
              </a:xfrm>
              <a:prstGeom prst="rect">
                <a:avLst/>
              </a:pr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1" name="Rectangle 82"/>
              <p:cNvSpPr>
                <a:spLocks noChangeArrowheads="1"/>
              </p:cNvSpPr>
              <p:nvPr/>
            </p:nvSpPr>
            <p:spPr bwMode="auto">
              <a:xfrm>
                <a:off x="2075" y="2860"/>
                <a:ext cx="106" cy="1"/>
              </a:xfrm>
              <a:prstGeom prst="rect">
                <a:avLst/>
              </a:prstGeom>
              <a:solidFill>
                <a:srgbClr val="214A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2" name="Rectangle 83"/>
              <p:cNvSpPr>
                <a:spLocks noChangeArrowheads="1"/>
              </p:cNvSpPr>
              <p:nvPr/>
            </p:nvSpPr>
            <p:spPr bwMode="auto">
              <a:xfrm>
                <a:off x="2075" y="2861"/>
                <a:ext cx="106" cy="2"/>
              </a:xfrm>
              <a:prstGeom prst="rect">
                <a:avLst/>
              </a:prstGeom>
              <a:solidFill>
                <a:srgbClr val="224C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3" name="Rectangle 84"/>
              <p:cNvSpPr>
                <a:spLocks noChangeArrowheads="1"/>
              </p:cNvSpPr>
              <p:nvPr/>
            </p:nvSpPr>
            <p:spPr bwMode="auto">
              <a:xfrm>
                <a:off x="2075" y="2863"/>
                <a:ext cx="106" cy="2"/>
              </a:xfrm>
              <a:prstGeom prst="rect">
                <a:avLst/>
              </a:prstGeom>
              <a:solidFill>
                <a:srgbClr val="244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4" name="Rectangle 85"/>
              <p:cNvSpPr>
                <a:spLocks noChangeArrowheads="1"/>
              </p:cNvSpPr>
              <p:nvPr/>
            </p:nvSpPr>
            <p:spPr bwMode="auto">
              <a:xfrm>
                <a:off x="2075" y="2865"/>
                <a:ext cx="106" cy="2"/>
              </a:xfrm>
              <a:prstGeom prst="rect">
                <a:avLst/>
              </a:prstGeom>
              <a:solidFill>
                <a:srgbClr val="264E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5" name="Rectangle 86"/>
              <p:cNvSpPr>
                <a:spLocks noChangeArrowheads="1"/>
              </p:cNvSpPr>
              <p:nvPr/>
            </p:nvSpPr>
            <p:spPr bwMode="auto">
              <a:xfrm>
                <a:off x="2075" y="2867"/>
                <a:ext cx="106" cy="2"/>
              </a:xfrm>
              <a:prstGeom prst="rect">
                <a:avLst/>
              </a:prstGeom>
              <a:solidFill>
                <a:srgbClr val="2850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2" name="Rectangle 87"/>
              <p:cNvSpPr>
                <a:spLocks noChangeArrowheads="1"/>
              </p:cNvSpPr>
              <p:nvPr/>
            </p:nvSpPr>
            <p:spPr bwMode="auto">
              <a:xfrm>
                <a:off x="2075" y="2869"/>
                <a:ext cx="106" cy="1"/>
              </a:xfrm>
              <a:prstGeom prst="rect">
                <a:avLst/>
              </a:prstGeom>
              <a:solidFill>
                <a:srgbClr val="2A51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3" name="Rectangle 88"/>
              <p:cNvSpPr>
                <a:spLocks noChangeArrowheads="1"/>
              </p:cNvSpPr>
              <p:nvPr/>
            </p:nvSpPr>
            <p:spPr bwMode="auto">
              <a:xfrm>
                <a:off x="2075" y="2870"/>
                <a:ext cx="106" cy="2"/>
              </a:xfrm>
              <a:prstGeom prst="rect">
                <a:avLst/>
              </a:prstGeom>
              <a:solidFill>
                <a:srgbClr val="2B53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4" name="Rectangle 89"/>
              <p:cNvSpPr>
                <a:spLocks noChangeArrowheads="1"/>
              </p:cNvSpPr>
              <p:nvPr/>
            </p:nvSpPr>
            <p:spPr bwMode="auto">
              <a:xfrm>
                <a:off x="2075" y="2872"/>
                <a:ext cx="106" cy="2"/>
              </a:xfrm>
              <a:prstGeom prst="rect">
                <a:avLst/>
              </a:prstGeom>
              <a:solidFill>
                <a:srgbClr val="2D54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5" name="Rectangle 90"/>
              <p:cNvSpPr>
                <a:spLocks noChangeArrowheads="1"/>
              </p:cNvSpPr>
              <p:nvPr/>
            </p:nvSpPr>
            <p:spPr bwMode="auto">
              <a:xfrm>
                <a:off x="2075" y="2874"/>
                <a:ext cx="106" cy="2"/>
              </a:xfrm>
              <a:prstGeom prst="rect">
                <a:avLst/>
              </a:prstGeom>
              <a:solidFill>
                <a:srgbClr val="2F56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6" name="Rectangle 91"/>
              <p:cNvSpPr>
                <a:spLocks noChangeArrowheads="1"/>
              </p:cNvSpPr>
              <p:nvPr/>
            </p:nvSpPr>
            <p:spPr bwMode="auto">
              <a:xfrm>
                <a:off x="2075" y="2876"/>
                <a:ext cx="106" cy="1"/>
              </a:xfrm>
              <a:prstGeom prst="rect">
                <a:avLst/>
              </a:prstGeom>
              <a:solidFill>
                <a:srgbClr val="3157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7" name="Rectangle 92"/>
              <p:cNvSpPr>
                <a:spLocks noChangeArrowheads="1"/>
              </p:cNvSpPr>
              <p:nvPr/>
            </p:nvSpPr>
            <p:spPr bwMode="auto">
              <a:xfrm>
                <a:off x="2075" y="2877"/>
                <a:ext cx="106" cy="2"/>
              </a:xfrm>
              <a:prstGeom prst="rect">
                <a:avLst/>
              </a:prstGeom>
              <a:solidFill>
                <a:srgbClr val="335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8" name="Rectangle 93"/>
              <p:cNvSpPr>
                <a:spLocks noChangeArrowheads="1"/>
              </p:cNvSpPr>
              <p:nvPr/>
            </p:nvSpPr>
            <p:spPr bwMode="auto">
              <a:xfrm>
                <a:off x="2075" y="2879"/>
                <a:ext cx="106" cy="1"/>
              </a:xfrm>
              <a:prstGeom prst="rect">
                <a:avLst/>
              </a:prstGeom>
              <a:solidFill>
                <a:srgbClr val="345A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9" name="Rectangle 94"/>
              <p:cNvSpPr>
                <a:spLocks noChangeArrowheads="1"/>
              </p:cNvSpPr>
              <p:nvPr/>
            </p:nvSpPr>
            <p:spPr bwMode="auto">
              <a:xfrm>
                <a:off x="2075" y="2880"/>
                <a:ext cx="106" cy="2"/>
              </a:xfrm>
              <a:prstGeom prst="rect">
                <a:avLst/>
              </a:prstGeom>
              <a:solidFill>
                <a:srgbClr val="365B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0" name="Rectangle 95"/>
              <p:cNvSpPr>
                <a:spLocks noChangeArrowheads="1"/>
              </p:cNvSpPr>
              <p:nvPr/>
            </p:nvSpPr>
            <p:spPr bwMode="auto">
              <a:xfrm>
                <a:off x="2075" y="2882"/>
                <a:ext cx="106" cy="2"/>
              </a:xfrm>
              <a:prstGeom prst="rect">
                <a:avLst/>
              </a:prstGeom>
              <a:solidFill>
                <a:srgbClr val="385C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1" name="Rectangle 96"/>
              <p:cNvSpPr>
                <a:spLocks noChangeArrowheads="1"/>
              </p:cNvSpPr>
              <p:nvPr/>
            </p:nvSpPr>
            <p:spPr bwMode="auto">
              <a:xfrm>
                <a:off x="2075" y="2884"/>
                <a:ext cx="106" cy="1"/>
              </a:xfrm>
              <a:prstGeom prst="rect">
                <a:avLst/>
              </a:prstGeom>
              <a:solidFill>
                <a:srgbClr val="395E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2" name="Rectangle 97"/>
              <p:cNvSpPr>
                <a:spLocks noChangeArrowheads="1"/>
              </p:cNvSpPr>
              <p:nvPr/>
            </p:nvSpPr>
            <p:spPr bwMode="auto">
              <a:xfrm>
                <a:off x="2075" y="2885"/>
                <a:ext cx="106" cy="2"/>
              </a:xfrm>
              <a:prstGeom prst="rect">
                <a:avLst/>
              </a:prstGeom>
              <a:solidFill>
                <a:srgbClr val="3B5F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3" name="Rectangle 98"/>
              <p:cNvSpPr>
                <a:spLocks noChangeArrowheads="1"/>
              </p:cNvSpPr>
              <p:nvPr/>
            </p:nvSpPr>
            <p:spPr bwMode="auto">
              <a:xfrm>
                <a:off x="2075" y="2887"/>
                <a:ext cx="106" cy="1"/>
              </a:xfrm>
              <a:prstGeom prst="rect">
                <a:avLst/>
              </a:prstGeom>
              <a:solidFill>
                <a:srgbClr val="3D60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4" name="Rectangle 99"/>
              <p:cNvSpPr>
                <a:spLocks noChangeArrowheads="1"/>
              </p:cNvSpPr>
              <p:nvPr/>
            </p:nvSpPr>
            <p:spPr bwMode="auto">
              <a:xfrm>
                <a:off x="2075" y="2888"/>
                <a:ext cx="106" cy="2"/>
              </a:xfrm>
              <a:prstGeom prst="rect">
                <a:avLst/>
              </a:prstGeom>
              <a:solidFill>
                <a:srgbClr val="3F61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5" name="Rectangle 100"/>
              <p:cNvSpPr>
                <a:spLocks noChangeArrowheads="1"/>
              </p:cNvSpPr>
              <p:nvPr/>
            </p:nvSpPr>
            <p:spPr bwMode="auto">
              <a:xfrm>
                <a:off x="2075" y="2890"/>
                <a:ext cx="106" cy="2"/>
              </a:xfrm>
              <a:prstGeom prst="rect">
                <a:avLst/>
              </a:prstGeom>
              <a:solidFill>
                <a:srgbClr val="4063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6" name="Rectangle 101"/>
              <p:cNvSpPr>
                <a:spLocks noChangeArrowheads="1"/>
              </p:cNvSpPr>
              <p:nvPr/>
            </p:nvSpPr>
            <p:spPr bwMode="auto">
              <a:xfrm>
                <a:off x="2075" y="2892"/>
                <a:ext cx="106" cy="2"/>
              </a:xfrm>
              <a:prstGeom prst="rect">
                <a:avLst/>
              </a:prstGeom>
              <a:solidFill>
                <a:srgbClr val="4264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9" name="Rectangle 102"/>
              <p:cNvSpPr>
                <a:spLocks noChangeArrowheads="1"/>
              </p:cNvSpPr>
              <p:nvPr/>
            </p:nvSpPr>
            <p:spPr bwMode="auto">
              <a:xfrm>
                <a:off x="2075" y="2894"/>
                <a:ext cx="106" cy="2"/>
              </a:xfrm>
              <a:prstGeom prst="rect">
                <a:avLst/>
              </a:prstGeom>
              <a:solidFill>
                <a:srgbClr val="4466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0" name="Rectangle 103"/>
              <p:cNvSpPr>
                <a:spLocks noChangeArrowheads="1"/>
              </p:cNvSpPr>
              <p:nvPr/>
            </p:nvSpPr>
            <p:spPr bwMode="auto">
              <a:xfrm>
                <a:off x="2075" y="2896"/>
                <a:ext cx="106" cy="2"/>
              </a:xfrm>
              <a:prstGeom prst="rect">
                <a:avLst/>
              </a:prstGeom>
              <a:solidFill>
                <a:srgbClr val="4668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1" name="Rectangle 104"/>
              <p:cNvSpPr>
                <a:spLocks noChangeArrowheads="1"/>
              </p:cNvSpPr>
              <p:nvPr/>
            </p:nvSpPr>
            <p:spPr bwMode="auto">
              <a:xfrm>
                <a:off x="2075" y="2898"/>
                <a:ext cx="106" cy="2"/>
              </a:xfrm>
              <a:prstGeom prst="rect">
                <a:avLst/>
              </a:prstGeom>
              <a:solidFill>
                <a:srgbClr val="4869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2" name="Rectangle 105"/>
              <p:cNvSpPr>
                <a:spLocks noChangeArrowheads="1"/>
              </p:cNvSpPr>
              <p:nvPr/>
            </p:nvSpPr>
            <p:spPr bwMode="auto">
              <a:xfrm>
                <a:off x="2075" y="2900"/>
                <a:ext cx="106" cy="1"/>
              </a:xfrm>
              <a:prstGeom prst="rect">
                <a:avLst/>
              </a:prstGeom>
              <a:solidFill>
                <a:srgbClr val="4A6A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3" name="Rectangle 106"/>
              <p:cNvSpPr>
                <a:spLocks noChangeArrowheads="1"/>
              </p:cNvSpPr>
              <p:nvPr/>
            </p:nvSpPr>
            <p:spPr bwMode="auto">
              <a:xfrm>
                <a:off x="2075" y="2901"/>
                <a:ext cx="106" cy="2"/>
              </a:xfrm>
              <a:prstGeom prst="rect">
                <a:avLst/>
              </a:prstGeom>
              <a:solidFill>
                <a:srgbClr val="4B6C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4" name="Rectangle 107"/>
              <p:cNvSpPr>
                <a:spLocks noChangeArrowheads="1"/>
              </p:cNvSpPr>
              <p:nvPr/>
            </p:nvSpPr>
            <p:spPr bwMode="auto">
              <a:xfrm>
                <a:off x="2075" y="2903"/>
                <a:ext cx="106" cy="1"/>
              </a:xfrm>
              <a:prstGeom prst="rect">
                <a:avLst/>
              </a:prstGeom>
              <a:solidFill>
                <a:srgbClr val="4D6D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5" name="Rectangle 108"/>
              <p:cNvSpPr>
                <a:spLocks noChangeArrowheads="1"/>
              </p:cNvSpPr>
              <p:nvPr/>
            </p:nvSpPr>
            <p:spPr bwMode="auto">
              <a:xfrm>
                <a:off x="2075" y="2904"/>
                <a:ext cx="106" cy="2"/>
              </a:xfrm>
              <a:prstGeom prst="rect">
                <a:avLst/>
              </a:prstGeom>
              <a:solidFill>
                <a:srgbClr val="4F6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6" name="Rectangle 109"/>
              <p:cNvSpPr>
                <a:spLocks noChangeArrowheads="1"/>
              </p:cNvSpPr>
              <p:nvPr/>
            </p:nvSpPr>
            <p:spPr bwMode="auto">
              <a:xfrm>
                <a:off x="2075" y="2906"/>
                <a:ext cx="106" cy="2"/>
              </a:xfrm>
              <a:prstGeom prst="rect">
                <a:avLst/>
              </a:prstGeom>
              <a:solidFill>
                <a:srgbClr val="517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7" name="Rectangle 110"/>
              <p:cNvSpPr>
                <a:spLocks noChangeArrowheads="1"/>
              </p:cNvSpPr>
              <p:nvPr/>
            </p:nvSpPr>
            <p:spPr bwMode="auto">
              <a:xfrm>
                <a:off x="2075" y="2908"/>
                <a:ext cx="106" cy="2"/>
              </a:xfrm>
              <a:prstGeom prst="rect">
                <a:avLst/>
              </a:prstGeom>
              <a:solidFill>
                <a:srgbClr val="5372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8" name="Rectangle 111"/>
              <p:cNvSpPr>
                <a:spLocks noChangeArrowheads="1"/>
              </p:cNvSpPr>
              <p:nvPr/>
            </p:nvSpPr>
            <p:spPr bwMode="auto">
              <a:xfrm>
                <a:off x="2075" y="2910"/>
                <a:ext cx="106" cy="2"/>
              </a:xfrm>
              <a:prstGeom prst="rect">
                <a:avLst/>
              </a:prstGeom>
              <a:solidFill>
                <a:srgbClr val="557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9" name="Rectangle 112"/>
              <p:cNvSpPr>
                <a:spLocks noChangeArrowheads="1"/>
              </p:cNvSpPr>
              <p:nvPr/>
            </p:nvSpPr>
            <p:spPr bwMode="auto">
              <a:xfrm>
                <a:off x="2075" y="2912"/>
                <a:ext cx="106" cy="2"/>
              </a:xfrm>
              <a:prstGeom prst="rect">
                <a:avLst/>
              </a:prstGeom>
              <a:solidFill>
                <a:srgbClr val="5774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0" name="Rectangle 113"/>
              <p:cNvSpPr>
                <a:spLocks noChangeArrowheads="1"/>
              </p:cNvSpPr>
              <p:nvPr/>
            </p:nvSpPr>
            <p:spPr bwMode="auto">
              <a:xfrm>
                <a:off x="2075" y="2914"/>
                <a:ext cx="106" cy="2"/>
              </a:xfrm>
              <a:prstGeom prst="rect">
                <a:avLst/>
              </a:prstGeom>
              <a:solidFill>
                <a:srgbClr val="597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1" name="Rectangle 114"/>
              <p:cNvSpPr>
                <a:spLocks noChangeArrowheads="1"/>
              </p:cNvSpPr>
              <p:nvPr/>
            </p:nvSpPr>
            <p:spPr bwMode="auto">
              <a:xfrm>
                <a:off x="2075" y="2916"/>
                <a:ext cx="106" cy="1"/>
              </a:xfrm>
              <a:prstGeom prst="rect">
                <a:avLst/>
              </a:prstGeom>
              <a:solidFill>
                <a:srgbClr val="5B77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2" name="Rectangle 115"/>
              <p:cNvSpPr>
                <a:spLocks noChangeArrowheads="1"/>
              </p:cNvSpPr>
              <p:nvPr/>
            </p:nvSpPr>
            <p:spPr bwMode="auto">
              <a:xfrm>
                <a:off x="2075" y="2917"/>
                <a:ext cx="106" cy="3"/>
              </a:xfrm>
              <a:prstGeom prst="rect">
                <a:avLst/>
              </a:prstGeom>
              <a:solidFill>
                <a:srgbClr val="5D79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3" name="Rectangle 116"/>
              <p:cNvSpPr>
                <a:spLocks noChangeArrowheads="1"/>
              </p:cNvSpPr>
              <p:nvPr/>
            </p:nvSpPr>
            <p:spPr bwMode="auto">
              <a:xfrm>
                <a:off x="2075" y="2920"/>
                <a:ext cx="106" cy="2"/>
              </a:xfrm>
              <a:prstGeom prst="rect">
                <a:avLst/>
              </a:prstGeom>
              <a:solidFill>
                <a:srgbClr val="5F7B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6" name="Rectangle 117"/>
              <p:cNvSpPr>
                <a:spLocks noChangeArrowheads="1"/>
              </p:cNvSpPr>
              <p:nvPr/>
            </p:nvSpPr>
            <p:spPr bwMode="auto">
              <a:xfrm>
                <a:off x="2075" y="2922"/>
                <a:ext cx="106" cy="2"/>
              </a:xfrm>
              <a:prstGeom prst="rect">
                <a:avLst/>
              </a:prstGeom>
              <a:solidFill>
                <a:srgbClr val="617D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7" name="Rectangle 118"/>
              <p:cNvSpPr>
                <a:spLocks noChangeArrowheads="1"/>
              </p:cNvSpPr>
              <p:nvPr/>
            </p:nvSpPr>
            <p:spPr bwMode="auto">
              <a:xfrm>
                <a:off x="2075" y="2924"/>
                <a:ext cx="106" cy="2"/>
              </a:xfrm>
              <a:prstGeom prst="rect">
                <a:avLst/>
              </a:prstGeom>
              <a:solidFill>
                <a:srgbClr val="637E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8" name="Rectangle 119"/>
              <p:cNvSpPr>
                <a:spLocks noChangeArrowheads="1"/>
              </p:cNvSpPr>
              <p:nvPr/>
            </p:nvSpPr>
            <p:spPr bwMode="auto">
              <a:xfrm>
                <a:off x="2075" y="2926"/>
                <a:ext cx="106" cy="2"/>
              </a:xfrm>
              <a:prstGeom prst="rect">
                <a:avLst/>
              </a:prstGeom>
              <a:solidFill>
                <a:srgbClr val="6580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9" name="Rectangle 120"/>
              <p:cNvSpPr>
                <a:spLocks noChangeArrowheads="1"/>
              </p:cNvSpPr>
              <p:nvPr/>
            </p:nvSpPr>
            <p:spPr bwMode="auto">
              <a:xfrm>
                <a:off x="2075" y="2928"/>
                <a:ext cx="106" cy="2"/>
              </a:xfrm>
              <a:prstGeom prst="rect">
                <a:avLst/>
              </a:prstGeom>
              <a:solidFill>
                <a:srgbClr val="6781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0" name="Rectangle 121"/>
              <p:cNvSpPr>
                <a:spLocks noChangeArrowheads="1"/>
              </p:cNvSpPr>
              <p:nvPr/>
            </p:nvSpPr>
            <p:spPr bwMode="auto">
              <a:xfrm>
                <a:off x="2075" y="2930"/>
                <a:ext cx="106" cy="1"/>
              </a:xfrm>
              <a:prstGeom prst="rect">
                <a:avLst/>
              </a:prstGeom>
              <a:solidFill>
                <a:srgbClr val="6983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1" name="Rectangle 122"/>
              <p:cNvSpPr>
                <a:spLocks noChangeArrowheads="1"/>
              </p:cNvSpPr>
              <p:nvPr/>
            </p:nvSpPr>
            <p:spPr bwMode="auto">
              <a:xfrm>
                <a:off x="2075" y="2931"/>
                <a:ext cx="106" cy="2"/>
              </a:xfrm>
              <a:prstGeom prst="rect">
                <a:avLst/>
              </a:prstGeom>
              <a:solidFill>
                <a:srgbClr val="6B84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2" name="Rectangle 123"/>
              <p:cNvSpPr>
                <a:spLocks noChangeArrowheads="1"/>
              </p:cNvSpPr>
              <p:nvPr/>
            </p:nvSpPr>
            <p:spPr bwMode="auto">
              <a:xfrm>
                <a:off x="2075" y="2933"/>
                <a:ext cx="106" cy="2"/>
              </a:xfrm>
              <a:prstGeom prst="rect">
                <a:avLst/>
              </a:prstGeom>
              <a:solidFill>
                <a:srgbClr val="6D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3" name="Rectangle 124"/>
              <p:cNvSpPr>
                <a:spLocks noChangeArrowheads="1"/>
              </p:cNvSpPr>
              <p:nvPr/>
            </p:nvSpPr>
            <p:spPr bwMode="auto">
              <a:xfrm>
                <a:off x="2075" y="2935"/>
                <a:ext cx="106" cy="2"/>
              </a:xfrm>
              <a:prstGeom prst="rect">
                <a:avLst/>
              </a:prstGeom>
              <a:solidFill>
                <a:srgbClr val="6F87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4" name="Rectangle 125"/>
              <p:cNvSpPr>
                <a:spLocks noChangeArrowheads="1"/>
              </p:cNvSpPr>
              <p:nvPr/>
            </p:nvSpPr>
            <p:spPr bwMode="auto">
              <a:xfrm>
                <a:off x="2075" y="2937"/>
                <a:ext cx="106" cy="2"/>
              </a:xfrm>
              <a:prstGeom prst="rect">
                <a:avLst/>
              </a:prstGeom>
              <a:solidFill>
                <a:srgbClr val="7189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5" name="Rectangle 126"/>
              <p:cNvSpPr>
                <a:spLocks noChangeArrowheads="1"/>
              </p:cNvSpPr>
              <p:nvPr/>
            </p:nvSpPr>
            <p:spPr bwMode="auto">
              <a:xfrm>
                <a:off x="2075" y="2939"/>
                <a:ext cx="106" cy="2"/>
              </a:xfrm>
              <a:prstGeom prst="rect">
                <a:avLst/>
              </a:prstGeom>
              <a:solidFill>
                <a:srgbClr val="738A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6" name="Rectangle 127"/>
              <p:cNvSpPr>
                <a:spLocks noChangeArrowheads="1"/>
              </p:cNvSpPr>
              <p:nvPr/>
            </p:nvSpPr>
            <p:spPr bwMode="auto">
              <a:xfrm>
                <a:off x="2075" y="2941"/>
                <a:ext cx="106" cy="2"/>
              </a:xfrm>
              <a:prstGeom prst="rect">
                <a:avLst/>
              </a:prstGeom>
              <a:solidFill>
                <a:srgbClr val="758C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7" name="Rectangle 128"/>
              <p:cNvSpPr>
                <a:spLocks noChangeArrowheads="1"/>
              </p:cNvSpPr>
              <p:nvPr/>
            </p:nvSpPr>
            <p:spPr bwMode="auto">
              <a:xfrm>
                <a:off x="2075" y="2943"/>
                <a:ext cx="106" cy="1"/>
              </a:xfrm>
              <a:prstGeom prst="rect">
                <a:avLst/>
              </a:prstGeom>
              <a:solidFill>
                <a:srgbClr val="778D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8" name="Rectangle 129"/>
              <p:cNvSpPr>
                <a:spLocks noChangeArrowheads="1"/>
              </p:cNvSpPr>
              <p:nvPr/>
            </p:nvSpPr>
            <p:spPr bwMode="auto">
              <a:xfrm>
                <a:off x="2075" y="2944"/>
                <a:ext cx="106" cy="2"/>
              </a:xfrm>
              <a:prstGeom prst="rect">
                <a:avLst/>
              </a:prstGeom>
              <a:solidFill>
                <a:srgbClr val="788F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9" name="Rectangle 130"/>
              <p:cNvSpPr>
                <a:spLocks noChangeArrowheads="1"/>
              </p:cNvSpPr>
              <p:nvPr/>
            </p:nvSpPr>
            <p:spPr bwMode="auto">
              <a:xfrm>
                <a:off x="2075" y="2946"/>
                <a:ext cx="106" cy="2"/>
              </a:xfrm>
              <a:prstGeom prst="rect">
                <a:avLst/>
              </a:prstGeom>
              <a:solidFill>
                <a:srgbClr val="7A90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0" name="Rectangle 131"/>
              <p:cNvSpPr>
                <a:spLocks noChangeArrowheads="1"/>
              </p:cNvSpPr>
              <p:nvPr/>
            </p:nvSpPr>
            <p:spPr bwMode="auto">
              <a:xfrm>
                <a:off x="2075" y="2948"/>
                <a:ext cx="106" cy="2"/>
              </a:xfrm>
              <a:prstGeom prst="rect">
                <a:avLst/>
              </a:prstGeom>
              <a:solidFill>
                <a:srgbClr val="7C92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1" name="Rectangle 132"/>
              <p:cNvSpPr>
                <a:spLocks noChangeArrowheads="1"/>
              </p:cNvSpPr>
              <p:nvPr/>
            </p:nvSpPr>
            <p:spPr bwMode="auto">
              <a:xfrm>
                <a:off x="2075" y="2950"/>
                <a:ext cx="106" cy="1"/>
              </a:xfrm>
              <a:prstGeom prst="rect">
                <a:avLst/>
              </a:prstGeom>
              <a:solidFill>
                <a:srgbClr val="7E93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2" name="Rectangle 133"/>
              <p:cNvSpPr>
                <a:spLocks noChangeArrowheads="1"/>
              </p:cNvSpPr>
              <p:nvPr/>
            </p:nvSpPr>
            <p:spPr bwMode="auto">
              <a:xfrm>
                <a:off x="2075" y="2951"/>
                <a:ext cx="106" cy="2"/>
              </a:xfrm>
              <a:prstGeom prst="rect">
                <a:avLst/>
              </a:prstGeom>
              <a:solidFill>
                <a:srgbClr val="8094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3" name="Rectangle 134"/>
              <p:cNvSpPr>
                <a:spLocks noChangeArrowheads="1"/>
              </p:cNvSpPr>
              <p:nvPr/>
            </p:nvSpPr>
            <p:spPr bwMode="auto">
              <a:xfrm>
                <a:off x="2075" y="2953"/>
                <a:ext cx="106" cy="2"/>
              </a:xfrm>
              <a:prstGeom prst="rect">
                <a:avLst/>
              </a:prstGeom>
              <a:solidFill>
                <a:srgbClr val="8196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4" name="Rectangle 135"/>
              <p:cNvSpPr>
                <a:spLocks noChangeArrowheads="1"/>
              </p:cNvSpPr>
              <p:nvPr/>
            </p:nvSpPr>
            <p:spPr bwMode="auto">
              <a:xfrm>
                <a:off x="2075" y="2955"/>
                <a:ext cx="106" cy="1"/>
              </a:xfrm>
              <a:prstGeom prst="rect">
                <a:avLst/>
              </a:prstGeom>
              <a:solidFill>
                <a:srgbClr val="8397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5" name="Rectangle 136"/>
              <p:cNvSpPr>
                <a:spLocks noChangeArrowheads="1"/>
              </p:cNvSpPr>
              <p:nvPr/>
            </p:nvSpPr>
            <p:spPr bwMode="auto">
              <a:xfrm>
                <a:off x="2075" y="2956"/>
                <a:ext cx="106" cy="2"/>
              </a:xfrm>
              <a:prstGeom prst="rect">
                <a:avLst/>
              </a:prstGeom>
              <a:solidFill>
                <a:srgbClr val="8598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6" name="Rectangle 137"/>
              <p:cNvSpPr>
                <a:spLocks noChangeArrowheads="1"/>
              </p:cNvSpPr>
              <p:nvPr/>
            </p:nvSpPr>
            <p:spPr bwMode="auto">
              <a:xfrm>
                <a:off x="2075" y="2958"/>
                <a:ext cx="106" cy="1"/>
              </a:xfrm>
              <a:prstGeom prst="rect">
                <a:avLst/>
              </a:prstGeom>
              <a:solidFill>
                <a:srgbClr val="869A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7" name="Rectangle 138"/>
              <p:cNvSpPr>
                <a:spLocks noChangeArrowheads="1"/>
              </p:cNvSpPr>
              <p:nvPr/>
            </p:nvSpPr>
            <p:spPr bwMode="auto">
              <a:xfrm>
                <a:off x="2075" y="2959"/>
                <a:ext cx="106" cy="2"/>
              </a:xfrm>
              <a:prstGeom prst="rect">
                <a:avLst/>
              </a:prstGeom>
              <a:solidFill>
                <a:srgbClr val="889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8" name="Rectangle 139"/>
              <p:cNvSpPr>
                <a:spLocks noChangeArrowheads="1"/>
              </p:cNvSpPr>
              <p:nvPr/>
            </p:nvSpPr>
            <p:spPr bwMode="auto">
              <a:xfrm>
                <a:off x="2075" y="2961"/>
                <a:ext cx="106" cy="2"/>
              </a:xfrm>
              <a:prstGeom prst="rect">
                <a:avLst/>
              </a:prstGeom>
              <a:solidFill>
                <a:srgbClr val="8A9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9" name="Rectangle 140"/>
              <p:cNvSpPr>
                <a:spLocks noChangeArrowheads="1"/>
              </p:cNvSpPr>
              <p:nvPr/>
            </p:nvSpPr>
            <p:spPr bwMode="auto">
              <a:xfrm>
                <a:off x="2075" y="2963"/>
                <a:ext cx="106" cy="2"/>
              </a:xfrm>
              <a:prstGeom prst="rect">
                <a:avLst/>
              </a:prstGeom>
              <a:solidFill>
                <a:srgbClr val="8C9E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0" name="Rectangle 141"/>
              <p:cNvSpPr>
                <a:spLocks noChangeArrowheads="1"/>
              </p:cNvSpPr>
              <p:nvPr/>
            </p:nvSpPr>
            <p:spPr bwMode="auto">
              <a:xfrm>
                <a:off x="2075" y="2965"/>
                <a:ext cx="106" cy="2"/>
              </a:xfrm>
              <a:prstGeom prst="rect">
                <a:avLst/>
              </a:prstGeom>
              <a:solidFill>
                <a:srgbClr val="8E9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1" name="Rectangle 142"/>
              <p:cNvSpPr>
                <a:spLocks noChangeArrowheads="1"/>
              </p:cNvSpPr>
              <p:nvPr/>
            </p:nvSpPr>
            <p:spPr bwMode="auto">
              <a:xfrm>
                <a:off x="2075" y="2967"/>
                <a:ext cx="106" cy="1"/>
              </a:xfrm>
              <a:prstGeom prst="rect">
                <a:avLst/>
              </a:prstGeom>
              <a:solidFill>
                <a:srgbClr val="8FA1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2" name="Rectangle 143"/>
              <p:cNvSpPr>
                <a:spLocks noChangeArrowheads="1"/>
              </p:cNvSpPr>
              <p:nvPr/>
            </p:nvSpPr>
            <p:spPr bwMode="auto">
              <a:xfrm>
                <a:off x="2075" y="2968"/>
                <a:ext cx="106" cy="3"/>
              </a:xfrm>
              <a:prstGeom prst="rect">
                <a:avLst/>
              </a:prstGeom>
              <a:solidFill>
                <a:srgbClr val="91A2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3" name="Rectangle 144"/>
              <p:cNvSpPr>
                <a:spLocks noChangeArrowheads="1"/>
              </p:cNvSpPr>
              <p:nvPr/>
            </p:nvSpPr>
            <p:spPr bwMode="auto">
              <a:xfrm>
                <a:off x="2075" y="2971"/>
                <a:ext cx="106" cy="1"/>
              </a:xfrm>
              <a:prstGeom prst="rect">
                <a:avLst/>
              </a:prstGeom>
              <a:solidFill>
                <a:srgbClr val="93A4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4" name="Rectangle 145"/>
              <p:cNvSpPr>
                <a:spLocks noChangeArrowheads="1"/>
              </p:cNvSpPr>
              <p:nvPr/>
            </p:nvSpPr>
            <p:spPr bwMode="auto">
              <a:xfrm>
                <a:off x="2075" y="2972"/>
                <a:ext cx="106" cy="2"/>
              </a:xfrm>
              <a:prstGeom prst="rect">
                <a:avLst/>
              </a:prstGeom>
              <a:solidFill>
                <a:srgbClr val="95A5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5" name="Rectangle 146"/>
              <p:cNvSpPr>
                <a:spLocks noChangeArrowheads="1"/>
              </p:cNvSpPr>
              <p:nvPr/>
            </p:nvSpPr>
            <p:spPr bwMode="auto">
              <a:xfrm>
                <a:off x="2075" y="2974"/>
                <a:ext cx="106" cy="1"/>
              </a:xfrm>
              <a:prstGeom prst="rect">
                <a:avLst/>
              </a:prstGeom>
              <a:solidFill>
                <a:srgbClr val="97A6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6" name="Rectangle 147"/>
              <p:cNvSpPr>
                <a:spLocks noChangeArrowheads="1"/>
              </p:cNvSpPr>
              <p:nvPr/>
            </p:nvSpPr>
            <p:spPr bwMode="auto">
              <a:xfrm>
                <a:off x="2075" y="2975"/>
                <a:ext cx="106" cy="2"/>
              </a:xfrm>
              <a:prstGeom prst="rect">
                <a:avLst/>
              </a:prstGeom>
              <a:solidFill>
                <a:srgbClr val="98A8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7" name="Rectangle 148"/>
              <p:cNvSpPr>
                <a:spLocks noChangeArrowheads="1"/>
              </p:cNvSpPr>
              <p:nvPr/>
            </p:nvSpPr>
            <p:spPr bwMode="auto">
              <a:xfrm>
                <a:off x="2075" y="2977"/>
                <a:ext cx="106" cy="1"/>
              </a:xfrm>
              <a:prstGeom prst="rect">
                <a:avLst/>
              </a:prstGeom>
              <a:solidFill>
                <a:srgbClr val="9AA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8" name="Freeform 149"/>
              <p:cNvSpPr>
                <a:spLocks/>
              </p:cNvSpPr>
              <p:nvPr/>
            </p:nvSpPr>
            <p:spPr bwMode="auto">
              <a:xfrm>
                <a:off x="2075" y="2858"/>
                <a:ext cx="105" cy="119"/>
              </a:xfrm>
              <a:custGeom>
                <a:avLst/>
                <a:gdLst>
                  <a:gd name="T0" fmla="*/ 76 w 105"/>
                  <a:gd name="T1" fmla="*/ 5 h 119"/>
                  <a:gd name="T2" fmla="*/ 78 w 105"/>
                  <a:gd name="T3" fmla="*/ 14 h 119"/>
                  <a:gd name="T4" fmla="*/ 84 w 105"/>
                  <a:gd name="T5" fmla="*/ 26 h 119"/>
                  <a:gd name="T6" fmla="*/ 93 w 105"/>
                  <a:gd name="T7" fmla="*/ 22 h 119"/>
                  <a:gd name="T8" fmla="*/ 105 w 105"/>
                  <a:gd name="T9" fmla="*/ 21 h 119"/>
                  <a:gd name="T10" fmla="*/ 98 w 105"/>
                  <a:gd name="T11" fmla="*/ 28 h 119"/>
                  <a:gd name="T12" fmla="*/ 85 w 105"/>
                  <a:gd name="T13" fmla="*/ 32 h 119"/>
                  <a:gd name="T14" fmla="*/ 87 w 105"/>
                  <a:gd name="T15" fmla="*/ 47 h 119"/>
                  <a:gd name="T16" fmla="*/ 78 w 105"/>
                  <a:gd name="T17" fmla="*/ 55 h 119"/>
                  <a:gd name="T18" fmla="*/ 78 w 105"/>
                  <a:gd name="T19" fmla="*/ 62 h 119"/>
                  <a:gd name="T20" fmla="*/ 75 w 105"/>
                  <a:gd name="T21" fmla="*/ 66 h 119"/>
                  <a:gd name="T22" fmla="*/ 70 w 105"/>
                  <a:gd name="T23" fmla="*/ 70 h 119"/>
                  <a:gd name="T24" fmla="*/ 66 w 105"/>
                  <a:gd name="T25" fmla="*/ 77 h 119"/>
                  <a:gd name="T26" fmla="*/ 60 w 105"/>
                  <a:gd name="T27" fmla="*/ 80 h 119"/>
                  <a:gd name="T28" fmla="*/ 56 w 105"/>
                  <a:gd name="T29" fmla="*/ 86 h 119"/>
                  <a:gd name="T30" fmla="*/ 60 w 105"/>
                  <a:gd name="T31" fmla="*/ 90 h 119"/>
                  <a:gd name="T32" fmla="*/ 70 w 105"/>
                  <a:gd name="T33" fmla="*/ 93 h 119"/>
                  <a:gd name="T34" fmla="*/ 63 w 105"/>
                  <a:gd name="T35" fmla="*/ 101 h 119"/>
                  <a:gd name="T36" fmla="*/ 55 w 105"/>
                  <a:gd name="T37" fmla="*/ 102 h 119"/>
                  <a:gd name="T38" fmla="*/ 45 w 105"/>
                  <a:gd name="T39" fmla="*/ 104 h 119"/>
                  <a:gd name="T40" fmla="*/ 44 w 105"/>
                  <a:gd name="T41" fmla="*/ 114 h 119"/>
                  <a:gd name="T42" fmla="*/ 38 w 105"/>
                  <a:gd name="T43" fmla="*/ 105 h 119"/>
                  <a:gd name="T44" fmla="*/ 32 w 105"/>
                  <a:gd name="T45" fmla="*/ 107 h 119"/>
                  <a:gd name="T46" fmla="*/ 21 w 105"/>
                  <a:gd name="T47" fmla="*/ 97 h 119"/>
                  <a:gd name="T48" fmla="*/ 15 w 105"/>
                  <a:gd name="T49" fmla="*/ 99 h 119"/>
                  <a:gd name="T50" fmla="*/ 12 w 105"/>
                  <a:gd name="T51" fmla="*/ 105 h 119"/>
                  <a:gd name="T52" fmla="*/ 5 w 105"/>
                  <a:gd name="T53" fmla="*/ 113 h 119"/>
                  <a:gd name="T54" fmla="*/ 3 w 105"/>
                  <a:gd name="T55" fmla="*/ 102 h 119"/>
                  <a:gd name="T56" fmla="*/ 1 w 105"/>
                  <a:gd name="T57" fmla="*/ 73 h 119"/>
                  <a:gd name="T58" fmla="*/ 4 w 105"/>
                  <a:gd name="T59" fmla="*/ 52 h 119"/>
                  <a:gd name="T60" fmla="*/ 0 w 105"/>
                  <a:gd name="T61" fmla="*/ 44 h 119"/>
                  <a:gd name="T62" fmla="*/ 6 w 105"/>
                  <a:gd name="T63" fmla="*/ 21 h 119"/>
                  <a:gd name="T64" fmla="*/ 14 w 105"/>
                  <a:gd name="T65" fmla="*/ 16 h 119"/>
                  <a:gd name="T66" fmla="*/ 23 w 105"/>
                  <a:gd name="T67" fmla="*/ 10 h 119"/>
                  <a:gd name="T68" fmla="*/ 30 w 105"/>
                  <a:gd name="T69" fmla="*/ 10 h 119"/>
                  <a:gd name="T70" fmla="*/ 33 w 105"/>
                  <a:gd name="T71" fmla="*/ 7 h 119"/>
                  <a:gd name="T72" fmla="*/ 46 w 105"/>
                  <a:gd name="T73" fmla="*/ 11 h 119"/>
                  <a:gd name="T74" fmla="*/ 57 w 105"/>
                  <a:gd name="T75" fmla="*/ 3 h 119"/>
                  <a:gd name="T76" fmla="*/ 70 w 105"/>
                  <a:gd name="T77" fmla="*/ 3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05" h="119">
                    <a:moveTo>
                      <a:pt x="70" y="3"/>
                    </a:moveTo>
                    <a:lnTo>
                      <a:pt x="76" y="5"/>
                    </a:lnTo>
                    <a:lnTo>
                      <a:pt x="78" y="3"/>
                    </a:lnTo>
                    <a:lnTo>
                      <a:pt x="78" y="14"/>
                    </a:lnTo>
                    <a:lnTo>
                      <a:pt x="81" y="20"/>
                    </a:lnTo>
                    <a:lnTo>
                      <a:pt x="84" y="26"/>
                    </a:lnTo>
                    <a:lnTo>
                      <a:pt x="87" y="24"/>
                    </a:lnTo>
                    <a:lnTo>
                      <a:pt x="93" y="22"/>
                    </a:lnTo>
                    <a:lnTo>
                      <a:pt x="99" y="21"/>
                    </a:lnTo>
                    <a:lnTo>
                      <a:pt x="105" y="21"/>
                    </a:lnTo>
                    <a:lnTo>
                      <a:pt x="105" y="24"/>
                    </a:lnTo>
                    <a:lnTo>
                      <a:pt x="98" y="28"/>
                    </a:lnTo>
                    <a:lnTo>
                      <a:pt x="93" y="32"/>
                    </a:lnTo>
                    <a:lnTo>
                      <a:pt x="85" y="32"/>
                    </a:lnTo>
                    <a:lnTo>
                      <a:pt x="81" y="42"/>
                    </a:lnTo>
                    <a:lnTo>
                      <a:pt x="87" y="47"/>
                    </a:lnTo>
                    <a:lnTo>
                      <a:pt x="79" y="50"/>
                    </a:lnTo>
                    <a:lnTo>
                      <a:pt x="78" y="55"/>
                    </a:lnTo>
                    <a:lnTo>
                      <a:pt x="79" y="59"/>
                    </a:lnTo>
                    <a:lnTo>
                      <a:pt x="78" y="62"/>
                    </a:lnTo>
                    <a:lnTo>
                      <a:pt x="75" y="60"/>
                    </a:lnTo>
                    <a:lnTo>
                      <a:pt x="75" y="66"/>
                    </a:lnTo>
                    <a:lnTo>
                      <a:pt x="70" y="66"/>
                    </a:lnTo>
                    <a:lnTo>
                      <a:pt x="70" y="70"/>
                    </a:lnTo>
                    <a:lnTo>
                      <a:pt x="67" y="74"/>
                    </a:lnTo>
                    <a:lnTo>
                      <a:pt x="66" y="77"/>
                    </a:lnTo>
                    <a:lnTo>
                      <a:pt x="63" y="77"/>
                    </a:lnTo>
                    <a:lnTo>
                      <a:pt x="60" y="80"/>
                    </a:lnTo>
                    <a:lnTo>
                      <a:pt x="63" y="81"/>
                    </a:lnTo>
                    <a:lnTo>
                      <a:pt x="56" y="86"/>
                    </a:lnTo>
                    <a:lnTo>
                      <a:pt x="55" y="88"/>
                    </a:lnTo>
                    <a:lnTo>
                      <a:pt x="60" y="90"/>
                    </a:lnTo>
                    <a:lnTo>
                      <a:pt x="69" y="90"/>
                    </a:lnTo>
                    <a:lnTo>
                      <a:pt x="70" y="93"/>
                    </a:lnTo>
                    <a:lnTo>
                      <a:pt x="70" y="94"/>
                    </a:lnTo>
                    <a:lnTo>
                      <a:pt x="63" y="101"/>
                    </a:lnTo>
                    <a:lnTo>
                      <a:pt x="58" y="102"/>
                    </a:lnTo>
                    <a:lnTo>
                      <a:pt x="55" y="102"/>
                    </a:lnTo>
                    <a:lnTo>
                      <a:pt x="48" y="102"/>
                    </a:lnTo>
                    <a:lnTo>
                      <a:pt x="45" y="104"/>
                    </a:lnTo>
                    <a:lnTo>
                      <a:pt x="44" y="110"/>
                    </a:lnTo>
                    <a:lnTo>
                      <a:pt x="44" y="114"/>
                    </a:lnTo>
                    <a:lnTo>
                      <a:pt x="39" y="119"/>
                    </a:lnTo>
                    <a:lnTo>
                      <a:pt x="38" y="105"/>
                    </a:lnTo>
                    <a:lnTo>
                      <a:pt x="36" y="105"/>
                    </a:lnTo>
                    <a:lnTo>
                      <a:pt x="32" y="107"/>
                    </a:lnTo>
                    <a:lnTo>
                      <a:pt x="27" y="105"/>
                    </a:lnTo>
                    <a:lnTo>
                      <a:pt x="21" y="97"/>
                    </a:lnTo>
                    <a:lnTo>
                      <a:pt x="18" y="94"/>
                    </a:lnTo>
                    <a:lnTo>
                      <a:pt x="15" y="99"/>
                    </a:lnTo>
                    <a:lnTo>
                      <a:pt x="16" y="105"/>
                    </a:lnTo>
                    <a:lnTo>
                      <a:pt x="12" y="105"/>
                    </a:lnTo>
                    <a:lnTo>
                      <a:pt x="10" y="110"/>
                    </a:lnTo>
                    <a:lnTo>
                      <a:pt x="5" y="113"/>
                    </a:lnTo>
                    <a:lnTo>
                      <a:pt x="2" y="107"/>
                    </a:lnTo>
                    <a:lnTo>
                      <a:pt x="3" y="102"/>
                    </a:lnTo>
                    <a:lnTo>
                      <a:pt x="0" y="87"/>
                    </a:lnTo>
                    <a:lnTo>
                      <a:pt x="1" y="73"/>
                    </a:lnTo>
                    <a:lnTo>
                      <a:pt x="3" y="65"/>
                    </a:lnTo>
                    <a:lnTo>
                      <a:pt x="4" y="52"/>
                    </a:lnTo>
                    <a:lnTo>
                      <a:pt x="3" y="47"/>
                    </a:lnTo>
                    <a:lnTo>
                      <a:pt x="0" y="44"/>
                    </a:lnTo>
                    <a:lnTo>
                      <a:pt x="8" y="26"/>
                    </a:lnTo>
                    <a:lnTo>
                      <a:pt x="6" y="21"/>
                    </a:lnTo>
                    <a:lnTo>
                      <a:pt x="7" y="18"/>
                    </a:lnTo>
                    <a:lnTo>
                      <a:pt x="14" y="16"/>
                    </a:lnTo>
                    <a:lnTo>
                      <a:pt x="20" y="14"/>
                    </a:lnTo>
                    <a:lnTo>
                      <a:pt x="23" y="10"/>
                    </a:lnTo>
                    <a:lnTo>
                      <a:pt x="27" y="11"/>
                    </a:lnTo>
                    <a:lnTo>
                      <a:pt x="30" y="10"/>
                    </a:lnTo>
                    <a:lnTo>
                      <a:pt x="30" y="5"/>
                    </a:lnTo>
                    <a:lnTo>
                      <a:pt x="33" y="7"/>
                    </a:lnTo>
                    <a:lnTo>
                      <a:pt x="41" y="8"/>
                    </a:lnTo>
                    <a:lnTo>
                      <a:pt x="46" y="11"/>
                    </a:lnTo>
                    <a:lnTo>
                      <a:pt x="53" y="0"/>
                    </a:lnTo>
                    <a:lnTo>
                      <a:pt x="57" y="3"/>
                    </a:lnTo>
                    <a:lnTo>
                      <a:pt x="66" y="7"/>
                    </a:lnTo>
                    <a:lnTo>
                      <a:pt x="70" y="3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7F7F7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2198" name="Picture 150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5" y="2339"/>
                <a:ext cx="87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99" name="Picture 151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5" y="2339"/>
                <a:ext cx="87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69" name="Rectangle 152"/>
              <p:cNvSpPr>
                <a:spLocks noChangeArrowheads="1"/>
              </p:cNvSpPr>
              <p:nvPr/>
            </p:nvSpPr>
            <p:spPr bwMode="auto">
              <a:xfrm>
                <a:off x="1430" y="2343"/>
                <a:ext cx="72" cy="1"/>
              </a:xfrm>
              <a:prstGeom prst="rect">
                <a:avLst/>
              </a:pr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0" name="Rectangle 153"/>
              <p:cNvSpPr>
                <a:spLocks noChangeArrowheads="1"/>
              </p:cNvSpPr>
              <p:nvPr/>
            </p:nvSpPr>
            <p:spPr bwMode="auto">
              <a:xfrm>
                <a:off x="1430" y="2344"/>
                <a:ext cx="72" cy="1"/>
              </a:xfrm>
              <a:prstGeom prst="rect">
                <a:avLst/>
              </a:prstGeom>
              <a:solidFill>
                <a:srgbClr val="214A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1" name="Rectangle 154"/>
              <p:cNvSpPr>
                <a:spLocks noChangeArrowheads="1"/>
              </p:cNvSpPr>
              <p:nvPr/>
            </p:nvSpPr>
            <p:spPr bwMode="auto">
              <a:xfrm>
                <a:off x="1430" y="2345"/>
                <a:ext cx="72" cy="1"/>
              </a:xfrm>
              <a:prstGeom prst="rect">
                <a:avLst/>
              </a:prstGeom>
              <a:solidFill>
                <a:srgbClr val="224B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2" name="Rectangle 155"/>
              <p:cNvSpPr>
                <a:spLocks noChangeArrowheads="1"/>
              </p:cNvSpPr>
              <p:nvPr/>
            </p:nvSpPr>
            <p:spPr bwMode="auto">
              <a:xfrm>
                <a:off x="1430" y="2346"/>
                <a:ext cx="72" cy="1"/>
              </a:xfrm>
              <a:prstGeom prst="rect">
                <a:avLst/>
              </a:prstGeom>
              <a:solidFill>
                <a:srgbClr val="244C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3" name="Rectangle 156"/>
              <p:cNvSpPr>
                <a:spLocks noChangeArrowheads="1"/>
              </p:cNvSpPr>
              <p:nvPr/>
            </p:nvSpPr>
            <p:spPr bwMode="auto">
              <a:xfrm>
                <a:off x="1430" y="2347"/>
                <a:ext cx="72" cy="1"/>
              </a:xfrm>
              <a:prstGeom prst="rect">
                <a:avLst/>
              </a:prstGeom>
              <a:solidFill>
                <a:srgbClr val="254E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4" name="Rectangle 157"/>
              <p:cNvSpPr>
                <a:spLocks noChangeArrowheads="1"/>
              </p:cNvSpPr>
              <p:nvPr/>
            </p:nvSpPr>
            <p:spPr bwMode="auto">
              <a:xfrm>
                <a:off x="1430" y="2347"/>
                <a:ext cx="72" cy="1"/>
              </a:xfrm>
              <a:prstGeom prst="rect">
                <a:avLst/>
              </a:prstGeom>
              <a:solidFill>
                <a:srgbClr val="274F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5" name="Rectangle 158"/>
              <p:cNvSpPr>
                <a:spLocks noChangeArrowheads="1"/>
              </p:cNvSpPr>
              <p:nvPr/>
            </p:nvSpPr>
            <p:spPr bwMode="auto">
              <a:xfrm>
                <a:off x="1430" y="2348"/>
                <a:ext cx="72" cy="1"/>
              </a:xfrm>
              <a:prstGeom prst="rect">
                <a:avLst/>
              </a:prstGeom>
              <a:solidFill>
                <a:srgbClr val="2850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6" name="Rectangle 159"/>
              <p:cNvSpPr>
                <a:spLocks noChangeArrowheads="1"/>
              </p:cNvSpPr>
              <p:nvPr/>
            </p:nvSpPr>
            <p:spPr bwMode="auto">
              <a:xfrm>
                <a:off x="1430" y="2349"/>
                <a:ext cx="72" cy="1"/>
              </a:xfrm>
              <a:prstGeom prst="rect">
                <a:avLst/>
              </a:prstGeom>
              <a:solidFill>
                <a:srgbClr val="2951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7" name="Rectangle 160"/>
              <p:cNvSpPr>
                <a:spLocks noChangeArrowheads="1"/>
              </p:cNvSpPr>
              <p:nvPr/>
            </p:nvSpPr>
            <p:spPr bwMode="auto">
              <a:xfrm>
                <a:off x="1430" y="2350"/>
                <a:ext cx="72" cy="1"/>
              </a:xfrm>
              <a:prstGeom prst="rect">
                <a:avLst/>
              </a:prstGeom>
              <a:solidFill>
                <a:srgbClr val="2B52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8" name="Rectangle 161"/>
              <p:cNvSpPr>
                <a:spLocks noChangeArrowheads="1"/>
              </p:cNvSpPr>
              <p:nvPr/>
            </p:nvSpPr>
            <p:spPr bwMode="auto">
              <a:xfrm>
                <a:off x="1430" y="2351"/>
                <a:ext cx="72" cy="1"/>
              </a:xfrm>
              <a:prstGeom prst="rect">
                <a:avLst/>
              </a:prstGeom>
              <a:solidFill>
                <a:srgbClr val="2C5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9" name="Rectangle 162"/>
              <p:cNvSpPr>
                <a:spLocks noChangeArrowheads="1"/>
              </p:cNvSpPr>
              <p:nvPr/>
            </p:nvSpPr>
            <p:spPr bwMode="auto">
              <a:xfrm>
                <a:off x="1430" y="2351"/>
                <a:ext cx="72" cy="1"/>
              </a:xfrm>
              <a:prstGeom prst="rect">
                <a:avLst/>
              </a:prstGeom>
              <a:solidFill>
                <a:srgbClr val="2D54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0" name="Rectangle 163"/>
              <p:cNvSpPr>
                <a:spLocks noChangeArrowheads="1"/>
              </p:cNvSpPr>
              <p:nvPr/>
            </p:nvSpPr>
            <p:spPr bwMode="auto">
              <a:xfrm>
                <a:off x="1430" y="2352"/>
                <a:ext cx="72" cy="1"/>
              </a:xfrm>
              <a:prstGeom prst="rect">
                <a:avLst/>
              </a:prstGeom>
              <a:solidFill>
                <a:srgbClr val="2F56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1" name="Rectangle 164"/>
              <p:cNvSpPr>
                <a:spLocks noChangeArrowheads="1"/>
              </p:cNvSpPr>
              <p:nvPr/>
            </p:nvSpPr>
            <p:spPr bwMode="auto">
              <a:xfrm>
                <a:off x="1430" y="2353"/>
                <a:ext cx="72" cy="1"/>
              </a:xfrm>
              <a:prstGeom prst="rect">
                <a:avLst/>
              </a:prstGeom>
              <a:solidFill>
                <a:srgbClr val="3057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2" name="Rectangle 165"/>
              <p:cNvSpPr>
                <a:spLocks noChangeArrowheads="1"/>
              </p:cNvSpPr>
              <p:nvPr/>
            </p:nvSpPr>
            <p:spPr bwMode="auto">
              <a:xfrm>
                <a:off x="1430" y="2354"/>
                <a:ext cx="72" cy="1"/>
              </a:xfrm>
              <a:prstGeom prst="rect">
                <a:avLst/>
              </a:prstGeom>
              <a:solidFill>
                <a:srgbClr val="3258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3" name="Rectangle 166"/>
              <p:cNvSpPr>
                <a:spLocks noChangeArrowheads="1"/>
              </p:cNvSpPr>
              <p:nvPr/>
            </p:nvSpPr>
            <p:spPr bwMode="auto">
              <a:xfrm>
                <a:off x="1430" y="2355"/>
                <a:ext cx="72" cy="1"/>
              </a:xfrm>
              <a:prstGeom prst="rect">
                <a:avLst/>
              </a:prstGeom>
              <a:solidFill>
                <a:srgbClr val="3359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4" name="Rectangle 167"/>
              <p:cNvSpPr>
                <a:spLocks noChangeArrowheads="1"/>
              </p:cNvSpPr>
              <p:nvPr/>
            </p:nvSpPr>
            <p:spPr bwMode="auto">
              <a:xfrm>
                <a:off x="1430" y="2355"/>
                <a:ext cx="72" cy="1"/>
              </a:xfrm>
              <a:prstGeom prst="rect">
                <a:avLst/>
              </a:prstGeom>
              <a:solidFill>
                <a:srgbClr val="355A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5" name="Rectangle 168"/>
              <p:cNvSpPr>
                <a:spLocks noChangeArrowheads="1"/>
              </p:cNvSpPr>
              <p:nvPr/>
            </p:nvSpPr>
            <p:spPr bwMode="auto">
              <a:xfrm>
                <a:off x="1430" y="2356"/>
                <a:ext cx="72" cy="1"/>
              </a:xfrm>
              <a:prstGeom prst="rect">
                <a:avLst/>
              </a:prstGeom>
              <a:solidFill>
                <a:srgbClr val="365B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6" name="Rectangle 169"/>
              <p:cNvSpPr>
                <a:spLocks noChangeArrowheads="1"/>
              </p:cNvSpPr>
              <p:nvPr/>
            </p:nvSpPr>
            <p:spPr bwMode="auto">
              <a:xfrm>
                <a:off x="1430" y="2357"/>
                <a:ext cx="72" cy="1"/>
              </a:xfrm>
              <a:prstGeom prst="rect">
                <a:avLst/>
              </a:prstGeom>
              <a:solidFill>
                <a:srgbClr val="385C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7" name="Rectangle 170"/>
              <p:cNvSpPr>
                <a:spLocks noChangeArrowheads="1"/>
              </p:cNvSpPr>
              <p:nvPr/>
            </p:nvSpPr>
            <p:spPr bwMode="auto">
              <a:xfrm>
                <a:off x="1430" y="2358"/>
                <a:ext cx="72" cy="1"/>
              </a:xfrm>
              <a:prstGeom prst="rect">
                <a:avLst/>
              </a:prstGeom>
              <a:solidFill>
                <a:srgbClr val="395E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8" name="Rectangle 171"/>
              <p:cNvSpPr>
                <a:spLocks noChangeArrowheads="1"/>
              </p:cNvSpPr>
              <p:nvPr/>
            </p:nvSpPr>
            <p:spPr bwMode="auto">
              <a:xfrm>
                <a:off x="1430" y="2359"/>
                <a:ext cx="72" cy="1"/>
              </a:xfrm>
              <a:prstGeom prst="rect">
                <a:avLst/>
              </a:prstGeom>
              <a:solidFill>
                <a:srgbClr val="3B5F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9" name="Rectangle 172"/>
              <p:cNvSpPr>
                <a:spLocks noChangeArrowheads="1"/>
              </p:cNvSpPr>
              <p:nvPr/>
            </p:nvSpPr>
            <p:spPr bwMode="auto">
              <a:xfrm>
                <a:off x="1430" y="2359"/>
                <a:ext cx="72" cy="1"/>
              </a:xfrm>
              <a:prstGeom prst="rect">
                <a:avLst/>
              </a:prstGeom>
              <a:solidFill>
                <a:srgbClr val="3C60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0" name="Rectangle 173"/>
              <p:cNvSpPr>
                <a:spLocks noChangeArrowheads="1"/>
              </p:cNvSpPr>
              <p:nvPr/>
            </p:nvSpPr>
            <p:spPr bwMode="auto">
              <a:xfrm>
                <a:off x="1430" y="2360"/>
                <a:ext cx="72" cy="1"/>
              </a:xfrm>
              <a:prstGeom prst="rect">
                <a:avLst/>
              </a:prstGeom>
              <a:solidFill>
                <a:srgbClr val="3E61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1" name="Rectangle 174"/>
              <p:cNvSpPr>
                <a:spLocks noChangeArrowheads="1"/>
              </p:cNvSpPr>
              <p:nvPr/>
            </p:nvSpPr>
            <p:spPr bwMode="auto">
              <a:xfrm>
                <a:off x="1430" y="2361"/>
                <a:ext cx="72" cy="1"/>
              </a:xfrm>
              <a:prstGeom prst="rect">
                <a:avLst/>
              </a:prstGeom>
              <a:solidFill>
                <a:srgbClr val="3F62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2" name="Rectangle 175"/>
              <p:cNvSpPr>
                <a:spLocks noChangeArrowheads="1"/>
              </p:cNvSpPr>
              <p:nvPr/>
            </p:nvSpPr>
            <p:spPr bwMode="auto">
              <a:xfrm>
                <a:off x="1430" y="2362"/>
                <a:ext cx="72" cy="1"/>
              </a:xfrm>
              <a:prstGeom prst="rect">
                <a:avLst/>
              </a:prstGeom>
              <a:solidFill>
                <a:srgbClr val="4163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3" name="Rectangle 176"/>
              <p:cNvSpPr>
                <a:spLocks noChangeArrowheads="1"/>
              </p:cNvSpPr>
              <p:nvPr/>
            </p:nvSpPr>
            <p:spPr bwMode="auto">
              <a:xfrm>
                <a:off x="1430" y="2363"/>
                <a:ext cx="72" cy="1"/>
              </a:xfrm>
              <a:prstGeom prst="rect">
                <a:avLst/>
              </a:prstGeom>
              <a:solidFill>
                <a:srgbClr val="4264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4" name="Rectangle 177"/>
              <p:cNvSpPr>
                <a:spLocks noChangeArrowheads="1"/>
              </p:cNvSpPr>
              <p:nvPr/>
            </p:nvSpPr>
            <p:spPr bwMode="auto">
              <a:xfrm>
                <a:off x="1430" y="2363"/>
                <a:ext cx="72" cy="1"/>
              </a:xfrm>
              <a:prstGeom prst="rect">
                <a:avLst/>
              </a:prstGeom>
              <a:solidFill>
                <a:srgbClr val="4366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5" name="Rectangle 178"/>
              <p:cNvSpPr>
                <a:spLocks noChangeArrowheads="1"/>
              </p:cNvSpPr>
              <p:nvPr/>
            </p:nvSpPr>
            <p:spPr bwMode="auto">
              <a:xfrm>
                <a:off x="1430" y="2364"/>
                <a:ext cx="72" cy="1"/>
              </a:xfrm>
              <a:prstGeom prst="rect">
                <a:avLst/>
              </a:prstGeom>
              <a:solidFill>
                <a:srgbClr val="4567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6" name="Rectangle 179"/>
              <p:cNvSpPr>
                <a:spLocks noChangeArrowheads="1"/>
              </p:cNvSpPr>
              <p:nvPr/>
            </p:nvSpPr>
            <p:spPr bwMode="auto">
              <a:xfrm>
                <a:off x="1430" y="2365"/>
                <a:ext cx="72" cy="1"/>
              </a:xfrm>
              <a:prstGeom prst="rect">
                <a:avLst/>
              </a:prstGeom>
              <a:solidFill>
                <a:srgbClr val="4668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7" name="Rectangle 180"/>
              <p:cNvSpPr>
                <a:spLocks noChangeArrowheads="1"/>
              </p:cNvSpPr>
              <p:nvPr/>
            </p:nvSpPr>
            <p:spPr bwMode="auto">
              <a:xfrm>
                <a:off x="1430" y="2366"/>
                <a:ext cx="72" cy="1"/>
              </a:xfrm>
              <a:prstGeom prst="rect">
                <a:avLst/>
              </a:prstGeom>
              <a:solidFill>
                <a:srgbClr val="4869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8" name="Rectangle 181"/>
              <p:cNvSpPr>
                <a:spLocks noChangeArrowheads="1"/>
              </p:cNvSpPr>
              <p:nvPr/>
            </p:nvSpPr>
            <p:spPr bwMode="auto">
              <a:xfrm>
                <a:off x="1430" y="2367"/>
                <a:ext cx="72" cy="1"/>
              </a:xfrm>
              <a:prstGeom prst="rect">
                <a:avLst/>
              </a:prstGeom>
              <a:solidFill>
                <a:srgbClr val="496A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9" name="Rectangle 182"/>
              <p:cNvSpPr>
                <a:spLocks noChangeArrowheads="1"/>
              </p:cNvSpPr>
              <p:nvPr/>
            </p:nvSpPr>
            <p:spPr bwMode="auto">
              <a:xfrm>
                <a:off x="1430" y="2367"/>
                <a:ext cx="72" cy="1"/>
              </a:xfrm>
              <a:prstGeom prst="rect">
                <a:avLst/>
              </a:prstGeom>
              <a:solidFill>
                <a:srgbClr val="4B6B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6" name="Rectangle 183"/>
              <p:cNvSpPr>
                <a:spLocks noChangeArrowheads="1"/>
              </p:cNvSpPr>
              <p:nvPr/>
            </p:nvSpPr>
            <p:spPr bwMode="auto">
              <a:xfrm>
                <a:off x="1430" y="2368"/>
                <a:ext cx="72" cy="1"/>
              </a:xfrm>
              <a:prstGeom prst="rect">
                <a:avLst/>
              </a:prstGeom>
              <a:solidFill>
                <a:srgbClr val="4C6C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7" name="Rectangle 184"/>
              <p:cNvSpPr>
                <a:spLocks noChangeArrowheads="1"/>
              </p:cNvSpPr>
              <p:nvPr/>
            </p:nvSpPr>
            <p:spPr bwMode="auto">
              <a:xfrm>
                <a:off x="1430" y="2369"/>
                <a:ext cx="72" cy="1"/>
              </a:xfrm>
              <a:prstGeom prst="rect">
                <a:avLst/>
              </a:prstGeom>
              <a:solidFill>
                <a:srgbClr val="4E6E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8" name="Rectangle 185"/>
              <p:cNvSpPr>
                <a:spLocks noChangeArrowheads="1"/>
              </p:cNvSpPr>
              <p:nvPr/>
            </p:nvSpPr>
            <p:spPr bwMode="auto">
              <a:xfrm>
                <a:off x="1430" y="2370"/>
                <a:ext cx="72" cy="1"/>
              </a:xfrm>
              <a:prstGeom prst="rect">
                <a:avLst/>
              </a:prstGeom>
              <a:solidFill>
                <a:srgbClr val="4F6F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9" name="Rectangle 186"/>
              <p:cNvSpPr>
                <a:spLocks noChangeArrowheads="1"/>
              </p:cNvSpPr>
              <p:nvPr/>
            </p:nvSpPr>
            <p:spPr bwMode="auto">
              <a:xfrm>
                <a:off x="1430" y="2371"/>
                <a:ext cx="72" cy="1"/>
              </a:xfrm>
              <a:prstGeom prst="rect">
                <a:avLst/>
              </a:prstGeom>
              <a:solidFill>
                <a:srgbClr val="517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0" name="Rectangle 187"/>
              <p:cNvSpPr>
                <a:spLocks noChangeArrowheads="1"/>
              </p:cNvSpPr>
              <p:nvPr/>
            </p:nvSpPr>
            <p:spPr bwMode="auto">
              <a:xfrm>
                <a:off x="1430" y="2371"/>
                <a:ext cx="72" cy="1"/>
              </a:xfrm>
              <a:prstGeom prst="rect">
                <a:avLst/>
              </a:prstGeom>
              <a:solidFill>
                <a:srgbClr val="52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1" name="Rectangle 188"/>
              <p:cNvSpPr>
                <a:spLocks noChangeArrowheads="1"/>
              </p:cNvSpPr>
              <p:nvPr/>
            </p:nvSpPr>
            <p:spPr bwMode="auto">
              <a:xfrm>
                <a:off x="1430" y="2372"/>
                <a:ext cx="72" cy="1"/>
              </a:xfrm>
              <a:prstGeom prst="rect">
                <a:avLst/>
              </a:prstGeom>
              <a:solidFill>
                <a:srgbClr val="5472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2" name="Rectangle 189"/>
              <p:cNvSpPr>
                <a:spLocks noChangeArrowheads="1"/>
              </p:cNvSpPr>
              <p:nvPr/>
            </p:nvSpPr>
            <p:spPr bwMode="auto">
              <a:xfrm>
                <a:off x="1430" y="2373"/>
                <a:ext cx="72" cy="1"/>
              </a:xfrm>
              <a:prstGeom prst="rect">
                <a:avLst/>
              </a:prstGeom>
              <a:solidFill>
                <a:srgbClr val="557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3" name="Rectangle 190"/>
              <p:cNvSpPr>
                <a:spLocks noChangeArrowheads="1"/>
              </p:cNvSpPr>
              <p:nvPr/>
            </p:nvSpPr>
            <p:spPr bwMode="auto">
              <a:xfrm>
                <a:off x="1430" y="2374"/>
                <a:ext cx="72" cy="1"/>
              </a:xfrm>
              <a:prstGeom prst="rect">
                <a:avLst/>
              </a:prstGeom>
              <a:solidFill>
                <a:srgbClr val="5774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4" name="Rectangle 191"/>
              <p:cNvSpPr>
                <a:spLocks noChangeArrowheads="1"/>
              </p:cNvSpPr>
              <p:nvPr/>
            </p:nvSpPr>
            <p:spPr bwMode="auto">
              <a:xfrm>
                <a:off x="1430" y="2375"/>
                <a:ext cx="72" cy="1"/>
              </a:xfrm>
              <a:prstGeom prst="rect">
                <a:avLst/>
              </a:prstGeom>
              <a:solidFill>
                <a:srgbClr val="587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5" name="Rectangle 192"/>
              <p:cNvSpPr>
                <a:spLocks noChangeArrowheads="1"/>
              </p:cNvSpPr>
              <p:nvPr/>
            </p:nvSpPr>
            <p:spPr bwMode="auto">
              <a:xfrm>
                <a:off x="1430" y="2375"/>
                <a:ext cx="72" cy="1"/>
              </a:xfrm>
              <a:prstGeom prst="rect">
                <a:avLst/>
              </a:prstGeom>
              <a:solidFill>
                <a:srgbClr val="5A77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6" name="Rectangle 193"/>
              <p:cNvSpPr>
                <a:spLocks noChangeArrowheads="1"/>
              </p:cNvSpPr>
              <p:nvPr/>
            </p:nvSpPr>
            <p:spPr bwMode="auto">
              <a:xfrm>
                <a:off x="1430" y="2376"/>
                <a:ext cx="72" cy="1"/>
              </a:xfrm>
              <a:prstGeom prst="rect">
                <a:avLst/>
              </a:prstGeom>
              <a:solidFill>
                <a:srgbClr val="5B78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7" name="Rectangle 194"/>
              <p:cNvSpPr>
                <a:spLocks noChangeArrowheads="1"/>
              </p:cNvSpPr>
              <p:nvPr/>
            </p:nvSpPr>
            <p:spPr bwMode="auto">
              <a:xfrm>
                <a:off x="1430" y="2377"/>
                <a:ext cx="72" cy="1"/>
              </a:xfrm>
              <a:prstGeom prst="rect">
                <a:avLst/>
              </a:prstGeom>
              <a:solidFill>
                <a:srgbClr val="5D79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8" name="Rectangle 195"/>
              <p:cNvSpPr>
                <a:spLocks noChangeArrowheads="1"/>
              </p:cNvSpPr>
              <p:nvPr/>
            </p:nvSpPr>
            <p:spPr bwMode="auto">
              <a:xfrm>
                <a:off x="1430" y="2378"/>
                <a:ext cx="72" cy="1"/>
              </a:xfrm>
              <a:prstGeom prst="rect">
                <a:avLst/>
              </a:prstGeom>
              <a:solidFill>
                <a:srgbClr val="5E7A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9" name="Rectangle 196"/>
              <p:cNvSpPr>
                <a:spLocks noChangeArrowheads="1"/>
              </p:cNvSpPr>
              <p:nvPr/>
            </p:nvSpPr>
            <p:spPr bwMode="auto">
              <a:xfrm>
                <a:off x="1430" y="2379"/>
                <a:ext cx="72" cy="1"/>
              </a:xfrm>
              <a:prstGeom prst="rect">
                <a:avLst/>
              </a:prstGeom>
              <a:solidFill>
                <a:srgbClr val="607B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0" name="Rectangle 197"/>
              <p:cNvSpPr>
                <a:spLocks noChangeArrowheads="1"/>
              </p:cNvSpPr>
              <p:nvPr/>
            </p:nvSpPr>
            <p:spPr bwMode="auto">
              <a:xfrm>
                <a:off x="1430" y="2379"/>
                <a:ext cx="72" cy="1"/>
              </a:xfrm>
              <a:prstGeom prst="rect">
                <a:avLst/>
              </a:prstGeom>
              <a:solidFill>
                <a:srgbClr val="617C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1" name="Rectangle 198"/>
              <p:cNvSpPr>
                <a:spLocks noChangeArrowheads="1"/>
              </p:cNvSpPr>
              <p:nvPr/>
            </p:nvSpPr>
            <p:spPr bwMode="auto">
              <a:xfrm>
                <a:off x="1430" y="2380"/>
                <a:ext cx="72" cy="1"/>
              </a:xfrm>
              <a:prstGeom prst="rect">
                <a:avLst/>
              </a:prstGeom>
              <a:solidFill>
                <a:srgbClr val="627E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2" name="Rectangle 199"/>
              <p:cNvSpPr>
                <a:spLocks noChangeArrowheads="1"/>
              </p:cNvSpPr>
              <p:nvPr/>
            </p:nvSpPr>
            <p:spPr bwMode="auto">
              <a:xfrm>
                <a:off x="1430" y="2381"/>
                <a:ext cx="72" cy="1"/>
              </a:xfrm>
              <a:prstGeom prst="rect">
                <a:avLst/>
              </a:prstGeom>
              <a:solidFill>
                <a:srgbClr val="647F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3" name="Rectangle 200"/>
              <p:cNvSpPr>
                <a:spLocks noChangeArrowheads="1"/>
              </p:cNvSpPr>
              <p:nvPr/>
            </p:nvSpPr>
            <p:spPr bwMode="auto">
              <a:xfrm>
                <a:off x="1430" y="2382"/>
                <a:ext cx="72" cy="1"/>
              </a:xfrm>
              <a:prstGeom prst="rect">
                <a:avLst/>
              </a:prstGeom>
              <a:solidFill>
                <a:srgbClr val="6580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4" name="Rectangle 201"/>
              <p:cNvSpPr>
                <a:spLocks noChangeArrowheads="1"/>
              </p:cNvSpPr>
              <p:nvPr/>
            </p:nvSpPr>
            <p:spPr bwMode="auto">
              <a:xfrm>
                <a:off x="1430" y="2383"/>
                <a:ext cx="72" cy="1"/>
              </a:xfrm>
              <a:prstGeom prst="rect">
                <a:avLst/>
              </a:prstGeom>
              <a:solidFill>
                <a:srgbClr val="6781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5" name="Rectangle 202"/>
              <p:cNvSpPr>
                <a:spLocks noChangeArrowheads="1"/>
              </p:cNvSpPr>
              <p:nvPr/>
            </p:nvSpPr>
            <p:spPr bwMode="auto">
              <a:xfrm>
                <a:off x="1430" y="2383"/>
                <a:ext cx="72" cy="1"/>
              </a:xfrm>
              <a:prstGeom prst="rect">
                <a:avLst/>
              </a:prstGeom>
              <a:solidFill>
                <a:srgbClr val="6882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6" name="Rectangle 203"/>
              <p:cNvSpPr>
                <a:spLocks noChangeArrowheads="1"/>
              </p:cNvSpPr>
              <p:nvPr/>
            </p:nvSpPr>
            <p:spPr bwMode="auto">
              <a:xfrm>
                <a:off x="1430" y="2384"/>
                <a:ext cx="72" cy="1"/>
              </a:xfrm>
              <a:prstGeom prst="rect">
                <a:avLst/>
              </a:prstGeom>
              <a:solidFill>
                <a:srgbClr val="6A83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7" name="Rectangle 204"/>
              <p:cNvSpPr>
                <a:spLocks noChangeArrowheads="1"/>
              </p:cNvSpPr>
              <p:nvPr/>
            </p:nvSpPr>
            <p:spPr bwMode="auto">
              <a:xfrm>
                <a:off x="1430" y="2385"/>
                <a:ext cx="72" cy="1"/>
              </a:xfrm>
              <a:prstGeom prst="rect">
                <a:avLst/>
              </a:prstGeom>
              <a:solidFill>
                <a:srgbClr val="6B84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406"/>
            <p:cNvGrpSpPr>
              <a:grpSpLocks/>
            </p:cNvGrpSpPr>
            <p:nvPr/>
          </p:nvGrpSpPr>
          <p:grpSpPr bwMode="auto">
            <a:xfrm>
              <a:off x="1430" y="2343"/>
              <a:ext cx="641" cy="1192"/>
              <a:chOff x="1430" y="2343"/>
              <a:chExt cx="641" cy="1192"/>
            </a:xfrm>
          </p:grpSpPr>
          <p:sp>
            <p:nvSpPr>
              <p:cNvPr id="2984" name="Rectangle 206"/>
              <p:cNvSpPr>
                <a:spLocks noChangeArrowheads="1"/>
              </p:cNvSpPr>
              <p:nvPr/>
            </p:nvSpPr>
            <p:spPr bwMode="auto">
              <a:xfrm>
                <a:off x="1430" y="2386"/>
                <a:ext cx="72" cy="1"/>
              </a:xfrm>
              <a:prstGeom prst="rect">
                <a:avLst/>
              </a:prstGeom>
              <a:solidFill>
                <a:srgbClr val="6D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5" name="Rectangle 207"/>
              <p:cNvSpPr>
                <a:spLocks noChangeArrowheads="1"/>
              </p:cNvSpPr>
              <p:nvPr/>
            </p:nvSpPr>
            <p:spPr bwMode="auto">
              <a:xfrm>
                <a:off x="1430" y="2387"/>
                <a:ext cx="72" cy="1"/>
              </a:xfrm>
              <a:prstGeom prst="rect">
                <a:avLst/>
              </a:prstGeom>
              <a:solidFill>
                <a:srgbClr val="6E87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6" name="Rectangle 208"/>
              <p:cNvSpPr>
                <a:spLocks noChangeArrowheads="1"/>
              </p:cNvSpPr>
              <p:nvPr/>
            </p:nvSpPr>
            <p:spPr bwMode="auto">
              <a:xfrm>
                <a:off x="1430" y="2387"/>
                <a:ext cx="72" cy="1"/>
              </a:xfrm>
              <a:prstGeom prst="rect">
                <a:avLst/>
              </a:prstGeom>
              <a:solidFill>
                <a:srgbClr val="7088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7" name="Rectangle 209"/>
              <p:cNvSpPr>
                <a:spLocks noChangeArrowheads="1"/>
              </p:cNvSpPr>
              <p:nvPr/>
            </p:nvSpPr>
            <p:spPr bwMode="auto">
              <a:xfrm>
                <a:off x="1430" y="2388"/>
                <a:ext cx="72" cy="1"/>
              </a:xfrm>
              <a:prstGeom prst="rect">
                <a:avLst/>
              </a:prstGeom>
              <a:solidFill>
                <a:srgbClr val="7189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8" name="Rectangle 210"/>
              <p:cNvSpPr>
                <a:spLocks noChangeArrowheads="1"/>
              </p:cNvSpPr>
              <p:nvPr/>
            </p:nvSpPr>
            <p:spPr bwMode="auto">
              <a:xfrm>
                <a:off x="1430" y="2389"/>
                <a:ext cx="72" cy="1"/>
              </a:xfrm>
              <a:prstGeom prst="rect">
                <a:avLst/>
              </a:prstGeom>
              <a:solidFill>
                <a:srgbClr val="738A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9" name="Rectangle 211"/>
              <p:cNvSpPr>
                <a:spLocks noChangeArrowheads="1"/>
              </p:cNvSpPr>
              <p:nvPr/>
            </p:nvSpPr>
            <p:spPr bwMode="auto">
              <a:xfrm>
                <a:off x="1430" y="2390"/>
                <a:ext cx="72" cy="1"/>
              </a:xfrm>
              <a:prstGeom prst="rect">
                <a:avLst/>
              </a:prstGeom>
              <a:solidFill>
                <a:srgbClr val="748B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0" name="Rectangle 212"/>
              <p:cNvSpPr>
                <a:spLocks noChangeArrowheads="1"/>
              </p:cNvSpPr>
              <p:nvPr/>
            </p:nvSpPr>
            <p:spPr bwMode="auto">
              <a:xfrm>
                <a:off x="1430" y="2390"/>
                <a:ext cx="72" cy="1"/>
              </a:xfrm>
              <a:prstGeom prst="rect">
                <a:avLst/>
              </a:prstGeom>
              <a:solidFill>
                <a:srgbClr val="768C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1" name="Rectangle 213"/>
              <p:cNvSpPr>
                <a:spLocks noChangeArrowheads="1"/>
              </p:cNvSpPr>
              <p:nvPr/>
            </p:nvSpPr>
            <p:spPr bwMode="auto">
              <a:xfrm>
                <a:off x="1430" y="2391"/>
                <a:ext cx="72" cy="1"/>
              </a:xfrm>
              <a:prstGeom prst="rect">
                <a:avLst/>
              </a:prstGeom>
              <a:solidFill>
                <a:srgbClr val="778E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2" name="Rectangle 214"/>
              <p:cNvSpPr>
                <a:spLocks noChangeArrowheads="1"/>
              </p:cNvSpPr>
              <p:nvPr/>
            </p:nvSpPr>
            <p:spPr bwMode="auto">
              <a:xfrm>
                <a:off x="1430" y="2392"/>
                <a:ext cx="72" cy="1"/>
              </a:xfrm>
              <a:prstGeom prst="rect">
                <a:avLst/>
              </a:prstGeom>
              <a:solidFill>
                <a:srgbClr val="788F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3" name="Rectangle 215"/>
              <p:cNvSpPr>
                <a:spLocks noChangeArrowheads="1"/>
              </p:cNvSpPr>
              <p:nvPr/>
            </p:nvSpPr>
            <p:spPr bwMode="auto">
              <a:xfrm>
                <a:off x="1430" y="2393"/>
                <a:ext cx="72" cy="1"/>
              </a:xfrm>
              <a:prstGeom prst="rect">
                <a:avLst/>
              </a:prstGeom>
              <a:solidFill>
                <a:srgbClr val="7A90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4" name="Rectangle 216"/>
              <p:cNvSpPr>
                <a:spLocks noChangeArrowheads="1"/>
              </p:cNvSpPr>
              <p:nvPr/>
            </p:nvSpPr>
            <p:spPr bwMode="auto">
              <a:xfrm>
                <a:off x="1430" y="2394"/>
                <a:ext cx="72" cy="1"/>
              </a:xfrm>
              <a:prstGeom prst="rect">
                <a:avLst/>
              </a:prstGeom>
              <a:solidFill>
                <a:srgbClr val="7B91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5" name="Rectangle 217"/>
              <p:cNvSpPr>
                <a:spLocks noChangeArrowheads="1"/>
              </p:cNvSpPr>
              <p:nvPr/>
            </p:nvSpPr>
            <p:spPr bwMode="auto">
              <a:xfrm>
                <a:off x="1430" y="2394"/>
                <a:ext cx="72" cy="1"/>
              </a:xfrm>
              <a:prstGeom prst="rect">
                <a:avLst/>
              </a:prstGeom>
              <a:solidFill>
                <a:srgbClr val="7D92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6" name="Rectangle 218"/>
              <p:cNvSpPr>
                <a:spLocks noChangeArrowheads="1"/>
              </p:cNvSpPr>
              <p:nvPr/>
            </p:nvSpPr>
            <p:spPr bwMode="auto">
              <a:xfrm>
                <a:off x="1430" y="2395"/>
                <a:ext cx="72" cy="1"/>
              </a:xfrm>
              <a:prstGeom prst="rect">
                <a:avLst/>
              </a:prstGeom>
              <a:solidFill>
                <a:srgbClr val="7E93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7" name="Rectangle 219"/>
              <p:cNvSpPr>
                <a:spLocks noChangeArrowheads="1"/>
              </p:cNvSpPr>
              <p:nvPr/>
            </p:nvSpPr>
            <p:spPr bwMode="auto">
              <a:xfrm>
                <a:off x="1430" y="2396"/>
                <a:ext cx="72" cy="1"/>
              </a:xfrm>
              <a:prstGeom prst="rect">
                <a:avLst/>
              </a:prstGeom>
              <a:solidFill>
                <a:srgbClr val="8094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8" name="Rectangle 220"/>
              <p:cNvSpPr>
                <a:spLocks noChangeArrowheads="1"/>
              </p:cNvSpPr>
              <p:nvPr/>
            </p:nvSpPr>
            <p:spPr bwMode="auto">
              <a:xfrm>
                <a:off x="1430" y="2397"/>
                <a:ext cx="72" cy="1"/>
              </a:xfrm>
              <a:prstGeom prst="rect">
                <a:avLst/>
              </a:prstGeom>
              <a:solidFill>
                <a:srgbClr val="8196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9" name="Rectangle 221"/>
              <p:cNvSpPr>
                <a:spLocks noChangeArrowheads="1"/>
              </p:cNvSpPr>
              <p:nvPr/>
            </p:nvSpPr>
            <p:spPr bwMode="auto">
              <a:xfrm>
                <a:off x="1430" y="2398"/>
                <a:ext cx="72" cy="1"/>
              </a:xfrm>
              <a:prstGeom prst="rect">
                <a:avLst/>
              </a:prstGeom>
              <a:solidFill>
                <a:srgbClr val="8397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0" name="Rectangle 222"/>
              <p:cNvSpPr>
                <a:spLocks noChangeArrowheads="1"/>
              </p:cNvSpPr>
              <p:nvPr/>
            </p:nvSpPr>
            <p:spPr bwMode="auto">
              <a:xfrm>
                <a:off x="1430" y="2398"/>
                <a:ext cx="72" cy="1"/>
              </a:xfrm>
              <a:prstGeom prst="rect">
                <a:avLst/>
              </a:prstGeom>
              <a:solidFill>
                <a:srgbClr val="8498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1" name="Rectangle 223"/>
              <p:cNvSpPr>
                <a:spLocks noChangeArrowheads="1"/>
              </p:cNvSpPr>
              <p:nvPr/>
            </p:nvSpPr>
            <p:spPr bwMode="auto">
              <a:xfrm>
                <a:off x="1430" y="2399"/>
                <a:ext cx="72" cy="1"/>
              </a:xfrm>
              <a:prstGeom prst="rect">
                <a:avLst/>
              </a:prstGeom>
              <a:solidFill>
                <a:srgbClr val="8699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2" name="Rectangle 224"/>
              <p:cNvSpPr>
                <a:spLocks noChangeArrowheads="1"/>
              </p:cNvSpPr>
              <p:nvPr/>
            </p:nvSpPr>
            <p:spPr bwMode="auto">
              <a:xfrm>
                <a:off x="1430" y="2400"/>
                <a:ext cx="72" cy="1"/>
              </a:xfrm>
              <a:prstGeom prst="rect">
                <a:avLst/>
              </a:prstGeom>
              <a:solidFill>
                <a:srgbClr val="879A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3" name="Rectangle 225"/>
              <p:cNvSpPr>
                <a:spLocks noChangeArrowheads="1"/>
              </p:cNvSpPr>
              <p:nvPr/>
            </p:nvSpPr>
            <p:spPr bwMode="auto">
              <a:xfrm>
                <a:off x="1430" y="2401"/>
                <a:ext cx="72" cy="1"/>
              </a:xfrm>
              <a:prstGeom prst="rect">
                <a:avLst/>
              </a:prstGeom>
              <a:solidFill>
                <a:srgbClr val="899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4" name="Rectangle 226"/>
              <p:cNvSpPr>
                <a:spLocks noChangeArrowheads="1"/>
              </p:cNvSpPr>
              <p:nvPr/>
            </p:nvSpPr>
            <p:spPr bwMode="auto">
              <a:xfrm>
                <a:off x="1430" y="2402"/>
                <a:ext cx="72" cy="1"/>
              </a:xfrm>
              <a:prstGeom prst="rect">
                <a:avLst/>
              </a:prstGeom>
              <a:solidFill>
                <a:srgbClr val="8A9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5" name="Rectangle 227"/>
              <p:cNvSpPr>
                <a:spLocks noChangeArrowheads="1"/>
              </p:cNvSpPr>
              <p:nvPr/>
            </p:nvSpPr>
            <p:spPr bwMode="auto">
              <a:xfrm>
                <a:off x="1430" y="2402"/>
                <a:ext cx="72" cy="1"/>
              </a:xfrm>
              <a:prstGeom prst="rect">
                <a:avLst/>
              </a:prstGeom>
              <a:solidFill>
                <a:srgbClr val="8C9E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6" name="Rectangle 228"/>
              <p:cNvSpPr>
                <a:spLocks noChangeArrowheads="1"/>
              </p:cNvSpPr>
              <p:nvPr/>
            </p:nvSpPr>
            <p:spPr bwMode="auto">
              <a:xfrm>
                <a:off x="1430" y="2403"/>
                <a:ext cx="72" cy="1"/>
              </a:xfrm>
              <a:prstGeom prst="rect">
                <a:avLst/>
              </a:prstGeom>
              <a:solidFill>
                <a:srgbClr val="8D9F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7" name="Rectangle 229"/>
              <p:cNvSpPr>
                <a:spLocks noChangeArrowheads="1"/>
              </p:cNvSpPr>
              <p:nvPr/>
            </p:nvSpPr>
            <p:spPr bwMode="auto">
              <a:xfrm>
                <a:off x="1430" y="2404"/>
                <a:ext cx="72" cy="1"/>
              </a:xfrm>
              <a:prstGeom prst="rect">
                <a:avLst/>
              </a:prstGeom>
              <a:solidFill>
                <a:srgbClr val="8EA0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8" name="Rectangle 230"/>
              <p:cNvSpPr>
                <a:spLocks noChangeArrowheads="1"/>
              </p:cNvSpPr>
              <p:nvPr/>
            </p:nvSpPr>
            <p:spPr bwMode="auto">
              <a:xfrm>
                <a:off x="1430" y="2405"/>
                <a:ext cx="72" cy="1"/>
              </a:xfrm>
              <a:prstGeom prst="rect">
                <a:avLst/>
              </a:prstGeom>
              <a:solidFill>
                <a:srgbClr val="90A1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9" name="Rectangle 231"/>
              <p:cNvSpPr>
                <a:spLocks noChangeArrowheads="1"/>
              </p:cNvSpPr>
              <p:nvPr/>
            </p:nvSpPr>
            <p:spPr bwMode="auto">
              <a:xfrm>
                <a:off x="1430" y="2406"/>
                <a:ext cx="72" cy="1"/>
              </a:xfrm>
              <a:prstGeom prst="rect">
                <a:avLst/>
              </a:prstGeom>
              <a:solidFill>
                <a:srgbClr val="91A2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0" name="Rectangle 232"/>
              <p:cNvSpPr>
                <a:spLocks noChangeArrowheads="1"/>
              </p:cNvSpPr>
              <p:nvPr/>
            </p:nvSpPr>
            <p:spPr bwMode="auto">
              <a:xfrm>
                <a:off x="1430" y="2406"/>
                <a:ext cx="72" cy="1"/>
              </a:xfrm>
              <a:prstGeom prst="rect">
                <a:avLst/>
              </a:prstGeom>
              <a:solidFill>
                <a:srgbClr val="92A3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1" name="Rectangle 233"/>
              <p:cNvSpPr>
                <a:spLocks noChangeArrowheads="1"/>
              </p:cNvSpPr>
              <p:nvPr/>
            </p:nvSpPr>
            <p:spPr bwMode="auto">
              <a:xfrm>
                <a:off x="1430" y="2407"/>
                <a:ext cx="72" cy="1"/>
              </a:xfrm>
              <a:prstGeom prst="rect">
                <a:avLst/>
              </a:prstGeom>
              <a:solidFill>
                <a:srgbClr val="94A4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2" name="Rectangle 234"/>
              <p:cNvSpPr>
                <a:spLocks noChangeArrowheads="1"/>
              </p:cNvSpPr>
              <p:nvPr/>
            </p:nvSpPr>
            <p:spPr bwMode="auto">
              <a:xfrm>
                <a:off x="1430" y="2408"/>
                <a:ext cx="72" cy="1"/>
              </a:xfrm>
              <a:prstGeom prst="rect">
                <a:avLst/>
              </a:prstGeom>
              <a:solidFill>
                <a:srgbClr val="95A6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3" name="Rectangle 235"/>
              <p:cNvSpPr>
                <a:spLocks noChangeArrowheads="1"/>
              </p:cNvSpPr>
              <p:nvPr/>
            </p:nvSpPr>
            <p:spPr bwMode="auto">
              <a:xfrm>
                <a:off x="1430" y="2409"/>
                <a:ext cx="72" cy="1"/>
              </a:xfrm>
              <a:prstGeom prst="rect">
                <a:avLst/>
              </a:prstGeom>
              <a:solidFill>
                <a:srgbClr val="97A7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4" name="Rectangle 236"/>
              <p:cNvSpPr>
                <a:spLocks noChangeArrowheads="1"/>
              </p:cNvSpPr>
              <p:nvPr/>
            </p:nvSpPr>
            <p:spPr bwMode="auto">
              <a:xfrm>
                <a:off x="1430" y="2410"/>
                <a:ext cx="72" cy="1"/>
              </a:xfrm>
              <a:prstGeom prst="rect">
                <a:avLst/>
              </a:prstGeom>
              <a:solidFill>
                <a:srgbClr val="98A8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5" name="Rectangle 237"/>
              <p:cNvSpPr>
                <a:spLocks noChangeArrowheads="1"/>
              </p:cNvSpPr>
              <p:nvPr/>
            </p:nvSpPr>
            <p:spPr bwMode="auto">
              <a:xfrm>
                <a:off x="1430" y="2410"/>
                <a:ext cx="72" cy="1"/>
              </a:xfrm>
              <a:prstGeom prst="rect">
                <a:avLst/>
              </a:prstGeom>
              <a:solidFill>
                <a:srgbClr val="9AA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6" name="Freeform 238"/>
              <p:cNvSpPr>
                <a:spLocks/>
              </p:cNvSpPr>
              <p:nvPr/>
            </p:nvSpPr>
            <p:spPr bwMode="auto">
              <a:xfrm>
                <a:off x="1430" y="2343"/>
                <a:ext cx="71" cy="67"/>
              </a:xfrm>
              <a:custGeom>
                <a:avLst/>
                <a:gdLst>
                  <a:gd name="T0" fmla="*/ 67 w 71"/>
                  <a:gd name="T1" fmla="*/ 48 h 67"/>
                  <a:gd name="T2" fmla="*/ 61 w 71"/>
                  <a:gd name="T3" fmla="*/ 55 h 67"/>
                  <a:gd name="T4" fmla="*/ 52 w 71"/>
                  <a:gd name="T5" fmla="*/ 58 h 67"/>
                  <a:gd name="T6" fmla="*/ 48 w 71"/>
                  <a:gd name="T7" fmla="*/ 58 h 67"/>
                  <a:gd name="T8" fmla="*/ 43 w 71"/>
                  <a:gd name="T9" fmla="*/ 58 h 67"/>
                  <a:gd name="T10" fmla="*/ 37 w 71"/>
                  <a:gd name="T11" fmla="*/ 67 h 67"/>
                  <a:gd name="T12" fmla="*/ 34 w 71"/>
                  <a:gd name="T13" fmla="*/ 67 h 67"/>
                  <a:gd name="T14" fmla="*/ 28 w 71"/>
                  <a:gd name="T15" fmla="*/ 63 h 67"/>
                  <a:gd name="T16" fmla="*/ 24 w 71"/>
                  <a:gd name="T17" fmla="*/ 48 h 67"/>
                  <a:gd name="T18" fmla="*/ 21 w 71"/>
                  <a:gd name="T19" fmla="*/ 42 h 67"/>
                  <a:gd name="T20" fmla="*/ 13 w 71"/>
                  <a:gd name="T21" fmla="*/ 39 h 67"/>
                  <a:gd name="T22" fmla="*/ 9 w 71"/>
                  <a:gd name="T23" fmla="*/ 32 h 67"/>
                  <a:gd name="T24" fmla="*/ 6 w 71"/>
                  <a:gd name="T25" fmla="*/ 28 h 67"/>
                  <a:gd name="T26" fmla="*/ 4 w 71"/>
                  <a:gd name="T27" fmla="*/ 20 h 67"/>
                  <a:gd name="T28" fmla="*/ 1 w 71"/>
                  <a:gd name="T29" fmla="*/ 16 h 67"/>
                  <a:gd name="T30" fmla="*/ 0 w 71"/>
                  <a:gd name="T31" fmla="*/ 13 h 67"/>
                  <a:gd name="T32" fmla="*/ 0 w 71"/>
                  <a:gd name="T33" fmla="*/ 10 h 67"/>
                  <a:gd name="T34" fmla="*/ 3 w 71"/>
                  <a:gd name="T35" fmla="*/ 5 h 67"/>
                  <a:gd name="T36" fmla="*/ 6 w 71"/>
                  <a:gd name="T37" fmla="*/ 4 h 67"/>
                  <a:gd name="T38" fmla="*/ 9 w 71"/>
                  <a:gd name="T39" fmla="*/ 2 h 67"/>
                  <a:gd name="T40" fmla="*/ 12 w 71"/>
                  <a:gd name="T41" fmla="*/ 0 h 67"/>
                  <a:gd name="T42" fmla="*/ 21 w 71"/>
                  <a:gd name="T43" fmla="*/ 4 h 67"/>
                  <a:gd name="T44" fmla="*/ 25 w 71"/>
                  <a:gd name="T45" fmla="*/ 7 h 67"/>
                  <a:gd name="T46" fmla="*/ 28 w 71"/>
                  <a:gd name="T47" fmla="*/ 10 h 67"/>
                  <a:gd name="T48" fmla="*/ 33 w 71"/>
                  <a:gd name="T49" fmla="*/ 15 h 67"/>
                  <a:gd name="T50" fmla="*/ 34 w 71"/>
                  <a:gd name="T51" fmla="*/ 29 h 67"/>
                  <a:gd name="T52" fmla="*/ 46 w 71"/>
                  <a:gd name="T53" fmla="*/ 31 h 67"/>
                  <a:gd name="T54" fmla="*/ 52 w 71"/>
                  <a:gd name="T55" fmla="*/ 29 h 67"/>
                  <a:gd name="T56" fmla="*/ 57 w 71"/>
                  <a:gd name="T57" fmla="*/ 32 h 67"/>
                  <a:gd name="T58" fmla="*/ 61 w 71"/>
                  <a:gd name="T59" fmla="*/ 32 h 67"/>
                  <a:gd name="T60" fmla="*/ 66 w 71"/>
                  <a:gd name="T61" fmla="*/ 32 h 67"/>
                  <a:gd name="T62" fmla="*/ 71 w 71"/>
                  <a:gd name="T63" fmla="*/ 42 h 67"/>
                  <a:gd name="T64" fmla="*/ 69 w 71"/>
                  <a:gd name="T65" fmla="*/ 44 h 67"/>
                  <a:gd name="T66" fmla="*/ 67 w 71"/>
                  <a:gd name="T67" fmla="*/ 48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1" h="67">
                    <a:moveTo>
                      <a:pt x="67" y="48"/>
                    </a:moveTo>
                    <a:lnTo>
                      <a:pt x="61" y="55"/>
                    </a:lnTo>
                    <a:lnTo>
                      <a:pt x="52" y="58"/>
                    </a:lnTo>
                    <a:lnTo>
                      <a:pt x="48" y="58"/>
                    </a:lnTo>
                    <a:lnTo>
                      <a:pt x="43" y="58"/>
                    </a:lnTo>
                    <a:lnTo>
                      <a:pt x="37" y="67"/>
                    </a:lnTo>
                    <a:lnTo>
                      <a:pt x="34" y="67"/>
                    </a:lnTo>
                    <a:lnTo>
                      <a:pt x="28" y="63"/>
                    </a:lnTo>
                    <a:lnTo>
                      <a:pt x="24" y="48"/>
                    </a:lnTo>
                    <a:lnTo>
                      <a:pt x="21" y="42"/>
                    </a:lnTo>
                    <a:lnTo>
                      <a:pt x="13" y="39"/>
                    </a:lnTo>
                    <a:lnTo>
                      <a:pt x="9" y="32"/>
                    </a:lnTo>
                    <a:lnTo>
                      <a:pt x="6" y="28"/>
                    </a:lnTo>
                    <a:lnTo>
                      <a:pt x="4" y="20"/>
                    </a:lnTo>
                    <a:lnTo>
                      <a:pt x="1" y="16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3" y="5"/>
                    </a:lnTo>
                    <a:lnTo>
                      <a:pt x="6" y="4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21" y="4"/>
                    </a:lnTo>
                    <a:lnTo>
                      <a:pt x="25" y="7"/>
                    </a:lnTo>
                    <a:lnTo>
                      <a:pt x="28" y="10"/>
                    </a:lnTo>
                    <a:lnTo>
                      <a:pt x="33" y="15"/>
                    </a:lnTo>
                    <a:lnTo>
                      <a:pt x="34" y="29"/>
                    </a:lnTo>
                    <a:lnTo>
                      <a:pt x="46" y="31"/>
                    </a:lnTo>
                    <a:lnTo>
                      <a:pt x="52" y="29"/>
                    </a:lnTo>
                    <a:lnTo>
                      <a:pt x="57" y="32"/>
                    </a:lnTo>
                    <a:lnTo>
                      <a:pt x="61" y="32"/>
                    </a:lnTo>
                    <a:lnTo>
                      <a:pt x="66" y="32"/>
                    </a:lnTo>
                    <a:lnTo>
                      <a:pt x="71" y="42"/>
                    </a:lnTo>
                    <a:lnTo>
                      <a:pt x="69" y="44"/>
                    </a:lnTo>
                    <a:lnTo>
                      <a:pt x="67" y="48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7F7F7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2287" name="Picture 239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27" y="2783"/>
                <a:ext cx="44" cy="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88" name="Picture 240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27" y="2782"/>
                <a:ext cx="44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17" name="Rectangle 241"/>
              <p:cNvSpPr>
                <a:spLocks noChangeArrowheads="1"/>
              </p:cNvSpPr>
              <p:nvPr/>
            </p:nvSpPr>
            <p:spPr bwMode="auto">
              <a:xfrm>
                <a:off x="2031" y="2787"/>
                <a:ext cx="32" cy="1"/>
              </a:xfrm>
              <a:prstGeom prst="rect">
                <a:avLst/>
              </a:pr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8" name="Rectangle 242"/>
              <p:cNvSpPr>
                <a:spLocks noChangeArrowheads="1"/>
              </p:cNvSpPr>
              <p:nvPr/>
            </p:nvSpPr>
            <p:spPr bwMode="auto">
              <a:xfrm>
                <a:off x="2031" y="2788"/>
                <a:ext cx="32" cy="1"/>
              </a:xfrm>
              <a:prstGeom prst="rect">
                <a:avLst/>
              </a:prstGeom>
              <a:solidFill>
                <a:srgbClr val="214B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9" name="Rectangle 243"/>
              <p:cNvSpPr>
                <a:spLocks noChangeArrowheads="1"/>
              </p:cNvSpPr>
              <p:nvPr/>
            </p:nvSpPr>
            <p:spPr bwMode="auto">
              <a:xfrm>
                <a:off x="2031" y="2789"/>
                <a:ext cx="32" cy="1"/>
              </a:xfrm>
              <a:prstGeom prst="rect">
                <a:avLst/>
              </a:prstGeom>
              <a:solidFill>
                <a:srgbClr val="244C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0" name="Rectangle 244"/>
              <p:cNvSpPr>
                <a:spLocks noChangeArrowheads="1"/>
              </p:cNvSpPr>
              <p:nvPr/>
            </p:nvSpPr>
            <p:spPr bwMode="auto">
              <a:xfrm>
                <a:off x="2031" y="2790"/>
                <a:ext cx="32" cy="1"/>
              </a:xfrm>
              <a:prstGeom prst="rect">
                <a:avLst/>
              </a:prstGeom>
              <a:solidFill>
                <a:srgbClr val="264E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1" name="Rectangle 245"/>
              <p:cNvSpPr>
                <a:spLocks noChangeArrowheads="1"/>
              </p:cNvSpPr>
              <p:nvPr/>
            </p:nvSpPr>
            <p:spPr bwMode="auto">
              <a:xfrm>
                <a:off x="2031" y="2790"/>
                <a:ext cx="32" cy="1"/>
              </a:xfrm>
              <a:prstGeom prst="rect">
                <a:avLst/>
              </a:prstGeom>
              <a:solidFill>
                <a:srgbClr val="2850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2" name="Rectangle 246"/>
              <p:cNvSpPr>
                <a:spLocks noChangeArrowheads="1"/>
              </p:cNvSpPr>
              <p:nvPr/>
            </p:nvSpPr>
            <p:spPr bwMode="auto">
              <a:xfrm>
                <a:off x="2031" y="2791"/>
                <a:ext cx="32" cy="1"/>
              </a:xfrm>
              <a:prstGeom prst="rect">
                <a:avLst/>
              </a:prstGeom>
              <a:solidFill>
                <a:srgbClr val="2A52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3" name="Rectangle 247"/>
              <p:cNvSpPr>
                <a:spLocks noChangeArrowheads="1"/>
              </p:cNvSpPr>
              <p:nvPr/>
            </p:nvSpPr>
            <p:spPr bwMode="auto">
              <a:xfrm>
                <a:off x="2031" y="2792"/>
                <a:ext cx="32" cy="1"/>
              </a:xfrm>
              <a:prstGeom prst="rect">
                <a:avLst/>
              </a:prstGeom>
              <a:solidFill>
                <a:srgbClr val="2C5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4" name="Rectangle 248"/>
              <p:cNvSpPr>
                <a:spLocks noChangeArrowheads="1"/>
              </p:cNvSpPr>
              <p:nvPr/>
            </p:nvSpPr>
            <p:spPr bwMode="auto">
              <a:xfrm>
                <a:off x="2031" y="2793"/>
                <a:ext cx="32" cy="1"/>
              </a:xfrm>
              <a:prstGeom prst="rect">
                <a:avLst/>
              </a:prstGeom>
              <a:solidFill>
                <a:srgbClr val="2E55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5" name="Rectangle 249"/>
              <p:cNvSpPr>
                <a:spLocks noChangeArrowheads="1"/>
              </p:cNvSpPr>
              <p:nvPr/>
            </p:nvSpPr>
            <p:spPr bwMode="auto">
              <a:xfrm>
                <a:off x="2031" y="2794"/>
                <a:ext cx="32" cy="1"/>
              </a:xfrm>
              <a:prstGeom prst="rect">
                <a:avLst/>
              </a:prstGeom>
              <a:solidFill>
                <a:srgbClr val="3157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6" name="Rectangle 250"/>
              <p:cNvSpPr>
                <a:spLocks noChangeArrowheads="1"/>
              </p:cNvSpPr>
              <p:nvPr/>
            </p:nvSpPr>
            <p:spPr bwMode="auto">
              <a:xfrm>
                <a:off x="2031" y="2794"/>
                <a:ext cx="32" cy="1"/>
              </a:xfrm>
              <a:prstGeom prst="rect">
                <a:avLst/>
              </a:prstGeom>
              <a:solidFill>
                <a:srgbClr val="3359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7" name="Rectangle 251"/>
              <p:cNvSpPr>
                <a:spLocks noChangeArrowheads="1"/>
              </p:cNvSpPr>
              <p:nvPr/>
            </p:nvSpPr>
            <p:spPr bwMode="auto">
              <a:xfrm>
                <a:off x="2031" y="2795"/>
                <a:ext cx="32" cy="1"/>
              </a:xfrm>
              <a:prstGeom prst="rect">
                <a:avLst/>
              </a:prstGeom>
              <a:solidFill>
                <a:srgbClr val="355A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8" name="Rectangle 252"/>
              <p:cNvSpPr>
                <a:spLocks noChangeArrowheads="1"/>
              </p:cNvSpPr>
              <p:nvPr/>
            </p:nvSpPr>
            <p:spPr bwMode="auto">
              <a:xfrm>
                <a:off x="2031" y="2796"/>
                <a:ext cx="32" cy="1"/>
              </a:xfrm>
              <a:prstGeom prst="rect">
                <a:avLst/>
              </a:prstGeom>
              <a:solidFill>
                <a:srgbClr val="385C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9" name="Rectangle 253"/>
              <p:cNvSpPr>
                <a:spLocks noChangeArrowheads="1"/>
              </p:cNvSpPr>
              <p:nvPr/>
            </p:nvSpPr>
            <p:spPr bwMode="auto">
              <a:xfrm>
                <a:off x="2031" y="2797"/>
                <a:ext cx="32" cy="1"/>
              </a:xfrm>
              <a:prstGeom prst="rect">
                <a:avLst/>
              </a:prstGeom>
              <a:solidFill>
                <a:srgbClr val="3A5E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0" name="Rectangle 254"/>
              <p:cNvSpPr>
                <a:spLocks noChangeArrowheads="1"/>
              </p:cNvSpPr>
              <p:nvPr/>
            </p:nvSpPr>
            <p:spPr bwMode="auto">
              <a:xfrm>
                <a:off x="2031" y="2798"/>
                <a:ext cx="32" cy="1"/>
              </a:xfrm>
              <a:prstGeom prst="rect">
                <a:avLst/>
              </a:prstGeom>
              <a:solidFill>
                <a:srgbClr val="3C60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1" name="Rectangle 255"/>
              <p:cNvSpPr>
                <a:spLocks noChangeArrowheads="1"/>
              </p:cNvSpPr>
              <p:nvPr/>
            </p:nvSpPr>
            <p:spPr bwMode="auto">
              <a:xfrm>
                <a:off x="2031" y="2798"/>
                <a:ext cx="32" cy="1"/>
              </a:xfrm>
              <a:prstGeom prst="rect">
                <a:avLst/>
              </a:prstGeom>
              <a:solidFill>
                <a:srgbClr val="3E61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2" name="Rectangle 256"/>
              <p:cNvSpPr>
                <a:spLocks noChangeArrowheads="1"/>
              </p:cNvSpPr>
              <p:nvPr/>
            </p:nvSpPr>
            <p:spPr bwMode="auto">
              <a:xfrm>
                <a:off x="2031" y="2799"/>
                <a:ext cx="32" cy="1"/>
              </a:xfrm>
              <a:prstGeom prst="rect">
                <a:avLst/>
              </a:prstGeom>
              <a:solidFill>
                <a:srgbClr val="4163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3" name="Rectangle 257"/>
              <p:cNvSpPr>
                <a:spLocks noChangeArrowheads="1"/>
              </p:cNvSpPr>
              <p:nvPr/>
            </p:nvSpPr>
            <p:spPr bwMode="auto">
              <a:xfrm>
                <a:off x="2031" y="2800"/>
                <a:ext cx="32" cy="1"/>
              </a:xfrm>
              <a:prstGeom prst="rect">
                <a:avLst/>
              </a:prstGeom>
              <a:solidFill>
                <a:srgbClr val="4365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4" name="Rectangle 258"/>
              <p:cNvSpPr>
                <a:spLocks noChangeArrowheads="1"/>
              </p:cNvSpPr>
              <p:nvPr/>
            </p:nvSpPr>
            <p:spPr bwMode="auto">
              <a:xfrm>
                <a:off x="2031" y="2801"/>
                <a:ext cx="32" cy="1"/>
              </a:xfrm>
              <a:prstGeom prst="rect">
                <a:avLst/>
              </a:prstGeom>
              <a:solidFill>
                <a:srgbClr val="4567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5" name="Rectangle 259"/>
              <p:cNvSpPr>
                <a:spLocks noChangeArrowheads="1"/>
              </p:cNvSpPr>
              <p:nvPr/>
            </p:nvSpPr>
            <p:spPr bwMode="auto">
              <a:xfrm>
                <a:off x="2031" y="2802"/>
                <a:ext cx="32" cy="1"/>
              </a:xfrm>
              <a:prstGeom prst="rect">
                <a:avLst/>
              </a:prstGeom>
              <a:solidFill>
                <a:srgbClr val="476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6" name="Rectangle 260"/>
              <p:cNvSpPr>
                <a:spLocks noChangeArrowheads="1"/>
              </p:cNvSpPr>
              <p:nvPr/>
            </p:nvSpPr>
            <p:spPr bwMode="auto">
              <a:xfrm>
                <a:off x="2031" y="2802"/>
                <a:ext cx="32" cy="1"/>
              </a:xfrm>
              <a:prstGeom prst="rect">
                <a:avLst/>
              </a:prstGeom>
              <a:solidFill>
                <a:srgbClr val="496A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7" name="Rectangle 261"/>
              <p:cNvSpPr>
                <a:spLocks noChangeArrowheads="1"/>
              </p:cNvSpPr>
              <p:nvPr/>
            </p:nvSpPr>
            <p:spPr bwMode="auto">
              <a:xfrm>
                <a:off x="2031" y="2803"/>
                <a:ext cx="32" cy="1"/>
              </a:xfrm>
              <a:prstGeom prst="rect">
                <a:avLst/>
              </a:prstGeom>
              <a:solidFill>
                <a:srgbClr val="4C6C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8" name="Rectangle 262"/>
              <p:cNvSpPr>
                <a:spLocks noChangeArrowheads="1"/>
              </p:cNvSpPr>
              <p:nvPr/>
            </p:nvSpPr>
            <p:spPr bwMode="auto">
              <a:xfrm>
                <a:off x="2031" y="2804"/>
                <a:ext cx="32" cy="1"/>
              </a:xfrm>
              <a:prstGeom prst="rect">
                <a:avLst/>
              </a:prstGeom>
              <a:solidFill>
                <a:srgbClr val="4E6E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9" name="Rectangle 263"/>
              <p:cNvSpPr>
                <a:spLocks noChangeArrowheads="1"/>
              </p:cNvSpPr>
              <p:nvPr/>
            </p:nvSpPr>
            <p:spPr bwMode="auto">
              <a:xfrm>
                <a:off x="2031" y="2805"/>
                <a:ext cx="32" cy="1"/>
              </a:xfrm>
              <a:prstGeom prst="rect">
                <a:avLst/>
              </a:prstGeom>
              <a:solidFill>
                <a:srgbClr val="506F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2" name="Rectangle 264"/>
              <p:cNvSpPr>
                <a:spLocks noChangeArrowheads="1"/>
              </p:cNvSpPr>
              <p:nvPr/>
            </p:nvSpPr>
            <p:spPr bwMode="auto">
              <a:xfrm>
                <a:off x="2031" y="2806"/>
                <a:ext cx="32" cy="1"/>
              </a:xfrm>
              <a:prstGeom prst="rect">
                <a:avLst/>
              </a:prstGeom>
              <a:solidFill>
                <a:srgbClr val="53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3" name="Rectangle 265"/>
              <p:cNvSpPr>
                <a:spLocks noChangeArrowheads="1"/>
              </p:cNvSpPr>
              <p:nvPr/>
            </p:nvSpPr>
            <p:spPr bwMode="auto">
              <a:xfrm>
                <a:off x="2031" y="2806"/>
                <a:ext cx="32" cy="1"/>
              </a:xfrm>
              <a:prstGeom prst="rect">
                <a:avLst/>
              </a:prstGeom>
              <a:solidFill>
                <a:srgbClr val="557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4" name="Rectangle 266"/>
              <p:cNvSpPr>
                <a:spLocks noChangeArrowheads="1"/>
              </p:cNvSpPr>
              <p:nvPr/>
            </p:nvSpPr>
            <p:spPr bwMode="auto">
              <a:xfrm>
                <a:off x="2031" y="2807"/>
                <a:ext cx="32" cy="1"/>
              </a:xfrm>
              <a:prstGeom prst="rect">
                <a:avLst/>
              </a:prstGeom>
              <a:solidFill>
                <a:srgbClr val="5775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5" name="Rectangle 267"/>
              <p:cNvSpPr>
                <a:spLocks noChangeArrowheads="1"/>
              </p:cNvSpPr>
              <p:nvPr/>
            </p:nvSpPr>
            <p:spPr bwMode="auto">
              <a:xfrm>
                <a:off x="2031" y="2808"/>
                <a:ext cx="32" cy="1"/>
              </a:xfrm>
              <a:prstGeom prst="rect">
                <a:avLst/>
              </a:prstGeom>
              <a:solidFill>
                <a:srgbClr val="5A7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6" name="Rectangle 268"/>
              <p:cNvSpPr>
                <a:spLocks noChangeArrowheads="1"/>
              </p:cNvSpPr>
              <p:nvPr/>
            </p:nvSpPr>
            <p:spPr bwMode="auto">
              <a:xfrm>
                <a:off x="2031" y="2809"/>
                <a:ext cx="32" cy="1"/>
              </a:xfrm>
              <a:prstGeom prst="rect">
                <a:avLst/>
              </a:prstGeom>
              <a:solidFill>
                <a:srgbClr val="5C78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7" name="Rectangle 269"/>
              <p:cNvSpPr>
                <a:spLocks noChangeArrowheads="1"/>
              </p:cNvSpPr>
              <p:nvPr/>
            </p:nvSpPr>
            <p:spPr bwMode="auto">
              <a:xfrm>
                <a:off x="2031" y="2810"/>
                <a:ext cx="32" cy="1"/>
              </a:xfrm>
              <a:prstGeom prst="rect">
                <a:avLst/>
              </a:prstGeom>
              <a:solidFill>
                <a:srgbClr val="5E7A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8" name="Rectangle 270"/>
              <p:cNvSpPr>
                <a:spLocks noChangeArrowheads="1"/>
              </p:cNvSpPr>
              <p:nvPr/>
            </p:nvSpPr>
            <p:spPr bwMode="auto">
              <a:xfrm>
                <a:off x="2031" y="2810"/>
                <a:ext cx="32" cy="1"/>
              </a:xfrm>
              <a:prstGeom prst="rect">
                <a:avLst/>
              </a:prstGeom>
              <a:solidFill>
                <a:srgbClr val="607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9" name="Rectangle 271"/>
              <p:cNvSpPr>
                <a:spLocks noChangeArrowheads="1"/>
              </p:cNvSpPr>
              <p:nvPr/>
            </p:nvSpPr>
            <p:spPr bwMode="auto">
              <a:xfrm>
                <a:off x="2031" y="2811"/>
                <a:ext cx="32" cy="1"/>
              </a:xfrm>
              <a:prstGeom prst="rect">
                <a:avLst/>
              </a:prstGeom>
              <a:solidFill>
                <a:srgbClr val="627D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0" name="Rectangle 272"/>
              <p:cNvSpPr>
                <a:spLocks noChangeArrowheads="1"/>
              </p:cNvSpPr>
              <p:nvPr/>
            </p:nvSpPr>
            <p:spPr bwMode="auto">
              <a:xfrm>
                <a:off x="2031" y="2812"/>
                <a:ext cx="32" cy="1"/>
              </a:xfrm>
              <a:prstGeom prst="rect">
                <a:avLst/>
              </a:prstGeom>
              <a:solidFill>
                <a:srgbClr val="647F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1" name="Rectangle 273"/>
              <p:cNvSpPr>
                <a:spLocks noChangeArrowheads="1"/>
              </p:cNvSpPr>
              <p:nvPr/>
            </p:nvSpPr>
            <p:spPr bwMode="auto">
              <a:xfrm>
                <a:off x="2031" y="2813"/>
                <a:ext cx="32" cy="1"/>
              </a:xfrm>
              <a:prstGeom prst="rect">
                <a:avLst/>
              </a:prstGeom>
              <a:solidFill>
                <a:srgbClr val="6681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2" name="Rectangle 274"/>
              <p:cNvSpPr>
                <a:spLocks noChangeArrowheads="1"/>
              </p:cNvSpPr>
              <p:nvPr/>
            </p:nvSpPr>
            <p:spPr bwMode="auto">
              <a:xfrm>
                <a:off x="2031" y="2814"/>
                <a:ext cx="32" cy="1"/>
              </a:xfrm>
              <a:prstGeom prst="rect">
                <a:avLst/>
              </a:prstGeom>
              <a:solidFill>
                <a:srgbClr val="6983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3" name="Rectangle 275"/>
              <p:cNvSpPr>
                <a:spLocks noChangeArrowheads="1"/>
              </p:cNvSpPr>
              <p:nvPr/>
            </p:nvSpPr>
            <p:spPr bwMode="auto">
              <a:xfrm>
                <a:off x="2031" y="2814"/>
                <a:ext cx="32" cy="1"/>
              </a:xfrm>
              <a:prstGeom prst="rect">
                <a:avLst/>
              </a:prstGeom>
              <a:solidFill>
                <a:srgbClr val="6B84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4" name="Rectangle 276"/>
              <p:cNvSpPr>
                <a:spLocks noChangeArrowheads="1"/>
              </p:cNvSpPr>
              <p:nvPr/>
            </p:nvSpPr>
            <p:spPr bwMode="auto">
              <a:xfrm>
                <a:off x="2031" y="2815"/>
                <a:ext cx="32" cy="1"/>
              </a:xfrm>
              <a:prstGeom prst="rect">
                <a:avLst/>
              </a:prstGeom>
              <a:solidFill>
                <a:srgbClr val="6D86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5" name="Rectangle 277"/>
              <p:cNvSpPr>
                <a:spLocks noChangeArrowheads="1"/>
              </p:cNvSpPr>
              <p:nvPr/>
            </p:nvSpPr>
            <p:spPr bwMode="auto">
              <a:xfrm>
                <a:off x="2031" y="2816"/>
                <a:ext cx="32" cy="1"/>
              </a:xfrm>
              <a:prstGeom prst="rect">
                <a:avLst/>
              </a:prstGeom>
              <a:solidFill>
                <a:srgbClr val="7088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6" name="Rectangle 278"/>
              <p:cNvSpPr>
                <a:spLocks noChangeArrowheads="1"/>
              </p:cNvSpPr>
              <p:nvPr/>
            </p:nvSpPr>
            <p:spPr bwMode="auto">
              <a:xfrm>
                <a:off x="2031" y="2817"/>
                <a:ext cx="32" cy="1"/>
              </a:xfrm>
              <a:prstGeom prst="rect">
                <a:avLst/>
              </a:prstGeom>
              <a:solidFill>
                <a:srgbClr val="728A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9" name="Rectangle 279"/>
              <p:cNvSpPr>
                <a:spLocks noChangeArrowheads="1"/>
              </p:cNvSpPr>
              <p:nvPr/>
            </p:nvSpPr>
            <p:spPr bwMode="auto">
              <a:xfrm>
                <a:off x="2031" y="2818"/>
                <a:ext cx="32" cy="1"/>
              </a:xfrm>
              <a:prstGeom prst="rect">
                <a:avLst/>
              </a:prstGeom>
              <a:solidFill>
                <a:srgbClr val="748B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0" name="Rectangle 280"/>
              <p:cNvSpPr>
                <a:spLocks noChangeArrowheads="1"/>
              </p:cNvSpPr>
              <p:nvPr/>
            </p:nvSpPr>
            <p:spPr bwMode="auto">
              <a:xfrm>
                <a:off x="2031" y="2818"/>
                <a:ext cx="32" cy="1"/>
              </a:xfrm>
              <a:prstGeom prst="rect">
                <a:avLst/>
              </a:prstGeom>
              <a:solidFill>
                <a:srgbClr val="768D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1" name="Rectangle 281"/>
              <p:cNvSpPr>
                <a:spLocks noChangeArrowheads="1"/>
              </p:cNvSpPr>
              <p:nvPr/>
            </p:nvSpPr>
            <p:spPr bwMode="auto">
              <a:xfrm>
                <a:off x="2031" y="2819"/>
                <a:ext cx="32" cy="1"/>
              </a:xfrm>
              <a:prstGeom prst="rect">
                <a:avLst/>
              </a:prstGeom>
              <a:solidFill>
                <a:srgbClr val="788F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2" name="Rectangle 282"/>
              <p:cNvSpPr>
                <a:spLocks noChangeArrowheads="1"/>
              </p:cNvSpPr>
              <p:nvPr/>
            </p:nvSpPr>
            <p:spPr bwMode="auto">
              <a:xfrm>
                <a:off x="2031" y="2820"/>
                <a:ext cx="32" cy="1"/>
              </a:xfrm>
              <a:prstGeom prst="rect">
                <a:avLst/>
              </a:prstGeom>
              <a:solidFill>
                <a:srgbClr val="7A91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3" name="Rectangle 283"/>
              <p:cNvSpPr>
                <a:spLocks noChangeArrowheads="1"/>
              </p:cNvSpPr>
              <p:nvPr/>
            </p:nvSpPr>
            <p:spPr bwMode="auto">
              <a:xfrm>
                <a:off x="2031" y="2821"/>
                <a:ext cx="32" cy="1"/>
              </a:xfrm>
              <a:prstGeom prst="rect">
                <a:avLst/>
              </a:prstGeom>
              <a:solidFill>
                <a:srgbClr val="7D92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4" name="Rectangle 284"/>
              <p:cNvSpPr>
                <a:spLocks noChangeArrowheads="1"/>
              </p:cNvSpPr>
              <p:nvPr/>
            </p:nvSpPr>
            <p:spPr bwMode="auto">
              <a:xfrm>
                <a:off x="2031" y="2822"/>
                <a:ext cx="32" cy="1"/>
              </a:xfrm>
              <a:prstGeom prst="rect">
                <a:avLst/>
              </a:prstGeom>
              <a:solidFill>
                <a:srgbClr val="7F94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5" name="Rectangle 285"/>
              <p:cNvSpPr>
                <a:spLocks noChangeArrowheads="1"/>
              </p:cNvSpPr>
              <p:nvPr/>
            </p:nvSpPr>
            <p:spPr bwMode="auto">
              <a:xfrm>
                <a:off x="2031" y="2822"/>
                <a:ext cx="32" cy="1"/>
              </a:xfrm>
              <a:prstGeom prst="rect">
                <a:avLst/>
              </a:prstGeom>
              <a:solidFill>
                <a:srgbClr val="8196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6" name="Rectangle 286"/>
              <p:cNvSpPr>
                <a:spLocks noChangeArrowheads="1"/>
              </p:cNvSpPr>
              <p:nvPr/>
            </p:nvSpPr>
            <p:spPr bwMode="auto">
              <a:xfrm>
                <a:off x="2031" y="2823"/>
                <a:ext cx="32" cy="1"/>
              </a:xfrm>
              <a:prstGeom prst="rect">
                <a:avLst/>
              </a:prstGeom>
              <a:solidFill>
                <a:srgbClr val="8498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7" name="Rectangle 287"/>
              <p:cNvSpPr>
                <a:spLocks noChangeArrowheads="1"/>
              </p:cNvSpPr>
              <p:nvPr/>
            </p:nvSpPr>
            <p:spPr bwMode="auto">
              <a:xfrm>
                <a:off x="2031" y="2824"/>
                <a:ext cx="32" cy="1"/>
              </a:xfrm>
              <a:prstGeom prst="rect">
                <a:avLst/>
              </a:prstGeom>
              <a:solidFill>
                <a:srgbClr val="8699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8" name="Rectangle 288"/>
              <p:cNvSpPr>
                <a:spLocks noChangeArrowheads="1"/>
              </p:cNvSpPr>
              <p:nvPr/>
            </p:nvSpPr>
            <p:spPr bwMode="auto">
              <a:xfrm>
                <a:off x="2031" y="2825"/>
                <a:ext cx="32" cy="1"/>
              </a:xfrm>
              <a:prstGeom prst="rect">
                <a:avLst/>
              </a:prstGeom>
              <a:solidFill>
                <a:srgbClr val="889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9" name="Rectangle 289"/>
              <p:cNvSpPr>
                <a:spLocks noChangeArrowheads="1"/>
              </p:cNvSpPr>
              <p:nvPr/>
            </p:nvSpPr>
            <p:spPr bwMode="auto">
              <a:xfrm>
                <a:off x="2031" y="2826"/>
                <a:ext cx="32" cy="1"/>
              </a:xfrm>
              <a:prstGeom prst="rect">
                <a:avLst/>
              </a:prstGeom>
              <a:solidFill>
                <a:srgbClr val="8B9D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00" name="Rectangle 290"/>
              <p:cNvSpPr>
                <a:spLocks noChangeArrowheads="1"/>
              </p:cNvSpPr>
              <p:nvPr/>
            </p:nvSpPr>
            <p:spPr bwMode="auto">
              <a:xfrm>
                <a:off x="2031" y="2826"/>
                <a:ext cx="32" cy="1"/>
              </a:xfrm>
              <a:prstGeom prst="rect">
                <a:avLst/>
              </a:prstGeom>
              <a:solidFill>
                <a:srgbClr val="8D9F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01" name="Rectangle 291"/>
              <p:cNvSpPr>
                <a:spLocks noChangeArrowheads="1"/>
              </p:cNvSpPr>
              <p:nvPr/>
            </p:nvSpPr>
            <p:spPr bwMode="auto">
              <a:xfrm>
                <a:off x="2031" y="2827"/>
                <a:ext cx="32" cy="1"/>
              </a:xfrm>
              <a:prstGeom prst="rect">
                <a:avLst/>
              </a:prstGeom>
              <a:solidFill>
                <a:srgbClr val="8FA0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02" name="Rectangle 292"/>
              <p:cNvSpPr>
                <a:spLocks noChangeArrowheads="1"/>
              </p:cNvSpPr>
              <p:nvPr/>
            </p:nvSpPr>
            <p:spPr bwMode="auto">
              <a:xfrm>
                <a:off x="2031" y="2828"/>
                <a:ext cx="32" cy="1"/>
              </a:xfrm>
              <a:prstGeom prst="rect">
                <a:avLst/>
              </a:prstGeom>
              <a:solidFill>
                <a:srgbClr val="91A2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03" name="Rectangle 293"/>
              <p:cNvSpPr>
                <a:spLocks noChangeArrowheads="1"/>
              </p:cNvSpPr>
              <p:nvPr/>
            </p:nvSpPr>
            <p:spPr bwMode="auto">
              <a:xfrm>
                <a:off x="2031" y="2829"/>
                <a:ext cx="32" cy="1"/>
              </a:xfrm>
              <a:prstGeom prst="rect">
                <a:avLst/>
              </a:prstGeom>
              <a:solidFill>
                <a:srgbClr val="93A4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0" name="Rectangle 294"/>
              <p:cNvSpPr>
                <a:spLocks noChangeArrowheads="1"/>
              </p:cNvSpPr>
              <p:nvPr/>
            </p:nvSpPr>
            <p:spPr bwMode="auto">
              <a:xfrm>
                <a:off x="2031" y="2830"/>
                <a:ext cx="32" cy="1"/>
              </a:xfrm>
              <a:prstGeom prst="rect">
                <a:avLst/>
              </a:prstGeom>
              <a:solidFill>
                <a:srgbClr val="95A6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" name="Rectangle 295"/>
              <p:cNvSpPr>
                <a:spLocks noChangeArrowheads="1"/>
              </p:cNvSpPr>
              <p:nvPr/>
            </p:nvSpPr>
            <p:spPr bwMode="auto">
              <a:xfrm>
                <a:off x="2031" y="2830"/>
                <a:ext cx="32" cy="1"/>
              </a:xfrm>
              <a:prstGeom prst="rect">
                <a:avLst/>
              </a:prstGeom>
              <a:solidFill>
                <a:srgbClr val="98A7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2" name="Rectangle 296"/>
              <p:cNvSpPr>
                <a:spLocks noChangeArrowheads="1"/>
              </p:cNvSpPr>
              <p:nvPr/>
            </p:nvSpPr>
            <p:spPr bwMode="auto">
              <a:xfrm>
                <a:off x="2031" y="2831"/>
                <a:ext cx="32" cy="1"/>
              </a:xfrm>
              <a:prstGeom prst="rect">
                <a:avLst/>
              </a:prstGeom>
              <a:solidFill>
                <a:srgbClr val="9AA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3" name="Freeform 297"/>
              <p:cNvSpPr>
                <a:spLocks/>
              </p:cNvSpPr>
              <p:nvPr/>
            </p:nvSpPr>
            <p:spPr bwMode="auto">
              <a:xfrm>
                <a:off x="2031" y="2787"/>
                <a:ext cx="32" cy="44"/>
              </a:xfrm>
              <a:custGeom>
                <a:avLst/>
                <a:gdLst>
                  <a:gd name="T0" fmla="*/ 4 w 32"/>
                  <a:gd name="T1" fmla="*/ 44 h 44"/>
                  <a:gd name="T2" fmla="*/ 2 w 32"/>
                  <a:gd name="T3" fmla="*/ 43 h 44"/>
                  <a:gd name="T4" fmla="*/ 2 w 32"/>
                  <a:gd name="T5" fmla="*/ 38 h 44"/>
                  <a:gd name="T6" fmla="*/ 1 w 32"/>
                  <a:gd name="T7" fmla="*/ 38 h 44"/>
                  <a:gd name="T8" fmla="*/ 0 w 32"/>
                  <a:gd name="T9" fmla="*/ 38 h 44"/>
                  <a:gd name="T10" fmla="*/ 0 w 32"/>
                  <a:gd name="T11" fmla="*/ 31 h 44"/>
                  <a:gd name="T12" fmla="*/ 2 w 32"/>
                  <a:gd name="T13" fmla="*/ 27 h 44"/>
                  <a:gd name="T14" fmla="*/ 10 w 32"/>
                  <a:gd name="T15" fmla="*/ 19 h 44"/>
                  <a:gd name="T16" fmla="*/ 20 w 32"/>
                  <a:gd name="T17" fmla="*/ 9 h 44"/>
                  <a:gd name="T18" fmla="*/ 24 w 32"/>
                  <a:gd name="T19" fmla="*/ 4 h 44"/>
                  <a:gd name="T20" fmla="*/ 26 w 32"/>
                  <a:gd name="T21" fmla="*/ 3 h 44"/>
                  <a:gd name="T22" fmla="*/ 29 w 32"/>
                  <a:gd name="T23" fmla="*/ 0 h 44"/>
                  <a:gd name="T24" fmla="*/ 30 w 32"/>
                  <a:gd name="T25" fmla="*/ 1 h 44"/>
                  <a:gd name="T26" fmla="*/ 32 w 32"/>
                  <a:gd name="T27" fmla="*/ 3 h 44"/>
                  <a:gd name="T28" fmla="*/ 32 w 32"/>
                  <a:gd name="T29" fmla="*/ 14 h 44"/>
                  <a:gd name="T30" fmla="*/ 30 w 32"/>
                  <a:gd name="T31" fmla="*/ 19 h 44"/>
                  <a:gd name="T32" fmla="*/ 27 w 32"/>
                  <a:gd name="T33" fmla="*/ 22 h 44"/>
                  <a:gd name="T34" fmla="*/ 21 w 32"/>
                  <a:gd name="T35" fmla="*/ 25 h 44"/>
                  <a:gd name="T36" fmla="*/ 18 w 32"/>
                  <a:gd name="T37" fmla="*/ 28 h 44"/>
                  <a:gd name="T38" fmla="*/ 11 w 32"/>
                  <a:gd name="T39" fmla="*/ 38 h 44"/>
                  <a:gd name="T40" fmla="*/ 7 w 32"/>
                  <a:gd name="T41" fmla="*/ 44 h 44"/>
                  <a:gd name="T42" fmla="*/ 4 w 32"/>
                  <a:gd name="T43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2" h="44">
                    <a:moveTo>
                      <a:pt x="4" y="44"/>
                    </a:moveTo>
                    <a:lnTo>
                      <a:pt x="2" y="43"/>
                    </a:lnTo>
                    <a:lnTo>
                      <a:pt x="2" y="38"/>
                    </a:lnTo>
                    <a:lnTo>
                      <a:pt x="1" y="38"/>
                    </a:lnTo>
                    <a:lnTo>
                      <a:pt x="0" y="38"/>
                    </a:lnTo>
                    <a:lnTo>
                      <a:pt x="0" y="31"/>
                    </a:lnTo>
                    <a:lnTo>
                      <a:pt x="2" y="27"/>
                    </a:lnTo>
                    <a:lnTo>
                      <a:pt x="10" y="19"/>
                    </a:lnTo>
                    <a:lnTo>
                      <a:pt x="20" y="9"/>
                    </a:lnTo>
                    <a:lnTo>
                      <a:pt x="24" y="4"/>
                    </a:lnTo>
                    <a:lnTo>
                      <a:pt x="26" y="3"/>
                    </a:lnTo>
                    <a:lnTo>
                      <a:pt x="29" y="0"/>
                    </a:lnTo>
                    <a:lnTo>
                      <a:pt x="30" y="1"/>
                    </a:lnTo>
                    <a:lnTo>
                      <a:pt x="32" y="3"/>
                    </a:lnTo>
                    <a:lnTo>
                      <a:pt x="32" y="14"/>
                    </a:lnTo>
                    <a:lnTo>
                      <a:pt x="30" y="19"/>
                    </a:lnTo>
                    <a:lnTo>
                      <a:pt x="27" y="22"/>
                    </a:lnTo>
                    <a:lnTo>
                      <a:pt x="21" y="25"/>
                    </a:lnTo>
                    <a:lnTo>
                      <a:pt x="18" y="28"/>
                    </a:lnTo>
                    <a:lnTo>
                      <a:pt x="11" y="38"/>
                    </a:lnTo>
                    <a:lnTo>
                      <a:pt x="7" y="44"/>
                    </a:lnTo>
                    <a:lnTo>
                      <a:pt x="4" y="44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7F7F7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2346" name="Picture 298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0" y="2988"/>
                <a:ext cx="86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47" name="Picture 299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0" y="2988"/>
                <a:ext cx="86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44" name="Rectangle 300"/>
              <p:cNvSpPr>
                <a:spLocks noChangeArrowheads="1"/>
              </p:cNvSpPr>
              <p:nvPr/>
            </p:nvSpPr>
            <p:spPr bwMode="auto">
              <a:xfrm>
                <a:off x="1985" y="2993"/>
                <a:ext cx="69" cy="2"/>
              </a:xfrm>
              <a:prstGeom prst="rect">
                <a:avLst/>
              </a:pr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5" name="Rectangle 301"/>
              <p:cNvSpPr>
                <a:spLocks noChangeArrowheads="1"/>
              </p:cNvSpPr>
              <p:nvPr/>
            </p:nvSpPr>
            <p:spPr bwMode="auto">
              <a:xfrm>
                <a:off x="1985" y="2995"/>
                <a:ext cx="69" cy="3"/>
              </a:xfrm>
              <a:prstGeom prst="rect">
                <a:avLst/>
              </a:prstGeom>
              <a:solidFill>
                <a:srgbClr val="214A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6" name="Rectangle 302"/>
              <p:cNvSpPr>
                <a:spLocks noChangeArrowheads="1"/>
              </p:cNvSpPr>
              <p:nvPr/>
            </p:nvSpPr>
            <p:spPr bwMode="auto">
              <a:xfrm>
                <a:off x="1985" y="2998"/>
                <a:ext cx="69" cy="4"/>
              </a:xfrm>
              <a:prstGeom prst="rect">
                <a:avLst/>
              </a:prstGeom>
              <a:solidFill>
                <a:srgbClr val="234C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7" name="Rectangle 303"/>
              <p:cNvSpPr>
                <a:spLocks noChangeArrowheads="1"/>
              </p:cNvSpPr>
              <p:nvPr/>
            </p:nvSpPr>
            <p:spPr bwMode="auto">
              <a:xfrm>
                <a:off x="1985" y="3002"/>
                <a:ext cx="69" cy="3"/>
              </a:xfrm>
              <a:prstGeom prst="rect">
                <a:avLst/>
              </a:prstGeom>
              <a:solidFill>
                <a:srgbClr val="254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8" name="Rectangle 304"/>
              <p:cNvSpPr>
                <a:spLocks noChangeArrowheads="1"/>
              </p:cNvSpPr>
              <p:nvPr/>
            </p:nvSpPr>
            <p:spPr bwMode="auto">
              <a:xfrm>
                <a:off x="1985" y="3005"/>
                <a:ext cx="69" cy="3"/>
              </a:xfrm>
              <a:prstGeom prst="rect">
                <a:avLst/>
              </a:prstGeom>
              <a:solidFill>
                <a:srgbClr val="274F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9" name="Rectangle 305"/>
              <p:cNvSpPr>
                <a:spLocks noChangeArrowheads="1"/>
              </p:cNvSpPr>
              <p:nvPr/>
            </p:nvSpPr>
            <p:spPr bwMode="auto">
              <a:xfrm>
                <a:off x="1985" y="3008"/>
                <a:ext cx="69" cy="3"/>
              </a:xfrm>
              <a:prstGeom prst="rect">
                <a:avLst/>
              </a:prstGeom>
              <a:solidFill>
                <a:srgbClr val="2950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0" name="Rectangle 306"/>
              <p:cNvSpPr>
                <a:spLocks noChangeArrowheads="1"/>
              </p:cNvSpPr>
              <p:nvPr/>
            </p:nvSpPr>
            <p:spPr bwMode="auto">
              <a:xfrm>
                <a:off x="1985" y="3011"/>
                <a:ext cx="69" cy="3"/>
              </a:xfrm>
              <a:prstGeom prst="rect">
                <a:avLst/>
              </a:prstGeom>
              <a:solidFill>
                <a:srgbClr val="2A52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1" name="Rectangle 307"/>
              <p:cNvSpPr>
                <a:spLocks noChangeArrowheads="1"/>
              </p:cNvSpPr>
              <p:nvPr/>
            </p:nvSpPr>
            <p:spPr bwMode="auto">
              <a:xfrm>
                <a:off x="1985" y="3014"/>
                <a:ext cx="69" cy="3"/>
              </a:xfrm>
              <a:prstGeom prst="rect">
                <a:avLst/>
              </a:prstGeom>
              <a:solidFill>
                <a:srgbClr val="2C5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2" name="Rectangle 308"/>
              <p:cNvSpPr>
                <a:spLocks noChangeArrowheads="1"/>
              </p:cNvSpPr>
              <p:nvPr/>
            </p:nvSpPr>
            <p:spPr bwMode="auto">
              <a:xfrm>
                <a:off x="1985" y="3017"/>
                <a:ext cx="69" cy="2"/>
              </a:xfrm>
              <a:prstGeom prst="rect">
                <a:avLst/>
              </a:prstGeom>
              <a:solidFill>
                <a:srgbClr val="2D55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3" name="Rectangle 309"/>
              <p:cNvSpPr>
                <a:spLocks noChangeArrowheads="1"/>
              </p:cNvSpPr>
              <p:nvPr/>
            </p:nvSpPr>
            <p:spPr bwMode="auto">
              <a:xfrm>
                <a:off x="1985" y="3019"/>
                <a:ext cx="69" cy="3"/>
              </a:xfrm>
              <a:prstGeom prst="rect">
                <a:avLst/>
              </a:prstGeom>
              <a:solidFill>
                <a:srgbClr val="2F56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4" name="Rectangle 310"/>
              <p:cNvSpPr>
                <a:spLocks noChangeArrowheads="1"/>
              </p:cNvSpPr>
              <p:nvPr/>
            </p:nvSpPr>
            <p:spPr bwMode="auto">
              <a:xfrm>
                <a:off x="1985" y="3022"/>
                <a:ext cx="69" cy="3"/>
              </a:xfrm>
              <a:prstGeom prst="rect">
                <a:avLst/>
              </a:prstGeom>
              <a:solidFill>
                <a:srgbClr val="3157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5" name="Rectangle 311"/>
              <p:cNvSpPr>
                <a:spLocks noChangeArrowheads="1"/>
              </p:cNvSpPr>
              <p:nvPr/>
            </p:nvSpPr>
            <p:spPr bwMode="auto">
              <a:xfrm>
                <a:off x="1985" y="3025"/>
                <a:ext cx="69" cy="2"/>
              </a:xfrm>
              <a:prstGeom prst="rect">
                <a:avLst/>
              </a:prstGeom>
              <a:solidFill>
                <a:srgbClr val="335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6" name="Rectangle 312"/>
              <p:cNvSpPr>
                <a:spLocks noChangeArrowheads="1"/>
              </p:cNvSpPr>
              <p:nvPr/>
            </p:nvSpPr>
            <p:spPr bwMode="auto">
              <a:xfrm>
                <a:off x="1985" y="3027"/>
                <a:ext cx="69" cy="2"/>
              </a:xfrm>
              <a:prstGeom prst="rect">
                <a:avLst/>
              </a:prstGeom>
              <a:solidFill>
                <a:srgbClr val="345A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7" name="Rectangle 313"/>
              <p:cNvSpPr>
                <a:spLocks noChangeArrowheads="1"/>
              </p:cNvSpPr>
              <p:nvPr/>
            </p:nvSpPr>
            <p:spPr bwMode="auto">
              <a:xfrm>
                <a:off x="1985" y="3029"/>
                <a:ext cx="69" cy="4"/>
              </a:xfrm>
              <a:prstGeom prst="rect">
                <a:avLst/>
              </a:prstGeom>
              <a:solidFill>
                <a:srgbClr val="365B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8" name="Rectangle 314"/>
              <p:cNvSpPr>
                <a:spLocks noChangeArrowheads="1"/>
              </p:cNvSpPr>
              <p:nvPr/>
            </p:nvSpPr>
            <p:spPr bwMode="auto">
              <a:xfrm>
                <a:off x="1985" y="3033"/>
                <a:ext cx="69" cy="3"/>
              </a:xfrm>
              <a:prstGeom prst="rect">
                <a:avLst/>
              </a:prstGeom>
              <a:solidFill>
                <a:srgbClr val="385C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9" name="Rectangle 315"/>
              <p:cNvSpPr>
                <a:spLocks noChangeArrowheads="1"/>
              </p:cNvSpPr>
              <p:nvPr/>
            </p:nvSpPr>
            <p:spPr bwMode="auto">
              <a:xfrm>
                <a:off x="1985" y="3036"/>
                <a:ext cx="69" cy="3"/>
              </a:xfrm>
              <a:prstGeom prst="rect">
                <a:avLst/>
              </a:prstGeom>
              <a:solidFill>
                <a:srgbClr val="3A5E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0" name="Rectangle 316"/>
              <p:cNvSpPr>
                <a:spLocks noChangeArrowheads="1"/>
              </p:cNvSpPr>
              <p:nvPr/>
            </p:nvSpPr>
            <p:spPr bwMode="auto">
              <a:xfrm>
                <a:off x="1985" y="3039"/>
                <a:ext cx="69" cy="2"/>
              </a:xfrm>
              <a:prstGeom prst="rect">
                <a:avLst/>
              </a:prstGeom>
              <a:solidFill>
                <a:srgbClr val="3C5F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1" name="Rectangle 317"/>
              <p:cNvSpPr>
                <a:spLocks noChangeArrowheads="1"/>
              </p:cNvSpPr>
              <p:nvPr/>
            </p:nvSpPr>
            <p:spPr bwMode="auto">
              <a:xfrm>
                <a:off x="1985" y="3041"/>
                <a:ext cx="69" cy="3"/>
              </a:xfrm>
              <a:prstGeom prst="rect">
                <a:avLst/>
              </a:prstGeom>
              <a:solidFill>
                <a:srgbClr val="3D61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2" name="Rectangle 318"/>
              <p:cNvSpPr>
                <a:spLocks noChangeArrowheads="1"/>
              </p:cNvSpPr>
              <p:nvPr/>
            </p:nvSpPr>
            <p:spPr bwMode="auto">
              <a:xfrm>
                <a:off x="1985" y="3044"/>
                <a:ext cx="69" cy="3"/>
              </a:xfrm>
              <a:prstGeom prst="rect">
                <a:avLst/>
              </a:prstGeom>
              <a:solidFill>
                <a:srgbClr val="3F62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3" name="Rectangle 319"/>
              <p:cNvSpPr>
                <a:spLocks noChangeArrowheads="1"/>
              </p:cNvSpPr>
              <p:nvPr/>
            </p:nvSpPr>
            <p:spPr bwMode="auto">
              <a:xfrm>
                <a:off x="1985" y="3047"/>
                <a:ext cx="69" cy="3"/>
              </a:xfrm>
              <a:prstGeom prst="rect">
                <a:avLst/>
              </a:prstGeom>
              <a:solidFill>
                <a:srgbClr val="4163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4" name="Rectangle 320"/>
              <p:cNvSpPr>
                <a:spLocks noChangeArrowheads="1"/>
              </p:cNvSpPr>
              <p:nvPr/>
            </p:nvSpPr>
            <p:spPr bwMode="auto">
              <a:xfrm>
                <a:off x="1985" y="3050"/>
                <a:ext cx="69" cy="3"/>
              </a:xfrm>
              <a:prstGeom prst="rect">
                <a:avLst/>
              </a:prstGeom>
              <a:solidFill>
                <a:srgbClr val="4265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5" name="Rectangle 321"/>
              <p:cNvSpPr>
                <a:spLocks noChangeArrowheads="1"/>
              </p:cNvSpPr>
              <p:nvPr/>
            </p:nvSpPr>
            <p:spPr bwMode="auto">
              <a:xfrm>
                <a:off x="1985" y="3053"/>
                <a:ext cx="69" cy="3"/>
              </a:xfrm>
              <a:prstGeom prst="rect">
                <a:avLst/>
              </a:prstGeom>
              <a:solidFill>
                <a:srgbClr val="4466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6" name="Rectangle 322"/>
              <p:cNvSpPr>
                <a:spLocks noChangeArrowheads="1"/>
              </p:cNvSpPr>
              <p:nvPr/>
            </p:nvSpPr>
            <p:spPr bwMode="auto">
              <a:xfrm>
                <a:off x="1985" y="3056"/>
                <a:ext cx="69" cy="2"/>
              </a:xfrm>
              <a:prstGeom prst="rect">
                <a:avLst/>
              </a:prstGeom>
              <a:solidFill>
                <a:srgbClr val="4667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7" name="Rectangle 323"/>
              <p:cNvSpPr>
                <a:spLocks noChangeArrowheads="1"/>
              </p:cNvSpPr>
              <p:nvPr/>
            </p:nvSpPr>
            <p:spPr bwMode="auto">
              <a:xfrm>
                <a:off x="1985" y="3058"/>
                <a:ext cx="69" cy="3"/>
              </a:xfrm>
              <a:prstGeom prst="rect">
                <a:avLst/>
              </a:prstGeom>
              <a:solidFill>
                <a:srgbClr val="4769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8" name="Rectangle 324"/>
              <p:cNvSpPr>
                <a:spLocks noChangeArrowheads="1"/>
              </p:cNvSpPr>
              <p:nvPr/>
            </p:nvSpPr>
            <p:spPr bwMode="auto">
              <a:xfrm>
                <a:off x="1985" y="3061"/>
                <a:ext cx="69" cy="3"/>
              </a:xfrm>
              <a:prstGeom prst="rect">
                <a:avLst/>
              </a:prstGeom>
              <a:solidFill>
                <a:srgbClr val="496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9" name="Rectangle 325"/>
              <p:cNvSpPr>
                <a:spLocks noChangeArrowheads="1"/>
              </p:cNvSpPr>
              <p:nvPr/>
            </p:nvSpPr>
            <p:spPr bwMode="auto">
              <a:xfrm>
                <a:off x="1985" y="3064"/>
                <a:ext cx="69" cy="3"/>
              </a:xfrm>
              <a:prstGeom prst="rect">
                <a:avLst/>
              </a:prstGeom>
              <a:solidFill>
                <a:srgbClr val="4B6B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0" name="Rectangle 326"/>
              <p:cNvSpPr>
                <a:spLocks noChangeArrowheads="1"/>
              </p:cNvSpPr>
              <p:nvPr/>
            </p:nvSpPr>
            <p:spPr bwMode="auto">
              <a:xfrm>
                <a:off x="1985" y="3067"/>
                <a:ext cx="69" cy="3"/>
              </a:xfrm>
              <a:prstGeom prst="rect">
                <a:avLst/>
              </a:prstGeom>
              <a:solidFill>
                <a:srgbClr val="4D6D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1" name="Rectangle 327"/>
              <p:cNvSpPr>
                <a:spLocks noChangeArrowheads="1"/>
              </p:cNvSpPr>
              <p:nvPr/>
            </p:nvSpPr>
            <p:spPr bwMode="auto">
              <a:xfrm>
                <a:off x="1985" y="3070"/>
                <a:ext cx="69" cy="3"/>
              </a:xfrm>
              <a:prstGeom prst="rect">
                <a:avLst/>
              </a:prstGeom>
              <a:solidFill>
                <a:srgbClr val="4F6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36" name="Rectangle 328"/>
              <p:cNvSpPr>
                <a:spLocks noChangeArrowheads="1"/>
              </p:cNvSpPr>
              <p:nvPr/>
            </p:nvSpPr>
            <p:spPr bwMode="auto">
              <a:xfrm>
                <a:off x="1985" y="3073"/>
                <a:ext cx="69" cy="2"/>
              </a:xfrm>
              <a:prstGeom prst="rect">
                <a:avLst/>
              </a:prstGeom>
              <a:solidFill>
                <a:srgbClr val="507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37" name="Rectangle 329"/>
              <p:cNvSpPr>
                <a:spLocks noChangeArrowheads="1"/>
              </p:cNvSpPr>
              <p:nvPr/>
            </p:nvSpPr>
            <p:spPr bwMode="auto">
              <a:xfrm>
                <a:off x="1985" y="3075"/>
                <a:ext cx="69" cy="3"/>
              </a:xfrm>
              <a:prstGeom prst="rect">
                <a:avLst/>
              </a:prstGeom>
              <a:solidFill>
                <a:srgbClr val="52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38" name="Rectangle 330"/>
              <p:cNvSpPr>
                <a:spLocks noChangeArrowheads="1"/>
              </p:cNvSpPr>
              <p:nvPr/>
            </p:nvSpPr>
            <p:spPr bwMode="auto">
              <a:xfrm>
                <a:off x="1985" y="3078"/>
                <a:ext cx="69" cy="2"/>
              </a:xfrm>
              <a:prstGeom prst="rect">
                <a:avLst/>
              </a:prstGeom>
              <a:solidFill>
                <a:srgbClr val="5472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39" name="Rectangle 331"/>
              <p:cNvSpPr>
                <a:spLocks noChangeArrowheads="1"/>
              </p:cNvSpPr>
              <p:nvPr/>
            </p:nvSpPr>
            <p:spPr bwMode="auto">
              <a:xfrm>
                <a:off x="1985" y="3080"/>
                <a:ext cx="69" cy="3"/>
              </a:xfrm>
              <a:prstGeom prst="rect">
                <a:avLst/>
              </a:prstGeom>
              <a:solidFill>
                <a:srgbClr val="567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0" name="Rectangle 332"/>
              <p:cNvSpPr>
                <a:spLocks noChangeArrowheads="1"/>
              </p:cNvSpPr>
              <p:nvPr/>
            </p:nvSpPr>
            <p:spPr bwMode="auto">
              <a:xfrm>
                <a:off x="1985" y="3083"/>
                <a:ext cx="69" cy="2"/>
              </a:xfrm>
              <a:prstGeom prst="rect">
                <a:avLst/>
              </a:prstGeom>
              <a:solidFill>
                <a:srgbClr val="5775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1" name="Rectangle 333"/>
              <p:cNvSpPr>
                <a:spLocks noChangeArrowheads="1"/>
              </p:cNvSpPr>
              <p:nvPr/>
            </p:nvSpPr>
            <p:spPr bwMode="auto">
              <a:xfrm>
                <a:off x="1985" y="3085"/>
                <a:ext cx="69" cy="3"/>
              </a:xfrm>
              <a:prstGeom prst="rect">
                <a:avLst/>
              </a:prstGeom>
              <a:solidFill>
                <a:srgbClr val="597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2" name="Rectangle 334"/>
              <p:cNvSpPr>
                <a:spLocks noChangeArrowheads="1"/>
              </p:cNvSpPr>
              <p:nvPr/>
            </p:nvSpPr>
            <p:spPr bwMode="auto">
              <a:xfrm>
                <a:off x="1985" y="3088"/>
                <a:ext cx="69" cy="4"/>
              </a:xfrm>
              <a:prstGeom prst="rect">
                <a:avLst/>
              </a:prstGeom>
              <a:solidFill>
                <a:srgbClr val="5B77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3" name="Rectangle 335"/>
              <p:cNvSpPr>
                <a:spLocks noChangeArrowheads="1"/>
              </p:cNvSpPr>
              <p:nvPr/>
            </p:nvSpPr>
            <p:spPr bwMode="auto">
              <a:xfrm>
                <a:off x="1985" y="3092"/>
                <a:ext cx="69" cy="3"/>
              </a:xfrm>
              <a:prstGeom prst="rect">
                <a:avLst/>
              </a:prstGeom>
              <a:solidFill>
                <a:srgbClr val="5D79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4" name="Rectangle 336"/>
              <p:cNvSpPr>
                <a:spLocks noChangeArrowheads="1"/>
              </p:cNvSpPr>
              <p:nvPr/>
            </p:nvSpPr>
            <p:spPr bwMode="auto">
              <a:xfrm>
                <a:off x="1985" y="3095"/>
                <a:ext cx="69" cy="3"/>
              </a:xfrm>
              <a:prstGeom prst="rect">
                <a:avLst/>
              </a:prstGeom>
              <a:solidFill>
                <a:srgbClr val="5F7A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5" name="Rectangle 337"/>
              <p:cNvSpPr>
                <a:spLocks noChangeArrowheads="1"/>
              </p:cNvSpPr>
              <p:nvPr/>
            </p:nvSpPr>
            <p:spPr bwMode="auto">
              <a:xfrm>
                <a:off x="1985" y="3098"/>
                <a:ext cx="69" cy="2"/>
              </a:xfrm>
              <a:prstGeom prst="rect">
                <a:avLst/>
              </a:prstGeom>
              <a:solidFill>
                <a:srgbClr val="607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8" name="Rectangle 338"/>
              <p:cNvSpPr>
                <a:spLocks noChangeArrowheads="1"/>
              </p:cNvSpPr>
              <p:nvPr/>
            </p:nvSpPr>
            <p:spPr bwMode="auto">
              <a:xfrm>
                <a:off x="1985" y="3100"/>
                <a:ext cx="69" cy="4"/>
              </a:xfrm>
              <a:prstGeom prst="rect">
                <a:avLst/>
              </a:prstGeom>
              <a:solidFill>
                <a:srgbClr val="627D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9" name="Rectangle 339"/>
              <p:cNvSpPr>
                <a:spLocks noChangeArrowheads="1"/>
              </p:cNvSpPr>
              <p:nvPr/>
            </p:nvSpPr>
            <p:spPr bwMode="auto">
              <a:xfrm>
                <a:off x="1985" y="3104"/>
                <a:ext cx="69" cy="3"/>
              </a:xfrm>
              <a:prstGeom prst="rect">
                <a:avLst/>
              </a:prstGeom>
              <a:solidFill>
                <a:srgbClr val="647F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0" name="Rectangle 340"/>
              <p:cNvSpPr>
                <a:spLocks noChangeArrowheads="1"/>
              </p:cNvSpPr>
              <p:nvPr/>
            </p:nvSpPr>
            <p:spPr bwMode="auto">
              <a:xfrm>
                <a:off x="1985" y="3107"/>
                <a:ext cx="69" cy="3"/>
              </a:xfrm>
              <a:prstGeom prst="rect">
                <a:avLst/>
              </a:prstGeom>
              <a:solidFill>
                <a:srgbClr val="6680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1" name="Rectangle 341"/>
              <p:cNvSpPr>
                <a:spLocks noChangeArrowheads="1"/>
              </p:cNvSpPr>
              <p:nvPr/>
            </p:nvSpPr>
            <p:spPr bwMode="auto">
              <a:xfrm>
                <a:off x="1985" y="3110"/>
                <a:ext cx="69" cy="3"/>
              </a:xfrm>
              <a:prstGeom prst="rect">
                <a:avLst/>
              </a:prstGeom>
              <a:solidFill>
                <a:srgbClr val="6882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2" name="Rectangle 342"/>
              <p:cNvSpPr>
                <a:spLocks noChangeArrowheads="1"/>
              </p:cNvSpPr>
              <p:nvPr/>
            </p:nvSpPr>
            <p:spPr bwMode="auto">
              <a:xfrm>
                <a:off x="1985" y="3113"/>
                <a:ext cx="69" cy="3"/>
              </a:xfrm>
              <a:prstGeom prst="rect">
                <a:avLst/>
              </a:prstGeom>
              <a:solidFill>
                <a:srgbClr val="6A83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3" name="Rectangle 343"/>
              <p:cNvSpPr>
                <a:spLocks noChangeArrowheads="1"/>
              </p:cNvSpPr>
              <p:nvPr/>
            </p:nvSpPr>
            <p:spPr bwMode="auto">
              <a:xfrm>
                <a:off x="1985" y="3116"/>
                <a:ext cx="69" cy="4"/>
              </a:xfrm>
              <a:prstGeom prst="rect">
                <a:avLst/>
              </a:prstGeom>
              <a:solidFill>
                <a:srgbClr val="6C85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4" name="Rectangle 344"/>
              <p:cNvSpPr>
                <a:spLocks noChangeArrowheads="1"/>
              </p:cNvSpPr>
              <p:nvPr/>
            </p:nvSpPr>
            <p:spPr bwMode="auto">
              <a:xfrm>
                <a:off x="1985" y="3120"/>
                <a:ext cx="69" cy="3"/>
              </a:xfrm>
              <a:prstGeom prst="rect">
                <a:avLst/>
              </a:prstGeom>
              <a:solidFill>
                <a:srgbClr val="6E86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5" name="Rectangle 345"/>
              <p:cNvSpPr>
                <a:spLocks noChangeArrowheads="1"/>
              </p:cNvSpPr>
              <p:nvPr/>
            </p:nvSpPr>
            <p:spPr bwMode="auto">
              <a:xfrm>
                <a:off x="1985" y="3123"/>
                <a:ext cx="69" cy="3"/>
              </a:xfrm>
              <a:prstGeom prst="rect">
                <a:avLst/>
              </a:prstGeom>
              <a:solidFill>
                <a:srgbClr val="7088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6" name="Rectangle 346"/>
              <p:cNvSpPr>
                <a:spLocks noChangeArrowheads="1"/>
              </p:cNvSpPr>
              <p:nvPr/>
            </p:nvSpPr>
            <p:spPr bwMode="auto">
              <a:xfrm>
                <a:off x="1985" y="3126"/>
                <a:ext cx="69" cy="2"/>
              </a:xfrm>
              <a:prstGeom prst="rect">
                <a:avLst/>
              </a:prstGeom>
              <a:solidFill>
                <a:srgbClr val="7289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" name="Rectangle 347"/>
              <p:cNvSpPr>
                <a:spLocks noChangeArrowheads="1"/>
              </p:cNvSpPr>
              <p:nvPr/>
            </p:nvSpPr>
            <p:spPr bwMode="auto">
              <a:xfrm>
                <a:off x="1985" y="3128"/>
                <a:ext cx="69" cy="3"/>
              </a:xfrm>
              <a:prstGeom prst="rect">
                <a:avLst/>
              </a:prstGeom>
              <a:solidFill>
                <a:srgbClr val="738B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8" name="Rectangle 348"/>
              <p:cNvSpPr>
                <a:spLocks noChangeArrowheads="1"/>
              </p:cNvSpPr>
              <p:nvPr/>
            </p:nvSpPr>
            <p:spPr bwMode="auto">
              <a:xfrm>
                <a:off x="1985" y="3131"/>
                <a:ext cx="69" cy="3"/>
              </a:xfrm>
              <a:prstGeom prst="rect">
                <a:avLst/>
              </a:prstGeom>
              <a:solidFill>
                <a:srgbClr val="758C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9" name="Rectangle 349"/>
              <p:cNvSpPr>
                <a:spLocks noChangeArrowheads="1"/>
              </p:cNvSpPr>
              <p:nvPr/>
            </p:nvSpPr>
            <p:spPr bwMode="auto">
              <a:xfrm>
                <a:off x="1985" y="3134"/>
                <a:ext cx="69" cy="3"/>
              </a:xfrm>
              <a:prstGeom prst="rect">
                <a:avLst/>
              </a:prstGeom>
              <a:solidFill>
                <a:srgbClr val="778D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0" name="Rectangle 350"/>
              <p:cNvSpPr>
                <a:spLocks noChangeArrowheads="1"/>
              </p:cNvSpPr>
              <p:nvPr/>
            </p:nvSpPr>
            <p:spPr bwMode="auto">
              <a:xfrm>
                <a:off x="1985" y="3137"/>
                <a:ext cx="69" cy="2"/>
              </a:xfrm>
              <a:prstGeom prst="rect">
                <a:avLst/>
              </a:prstGeom>
              <a:solidFill>
                <a:srgbClr val="788F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1" name="Rectangle 351"/>
              <p:cNvSpPr>
                <a:spLocks noChangeArrowheads="1"/>
              </p:cNvSpPr>
              <p:nvPr/>
            </p:nvSpPr>
            <p:spPr bwMode="auto">
              <a:xfrm>
                <a:off x="1985" y="3139"/>
                <a:ext cx="69" cy="4"/>
              </a:xfrm>
              <a:prstGeom prst="rect">
                <a:avLst/>
              </a:prstGeom>
              <a:solidFill>
                <a:srgbClr val="7A90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2" name="Rectangle 352"/>
              <p:cNvSpPr>
                <a:spLocks noChangeArrowheads="1"/>
              </p:cNvSpPr>
              <p:nvPr/>
            </p:nvSpPr>
            <p:spPr bwMode="auto">
              <a:xfrm>
                <a:off x="1985" y="3143"/>
                <a:ext cx="69" cy="2"/>
              </a:xfrm>
              <a:prstGeom prst="rect">
                <a:avLst/>
              </a:prstGeom>
              <a:solidFill>
                <a:srgbClr val="7C91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3" name="Rectangle 353"/>
              <p:cNvSpPr>
                <a:spLocks noChangeArrowheads="1"/>
              </p:cNvSpPr>
              <p:nvPr/>
            </p:nvSpPr>
            <p:spPr bwMode="auto">
              <a:xfrm>
                <a:off x="1985" y="3145"/>
                <a:ext cx="69" cy="2"/>
              </a:xfrm>
              <a:prstGeom prst="rect">
                <a:avLst/>
              </a:prstGeom>
              <a:solidFill>
                <a:srgbClr val="7D93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4" name="Rectangle 354"/>
              <p:cNvSpPr>
                <a:spLocks noChangeArrowheads="1"/>
              </p:cNvSpPr>
              <p:nvPr/>
            </p:nvSpPr>
            <p:spPr bwMode="auto">
              <a:xfrm>
                <a:off x="1985" y="3147"/>
                <a:ext cx="69" cy="4"/>
              </a:xfrm>
              <a:prstGeom prst="rect">
                <a:avLst/>
              </a:prstGeom>
              <a:solidFill>
                <a:srgbClr val="7F94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5" name="Rectangle 355"/>
              <p:cNvSpPr>
                <a:spLocks noChangeArrowheads="1"/>
              </p:cNvSpPr>
              <p:nvPr/>
            </p:nvSpPr>
            <p:spPr bwMode="auto">
              <a:xfrm>
                <a:off x="1985" y="3151"/>
                <a:ext cx="69" cy="3"/>
              </a:xfrm>
              <a:prstGeom prst="rect">
                <a:avLst/>
              </a:prstGeom>
              <a:solidFill>
                <a:srgbClr val="8195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6" name="Rectangle 356"/>
              <p:cNvSpPr>
                <a:spLocks noChangeArrowheads="1"/>
              </p:cNvSpPr>
              <p:nvPr/>
            </p:nvSpPr>
            <p:spPr bwMode="auto">
              <a:xfrm>
                <a:off x="1985" y="3154"/>
                <a:ext cx="69" cy="3"/>
              </a:xfrm>
              <a:prstGeom prst="rect">
                <a:avLst/>
              </a:prstGeom>
              <a:solidFill>
                <a:srgbClr val="8397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7" name="Rectangle 357"/>
              <p:cNvSpPr>
                <a:spLocks noChangeArrowheads="1"/>
              </p:cNvSpPr>
              <p:nvPr/>
            </p:nvSpPr>
            <p:spPr bwMode="auto">
              <a:xfrm>
                <a:off x="1985" y="3157"/>
                <a:ext cx="69" cy="2"/>
              </a:xfrm>
              <a:prstGeom prst="rect">
                <a:avLst/>
              </a:prstGeom>
              <a:solidFill>
                <a:srgbClr val="8598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2" name="Rectangle 358"/>
              <p:cNvSpPr>
                <a:spLocks noChangeArrowheads="1"/>
              </p:cNvSpPr>
              <p:nvPr/>
            </p:nvSpPr>
            <p:spPr bwMode="auto">
              <a:xfrm>
                <a:off x="1985" y="3159"/>
                <a:ext cx="69" cy="3"/>
              </a:xfrm>
              <a:prstGeom prst="rect">
                <a:avLst/>
              </a:prstGeom>
              <a:solidFill>
                <a:srgbClr val="869A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3" name="Rectangle 359"/>
              <p:cNvSpPr>
                <a:spLocks noChangeArrowheads="1"/>
              </p:cNvSpPr>
              <p:nvPr/>
            </p:nvSpPr>
            <p:spPr bwMode="auto">
              <a:xfrm>
                <a:off x="1985" y="3162"/>
                <a:ext cx="69" cy="2"/>
              </a:xfrm>
              <a:prstGeom prst="rect">
                <a:avLst/>
              </a:prstGeom>
              <a:solidFill>
                <a:srgbClr val="889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4" name="Rectangle 360"/>
              <p:cNvSpPr>
                <a:spLocks noChangeArrowheads="1"/>
              </p:cNvSpPr>
              <p:nvPr/>
            </p:nvSpPr>
            <p:spPr bwMode="auto">
              <a:xfrm>
                <a:off x="1985" y="3164"/>
                <a:ext cx="69" cy="4"/>
              </a:xfrm>
              <a:prstGeom prst="rect">
                <a:avLst/>
              </a:prstGeom>
              <a:solidFill>
                <a:srgbClr val="8A9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5" name="Rectangle 361"/>
              <p:cNvSpPr>
                <a:spLocks noChangeArrowheads="1"/>
              </p:cNvSpPr>
              <p:nvPr/>
            </p:nvSpPr>
            <p:spPr bwMode="auto">
              <a:xfrm>
                <a:off x="1985" y="3168"/>
                <a:ext cx="69" cy="3"/>
              </a:xfrm>
              <a:prstGeom prst="rect">
                <a:avLst/>
              </a:prstGeom>
              <a:solidFill>
                <a:srgbClr val="8C9E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6" name="Rectangle 362"/>
              <p:cNvSpPr>
                <a:spLocks noChangeArrowheads="1"/>
              </p:cNvSpPr>
              <p:nvPr/>
            </p:nvSpPr>
            <p:spPr bwMode="auto">
              <a:xfrm>
                <a:off x="1985" y="3171"/>
                <a:ext cx="69" cy="3"/>
              </a:xfrm>
              <a:prstGeom prst="rect">
                <a:avLst/>
              </a:prstGeom>
              <a:solidFill>
                <a:srgbClr val="8E9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7" name="Rectangle 363"/>
              <p:cNvSpPr>
                <a:spLocks noChangeArrowheads="1"/>
              </p:cNvSpPr>
              <p:nvPr/>
            </p:nvSpPr>
            <p:spPr bwMode="auto">
              <a:xfrm>
                <a:off x="1985" y="3174"/>
                <a:ext cx="69" cy="4"/>
              </a:xfrm>
              <a:prstGeom prst="rect">
                <a:avLst/>
              </a:prstGeom>
              <a:solidFill>
                <a:srgbClr val="90A1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8" name="Rectangle 364"/>
              <p:cNvSpPr>
                <a:spLocks noChangeArrowheads="1"/>
              </p:cNvSpPr>
              <p:nvPr/>
            </p:nvSpPr>
            <p:spPr bwMode="auto">
              <a:xfrm>
                <a:off x="1985" y="3178"/>
                <a:ext cx="69" cy="4"/>
              </a:xfrm>
              <a:prstGeom prst="rect">
                <a:avLst/>
              </a:prstGeom>
              <a:solidFill>
                <a:srgbClr val="92A3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9" name="Rectangle 365"/>
              <p:cNvSpPr>
                <a:spLocks noChangeArrowheads="1"/>
              </p:cNvSpPr>
              <p:nvPr/>
            </p:nvSpPr>
            <p:spPr bwMode="auto">
              <a:xfrm>
                <a:off x="1985" y="3182"/>
                <a:ext cx="69" cy="2"/>
              </a:xfrm>
              <a:prstGeom prst="rect">
                <a:avLst/>
              </a:prstGeom>
              <a:solidFill>
                <a:srgbClr val="94A4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0" name="Rectangle 366"/>
              <p:cNvSpPr>
                <a:spLocks noChangeArrowheads="1"/>
              </p:cNvSpPr>
              <p:nvPr/>
            </p:nvSpPr>
            <p:spPr bwMode="auto">
              <a:xfrm>
                <a:off x="1985" y="3184"/>
                <a:ext cx="69" cy="2"/>
              </a:xfrm>
              <a:prstGeom prst="rect">
                <a:avLst/>
              </a:prstGeom>
              <a:solidFill>
                <a:srgbClr val="95A6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1" name="Rectangle 367"/>
              <p:cNvSpPr>
                <a:spLocks noChangeArrowheads="1"/>
              </p:cNvSpPr>
              <p:nvPr/>
            </p:nvSpPr>
            <p:spPr bwMode="auto">
              <a:xfrm>
                <a:off x="1985" y="3186"/>
                <a:ext cx="69" cy="4"/>
              </a:xfrm>
              <a:prstGeom prst="rect">
                <a:avLst/>
              </a:prstGeom>
              <a:solidFill>
                <a:srgbClr val="97A7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2" name="Rectangle 368"/>
              <p:cNvSpPr>
                <a:spLocks noChangeArrowheads="1"/>
              </p:cNvSpPr>
              <p:nvPr/>
            </p:nvSpPr>
            <p:spPr bwMode="auto">
              <a:xfrm>
                <a:off x="1985" y="3190"/>
                <a:ext cx="69" cy="2"/>
              </a:xfrm>
              <a:prstGeom prst="rect">
                <a:avLst/>
              </a:prstGeom>
              <a:solidFill>
                <a:srgbClr val="9AA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3" name="Freeform 369"/>
              <p:cNvSpPr>
                <a:spLocks/>
              </p:cNvSpPr>
              <p:nvPr/>
            </p:nvSpPr>
            <p:spPr bwMode="auto">
              <a:xfrm>
                <a:off x="1985" y="2993"/>
                <a:ext cx="69" cy="198"/>
              </a:xfrm>
              <a:custGeom>
                <a:avLst/>
                <a:gdLst>
                  <a:gd name="T0" fmla="*/ 12 w 69"/>
                  <a:gd name="T1" fmla="*/ 29 h 198"/>
                  <a:gd name="T2" fmla="*/ 15 w 69"/>
                  <a:gd name="T3" fmla="*/ 34 h 198"/>
                  <a:gd name="T4" fmla="*/ 18 w 69"/>
                  <a:gd name="T5" fmla="*/ 38 h 198"/>
                  <a:gd name="T6" fmla="*/ 18 w 69"/>
                  <a:gd name="T7" fmla="*/ 51 h 198"/>
                  <a:gd name="T8" fmla="*/ 18 w 69"/>
                  <a:gd name="T9" fmla="*/ 61 h 198"/>
                  <a:gd name="T10" fmla="*/ 21 w 69"/>
                  <a:gd name="T11" fmla="*/ 64 h 198"/>
                  <a:gd name="T12" fmla="*/ 24 w 69"/>
                  <a:gd name="T13" fmla="*/ 68 h 198"/>
                  <a:gd name="T14" fmla="*/ 23 w 69"/>
                  <a:gd name="T15" fmla="*/ 77 h 198"/>
                  <a:gd name="T16" fmla="*/ 24 w 69"/>
                  <a:gd name="T17" fmla="*/ 86 h 198"/>
                  <a:gd name="T18" fmla="*/ 27 w 69"/>
                  <a:gd name="T19" fmla="*/ 95 h 198"/>
                  <a:gd name="T20" fmla="*/ 26 w 69"/>
                  <a:gd name="T21" fmla="*/ 99 h 198"/>
                  <a:gd name="T22" fmla="*/ 21 w 69"/>
                  <a:gd name="T23" fmla="*/ 102 h 198"/>
                  <a:gd name="T24" fmla="*/ 24 w 69"/>
                  <a:gd name="T25" fmla="*/ 112 h 198"/>
                  <a:gd name="T26" fmla="*/ 38 w 69"/>
                  <a:gd name="T27" fmla="*/ 119 h 198"/>
                  <a:gd name="T28" fmla="*/ 49 w 69"/>
                  <a:gd name="T29" fmla="*/ 132 h 198"/>
                  <a:gd name="T30" fmla="*/ 49 w 69"/>
                  <a:gd name="T31" fmla="*/ 138 h 198"/>
                  <a:gd name="T32" fmla="*/ 49 w 69"/>
                  <a:gd name="T33" fmla="*/ 147 h 198"/>
                  <a:gd name="T34" fmla="*/ 54 w 69"/>
                  <a:gd name="T35" fmla="*/ 162 h 198"/>
                  <a:gd name="T36" fmla="*/ 58 w 69"/>
                  <a:gd name="T37" fmla="*/ 170 h 198"/>
                  <a:gd name="T38" fmla="*/ 61 w 69"/>
                  <a:gd name="T39" fmla="*/ 178 h 198"/>
                  <a:gd name="T40" fmla="*/ 69 w 69"/>
                  <a:gd name="T41" fmla="*/ 190 h 198"/>
                  <a:gd name="T42" fmla="*/ 63 w 69"/>
                  <a:gd name="T43" fmla="*/ 198 h 198"/>
                  <a:gd name="T44" fmla="*/ 56 w 69"/>
                  <a:gd name="T45" fmla="*/ 191 h 198"/>
                  <a:gd name="T46" fmla="*/ 52 w 69"/>
                  <a:gd name="T47" fmla="*/ 191 h 198"/>
                  <a:gd name="T48" fmla="*/ 49 w 69"/>
                  <a:gd name="T49" fmla="*/ 190 h 198"/>
                  <a:gd name="T50" fmla="*/ 49 w 69"/>
                  <a:gd name="T51" fmla="*/ 184 h 198"/>
                  <a:gd name="T52" fmla="*/ 49 w 69"/>
                  <a:gd name="T53" fmla="*/ 180 h 198"/>
                  <a:gd name="T54" fmla="*/ 47 w 69"/>
                  <a:gd name="T55" fmla="*/ 177 h 198"/>
                  <a:gd name="T56" fmla="*/ 43 w 69"/>
                  <a:gd name="T57" fmla="*/ 153 h 198"/>
                  <a:gd name="T58" fmla="*/ 37 w 69"/>
                  <a:gd name="T59" fmla="*/ 145 h 198"/>
                  <a:gd name="T60" fmla="*/ 27 w 69"/>
                  <a:gd name="T61" fmla="*/ 142 h 198"/>
                  <a:gd name="T62" fmla="*/ 20 w 69"/>
                  <a:gd name="T63" fmla="*/ 133 h 198"/>
                  <a:gd name="T64" fmla="*/ 15 w 69"/>
                  <a:gd name="T65" fmla="*/ 128 h 198"/>
                  <a:gd name="T66" fmla="*/ 12 w 69"/>
                  <a:gd name="T67" fmla="*/ 117 h 198"/>
                  <a:gd name="T68" fmla="*/ 9 w 69"/>
                  <a:gd name="T69" fmla="*/ 112 h 198"/>
                  <a:gd name="T70" fmla="*/ 6 w 69"/>
                  <a:gd name="T71" fmla="*/ 101 h 198"/>
                  <a:gd name="T72" fmla="*/ 8 w 69"/>
                  <a:gd name="T73" fmla="*/ 92 h 198"/>
                  <a:gd name="T74" fmla="*/ 8 w 69"/>
                  <a:gd name="T75" fmla="*/ 85 h 198"/>
                  <a:gd name="T76" fmla="*/ 3 w 69"/>
                  <a:gd name="T77" fmla="*/ 76 h 198"/>
                  <a:gd name="T78" fmla="*/ 0 w 69"/>
                  <a:gd name="T79" fmla="*/ 64 h 198"/>
                  <a:gd name="T80" fmla="*/ 0 w 69"/>
                  <a:gd name="T81" fmla="*/ 54 h 198"/>
                  <a:gd name="T82" fmla="*/ 3 w 69"/>
                  <a:gd name="T83" fmla="*/ 38 h 198"/>
                  <a:gd name="T84" fmla="*/ 3 w 69"/>
                  <a:gd name="T85" fmla="*/ 32 h 198"/>
                  <a:gd name="T86" fmla="*/ 0 w 69"/>
                  <a:gd name="T87" fmla="*/ 33 h 198"/>
                  <a:gd name="T88" fmla="*/ 0 w 69"/>
                  <a:gd name="T89" fmla="*/ 30 h 198"/>
                  <a:gd name="T90" fmla="*/ 0 w 69"/>
                  <a:gd name="T91" fmla="*/ 22 h 198"/>
                  <a:gd name="T92" fmla="*/ 3 w 69"/>
                  <a:gd name="T93" fmla="*/ 13 h 198"/>
                  <a:gd name="T94" fmla="*/ 5 w 69"/>
                  <a:gd name="T95" fmla="*/ 5 h 198"/>
                  <a:gd name="T96" fmla="*/ 6 w 69"/>
                  <a:gd name="T97" fmla="*/ 0 h 198"/>
                  <a:gd name="T98" fmla="*/ 9 w 69"/>
                  <a:gd name="T99" fmla="*/ 3 h 198"/>
                  <a:gd name="T100" fmla="*/ 9 w 69"/>
                  <a:gd name="T101" fmla="*/ 9 h 198"/>
                  <a:gd name="T102" fmla="*/ 11 w 69"/>
                  <a:gd name="T103" fmla="*/ 15 h 198"/>
                  <a:gd name="T104" fmla="*/ 11 w 69"/>
                  <a:gd name="T105" fmla="*/ 22 h 198"/>
                  <a:gd name="T106" fmla="*/ 12 w 69"/>
                  <a:gd name="T107" fmla="*/ 29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9" h="198">
                    <a:moveTo>
                      <a:pt x="12" y="29"/>
                    </a:moveTo>
                    <a:lnTo>
                      <a:pt x="15" y="34"/>
                    </a:lnTo>
                    <a:lnTo>
                      <a:pt x="18" y="38"/>
                    </a:lnTo>
                    <a:lnTo>
                      <a:pt x="18" y="51"/>
                    </a:lnTo>
                    <a:lnTo>
                      <a:pt x="18" y="61"/>
                    </a:lnTo>
                    <a:lnTo>
                      <a:pt x="21" y="64"/>
                    </a:lnTo>
                    <a:lnTo>
                      <a:pt x="24" y="68"/>
                    </a:lnTo>
                    <a:lnTo>
                      <a:pt x="23" y="77"/>
                    </a:lnTo>
                    <a:lnTo>
                      <a:pt x="24" y="86"/>
                    </a:lnTo>
                    <a:lnTo>
                      <a:pt x="27" y="95"/>
                    </a:lnTo>
                    <a:lnTo>
                      <a:pt x="26" y="99"/>
                    </a:lnTo>
                    <a:lnTo>
                      <a:pt x="21" y="102"/>
                    </a:lnTo>
                    <a:lnTo>
                      <a:pt x="24" y="112"/>
                    </a:lnTo>
                    <a:lnTo>
                      <a:pt x="38" y="119"/>
                    </a:lnTo>
                    <a:lnTo>
                      <a:pt x="49" y="132"/>
                    </a:lnTo>
                    <a:lnTo>
                      <a:pt x="49" y="138"/>
                    </a:lnTo>
                    <a:lnTo>
                      <a:pt x="49" y="147"/>
                    </a:lnTo>
                    <a:lnTo>
                      <a:pt x="54" y="162"/>
                    </a:lnTo>
                    <a:lnTo>
                      <a:pt x="58" y="170"/>
                    </a:lnTo>
                    <a:lnTo>
                      <a:pt x="61" y="178"/>
                    </a:lnTo>
                    <a:lnTo>
                      <a:pt x="69" y="190"/>
                    </a:lnTo>
                    <a:lnTo>
                      <a:pt x="63" y="198"/>
                    </a:lnTo>
                    <a:lnTo>
                      <a:pt x="56" y="191"/>
                    </a:lnTo>
                    <a:lnTo>
                      <a:pt x="52" y="191"/>
                    </a:lnTo>
                    <a:lnTo>
                      <a:pt x="49" y="190"/>
                    </a:lnTo>
                    <a:lnTo>
                      <a:pt x="49" y="184"/>
                    </a:lnTo>
                    <a:lnTo>
                      <a:pt x="49" y="180"/>
                    </a:lnTo>
                    <a:lnTo>
                      <a:pt x="47" y="177"/>
                    </a:lnTo>
                    <a:lnTo>
                      <a:pt x="43" y="153"/>
                    </a:lnTo>
                    <a:lnTo>
                      <a:pt x="37" y="145"/>
                    </a:lnTo>
                    <a:lnTo>
                      <a:pt x="27" y="142"/>
                    </a:lnTo>
                    <a:lnTo>
                      <a:pt x="20" y="133"/>
                    </a:lnTo>
                    <a:lnTo>
                      <a:pt x="15" y="128"/>
                    </a:lnTo>
                    <a:lnTo>
                      <a:pt x="12" y="117"/>
                    </a:lnTo>
                    <a:lnTo>
                      <a:pt x="9" y="112"/>
                    </a:lnTo>
                    <a:lnTo>
                      <a:pt x="6" y="101"/>
                    </a:lnTo>
                    <a:lnTo>
                      <a:pt x="8" y="92"/>
                    </a:lnTo>
                    <a:lnTo>
                      <a:pt x="8" y="85"/>
                    </a:lnTo>
                    <a:lnTo>
                      <a:pt x="3" y="76"/>
                    </a:lnTo>
                    <a:lnTo>
                      <a:pt x="0" y="64"/>
                    </a:lnTo>
                    <a:lnTo>
                      <a:pt x="0" y="54"/>
                    </a:lnTo>
                    <a:lnTo>
                      <a:pt x="3" y="38"/>
                    </a:lnTo>
                    <a:lnTo>
                      <a:pt x="3" y="32"/>
                    </a:lnTo>
                    <a:lnTo>
                      <a:pt x="0" y="33"/>
                    </a:lnTo>
                    <a:lnTo>
                      <a:pt x="0" y="30"/>
                    </a:lnTo>
                    <a:lnTo>
                      <a:pt x="0" y="22"/>
                    </a:lnTo>
                    <a:lnTo>
                      <a:pt x="3" y="13"/>
                    </a:lnTo>
                    <a:lnTo>
                      <a:pt x="5" y="5"/>
                    </a:lnTo>
                    <a:lnTo>
                      <a:pt x="6" y="0"/>
                    </a:lnTo>
                    <a:lnTo>
                      <a:pt x="9" y="3"/>
                    </a:lnTo>
                    <a:lnTo>
                      <a:pt x="9" y="9"/>
                    </a:lnTo>
                    <a:lnTo>
                      <a:pt x="11" y="15"/>
                    </a:lnTo>
                    <a:lnTo>
                      <a:pt x="11" y="22"/>
                    </a:lnTo>
                    <a:lnTo>
                      <a:pt x="12" y="29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7F7F7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2418" name="Picture 370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05" y="3472"/>
                <a:ext cx="79" cy="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19" name="Picture 371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05" y="3472"/>
                <a:ext cx="79" cy="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84" name="Rectangle 372"/>
              <p:cNvSpPr>
                <a:spLocks noChangeArrowheads="1"/>
              </p:cNvSpPr>
              <p:nvPr/>
            </p:nvSpPr>
            <p:spPr bwMode="auto">
              <a:xfrm>
                <a:off x="1910" y="3476"/>
                <a:ext cx="65" cy="1"/>
              </a:xfrm>
              <a:prstGeom prst="rect">
                <a:avLst/>
              </a:pr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5" name="Rectangle 373"/>
              <p:cNvSpPr>
                <a:spLocks noChangeArrowheads="1"/>
              </p:cNvSpPr>
              <p:nvPr/>
            </p:nvSpPr>
            <p:spPr bwMode="auto">
              <a:xfrm>
                <a:off x="1910" y="3477"/>
                <a:ext cx="65" cy="1"/>
              </a:xfrm>
              <a:prstGeom prst="rect">
                <a:avLst/>
              </a:prstGeom>
              <a:solidFill>
                <a:srgbClr val="214B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6" name="Rectangle 374"/>
              <p:cNvSpPr>
                <a:spLocks noChangeArrowheads="1"/>
              </p:cNvSpPr>
              <p:nvPr/>
            </p:nvSpPr>
            <p:spPr bwMode="auto">
              <a:xfrm>
                <a:off x="1910" y="3478"/>
                <a:ext cx="65" cy="1"/>
              </a:xfrm>
              <a:prstGeom prst="rect">
                <a:avLst/>
              </a:prstGeom>
              <a:solidFill>
                <a:srgbClr val="234C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7" name="Rectangle 375"/>
              <p:cNvSpPr>
                <a:spLocks noChangeArrowheads="1"/>
              </p:cNvSpPr>
              <p:nvPr/>
            </p:nvSpPr>
            <p:spPr bwMode="auto">
              <a:xfrm>
                <a:off x="1910" y="3479"/>
                <a:ext cx="65" cy="1"/>
              </a:xfrm>
              <a:prstGeom prst="rect">
                <a:avLst/>
              </a:prstGeom>
              <a:solidFill>
                <a:srgbClr val="254E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8" name="Rectangle 376"/>
              <p:cNvSpPr>
                <a:spLocks noChangeArrowheads="1"/>
              </p:cNvSpPr>
              <p:nvPr/>
            </p:nvSpPr>
            <p:spPr bwMode="auto">
              <a:xfrm>
                <a:off x="1910" y="3480"/>
                <a:ext cx="65" cy="1"/>
              </a:xfrm>
              <a:prstGeom prst="rect">
                <a:avLst/>
              </a:prstGeom>
              <a:solidFill>
                <a:srgbClr val="274F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9" name="Rectangle 377"/>
              <p:cNvSpPr>
                <a:spLocks noChangeArrowheads="1"/>
              </p:cNvSpPr>
              <p:nvPr/>
            </p:nvSpPr>
            <p:spPr bwMode="auto">
              <a:xfrm>
                <a:off x="1910" y="3480"/>
                <a:ext cx="65" cy="1"/>
              </a:xfrm>
              <a:prstGeom prst="rect">
                <a:avLst/>
              </a:prstGeom>
              <a:solidFill>
                <a:srgbClr val="2951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0" name="Rectangle 378"/>
              <p:cNvSpPr>
                <a:spLocks noChangeArrowheads="1"/>
              </p:cNvSpPr>
              <p:nvPr/>
            </p:nvSpPr>
            <p:spPr bwMode="auto">
              <a:xfrm>
                <a:off x="1910" y="3481"/>
                <a:ext cx="65" cy="1"/>
              </a:xfrm>
              <a:prstGeom prst="rect">
                <a:avLst/>
              </a:prstGeom>
              <a:solidFill>
                <a:srgbClr val="2B53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1" name="Rectangle 379"/>
              <p:cNvSpPr>
                <a:spLocks noChangeArrowheads="1"/>
              </p:cNvSpPr>
              <p:nvPr/>
            </p:nvSpPr>
            <p:spPr bwMode="auto">
              <a:xfrm>
                <a:off x="1910" y="3482"/>
                <a:ext cx="65" cy="1"/>
              </a:xfrm>
              <a:prstGeom prst="rect">
                <a:avLst/>
              </a:prstGeom>
              <a:solidFill>
                <a:srgbClr val="2D54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2" name="Rectangle 380"/>
              <p:cNvSpPr>
                <a:spLocks noChangeArrowheads="1"/>
              </p:cNvSpPr>
              <p:nvPr/>
            </p:nvSpPr>
            <p:spPr bwMode="auto">
              <a:xfrm>
                <a:off x="1910" y="3483"/>
                <a:ext cx="65" cy="1"/>
              </a:xfrm>
              <a:prstGeom prst="rect">
                <a:avLst/>
              </a:prstGeom>
              <a:solidFill>
                <a:srgbClr val="2F56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3" name="Rectangle 381"/>
              <p:cNvSpPr>
                <a:spLocks noChangeArrowheads="1"/>
              </p:cNvSpPr>
              <p:nvPr/>
            </p:nvSpPr>
            <p:spPr bwMode="auto">
              <a:xfrm>
                <a:off x="1910" y="3484"/>
                <a:ext cx="65" cy="1"/>
              </a:xfrm>
              <a:prstGeom prst="rect">
                <a:avLst/>
              </a:prstGeom>
              <a:solidFill>
                <a:srgbClr val="3157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4" name="Rectangle 382"/>
              <p:cNvSpPr>
                <a:spLocks noChangeArrowheads="1"/>
              </p:cNvSpPr>
              <p:nvPr/>
            </p:nvSpPr>
            <p:spPr bwMode="auto">
              <a:xfrm>
                <a:off x="1910" y="3484"/>
                <a:ext cx="65" cy="1"/>
              </a:xfrm>
              <a:prstGeom prst="rect">
                <a:avLst/>
              </a:prstGeom>
              <a:solidFill>
                <a:srgbClr val="3359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5" name="Rectangle 383"/>
              <p:cNvSpPr>
                <a:spLocks noChangeArrowheads="1"/>
              </p:cNvSpPr>
              <p:nvPr/>
            </p:nvSpPr>
            <p:spPr bwMode="auto">
              <a:xfrm>
                <a:off x="1910" y="3485"/>
                <a:ext cx="65" cy="1"/>
              </a:xfrm>
              <a:prstGeom prst="rect">
                <a:avLst/>
              </a:prstGeom>
              <a:solidFill>
                <a:srgbClr val="355B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6" name="Rectangle 384"/>
              <p:cNvSpPr>
                <a:spLocks noChangeArrowheads="1"/>
              </p:cNvSpPr>
              <p:nvPr/>
            </p:nvSpPr>
            <p:spPr bwMode="auto">
              <a:xfrm>
                <a:off x="1910" y="3486"/>
                <a:ext cx="65" cy="1"/>
              </a:xfrm>
              <a:prstGeom prst="rect">
                <a:avLst/>
              </a:prstGeom>
              <a:solidFill>
                <a:srgbClr val="385C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7" name="Rectangle 385"/>
              <p:cNvSpPr>
                <a:spLocks noChangeArrowheads="1"/>
              </p:cNvSpPr>
              <p:nvPr/>
            </p:nvSpPr>
            <p:spPr bwMode="auto">
              <a:xfrm>
                <a:off x="1910" y="3487"/>
                <a:ext cx="65" cy="1"/>
              </a:xfrm>
              <a:prstGeom prst="rect">
                <a:avLst/>
              </a:prstGeom>
              <a:solidFill>
                <a:srgbClr val="3A5E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8" name="Rectangle 386"/>
              <p:cNvSpPr>
                <a:spLocks noChangeArrowheads="1"/>
              </p:cNvSpPr>
              <p:nvPr/>
            </p:nvSpPr>
            <p:spPr bwMode="auto">
              <a:xfrm>
                <a:off x="1910" y="3488"/>
                <a:ext cx="65" cy="1"/>
              </a:xfrm>
              <a:prstGeom prst="rect">
                <a:avLst/>
              </a:prstGeom>
              <a:solidFill>
                <a:srgbClr val="3C5F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9" name="Rectangle 387"/>
              <p:cNvSpPr>
                <a:spLocks noChangeArrowheads="1"/>
              </p:cNvSpPr>
              <p:nvPr/>
            </p:nvSpPr>
            <p:spPr bwMode="auto">
              <a:xfrm>
                <a:off x="1910" y="3488"/>
                <a:ext cx="65" cy="1"/>
              </a:xfrm>
              <a:prstGeom prst="rect">
                <a:avLst/>
              </a:prstGeom>
              <a:solidFill>
                <a:srgbClr val="3E61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0" name="Rectangle 388"/>
              <p:cNvSpPr>
                <a:spLocks noChangeArrowheads="1"/>
              </p:cNvSpPr>
              <p:nvPr/>
            </p:nvSpPr>
            <p:spPr bwMode="auto">
              <a:xfrm>
                <a:off x="1910" y="3489"/>
                <a:ext cx="65" cy="1"/>
              </a:xfrm>
              <a:prstGeom prst="rect">
                <a:avLst/>
              </a:prstGeom>
              <a:solidFill>
                <a:srgbClr val="4063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1" name="Rectangle 389"/>
              <p:cNvSpPr>
                <a:spLocks noChangeArrowheads="1"/>
              </p:cNvSpPr>
              <p:nvPr/>
            </p:nvSpPr>
            <p:spPr bwMode="auto">
              <a:xfrm>
                <a:off x="1910" y="3490"/>
                <a:ext cx="65" cy="1"/>
              </a:xfrm>
              <a:prstGeom prst="rect">
                <a:avLst/>
              </a:prstGeom>
              <a:solidFill>
                <a:srgbClr val="4264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2" name="Rectangle 390"/>
              <p:cNvSpPr>
                <a:spLocks noChangeArrowheads="1"/>
              </p:cNvSpPr>
              <p:nvPr/>
            </p:nvSpPr>
            <p:spPr bwMode="auto">
              <a:xfrm>
                <a:off x="1910" y="3491"/>
                <a:ext cx="65" cy="1"/>
              </a:xfrm>
              <a:prstGeom prst="rect">
                <a:avLst/>
              </a:prstGeom>
              <a:solidFill>
                <a:srgbClr val="4466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3" name="Rectangle 391"/>
              <p:cNvSpPr>
                <a:spLocks noChangeArrowheads="1"/>
              </p:cNvSpPr>
              <p:nvPr/>
            </p:nvSpPr>
            <p:spPr bwMode="auto">
              <a:xfrm>
                <a:off x="1910" y="3492"/>
                <a:ext cx="65" cy="1"/>
              </a:xfrm>
              <a:prstGeom prst="rect">
                <a:avLst/>
              </a:prstGeom>
              <a:solidFill>
                <a:srgbClr val="4667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0" name="Rectangle 392"/>
              <p:cNvSpPr>
                <a:spLocks noChangeArrowheads="1"/>
              </p:cNvSpPr>
              <p:nvPr/>
            </p:nvSpPr>
            <p:spPr bwMode="auto">
              <a:xfrm>
                <a:off x="1910" y="3492"/>
                <a:ext cx="65" cy="1"/>
              </a:xfrm>
              <a:prstGeom prst="rect">
                <a:avLst/>
              </a:prstGeom>
              <a:solidFill>
                <a:srgbClr val="4869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1" name="Rectangle 393"/>
              <p:cNvSpPr>
                <a:spLocks noChangeArrowheads="1"/>
              </p:cNvSpPr>
              <p:nvPr/>
            </p:nvSpPr>
            <p:spPr bwMode="auto">
              <a:xfrm>
                <a:off x="1910" y="3493"/>
                <a:ext cx="65" cy="1"/>
              </a:xfrm>
              <a:prstGeom prst="rect">
                <a:avLst/>
              </a:prstGeom>
              <a:solidFill>
                <a:srgbClr val="4A6B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2" name="Rectangle 394"/>
              <p:cNvSpPr>
                <a:spLocks noChangeArrowheads="1"/>
              </p:cNvSpPr>
              <p:nvPr/>
            </p:nvSpPr>
            <p:spPr bwMode="auto">
              <a:xfrm>
                <a:off x="1910" y="3494"/>
                <a:ext cx="65" cy="1"/>
              </a:xfrm>
              <a:prstGeom prst="rect">
                <a:avLst/>
              </a:prstGeom>
              <a:solidFill>
                <a:srgbClr val="4C6C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3" name="Rectangle 395"/>
              <p:cNvSpPr>
                <a:spLocks noChangeArrowheads="1"/>
              </p:cNvSpPr>
              <p:nvPr/>
            </p:nvSpPr>
            <p:spPr bwMode="auto">
              <a:xfrm>
                <a:off x="1910" y="3495"/>
                <a:ext cx="65" cy="1"/>
              </a:xfrm>
              <a:prstGeom prst="rect">
                <a:avLst/>
              </a:prstGeom>
              <a:solidFill>
                <a:srgbClr val="4E6E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4" name="Rectangle 396"/>
              <p:cNvSpPr>
                <a:spLocks noChangeArrowheads="1"/>
              </p:cNvSpPr>
              <p:nvPr/>
            </p:nvSpPr>
            <p:spPr bwMode="auto">
              <a:xfrm>
                <a:off x="1910" y="3496"/>
                <a:ext cx="65" cy="1"/>
              </a:xfrm>
              <a:prstGeom prst="rect">
                <a:avLst/>
              </a:prstGeom>
              <a:solidFill>
                <a:srgbClr val="506F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5" name="Rectangle 397"/>
              <p:cNvSpPr>
                <a:spLocks noChangeArrowheads="1"/>
              </p:cNvSpPr>
              <p:nvPr/>
            </p:nvSpPr>
            <p:spPr bwMode="auto">
              <a:xfrm>
                <a:off x="1910" y="3496"/>
                <a:ext cx="65" cy="1"/>
              </a:xfrm>
              <a:prstGeom prst="rect">
                <a:avLst/>
              </a:prstGeom>
              <a:solidFill>
                <a:srgbClr val="52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6" name="Rectangle 398"/>
              <p:cNvSpPr>
                <a:spLocks noChangeArrowheads="1"/>
              </p:cNvSpPr>
              <p:nvPr/>
            </p:nvSpPr>
            <p:spPr bwMode="auto">
              <a:xfrm>
                <a:off x="1910" y="3497"/>
                <a:ext cx="65" cy="1"/>
              </a:xfrm>
              <a:prstGeom prst="rect">
                <a:avLst/>
              </a:prstGeom>
              <a:solidFill>
                <a:srgbClr val="547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7" name="Rectangle 399"/>
              <p:cNvSpPr>
                <a:spLocks noChangeArrowheads="1"/>
              </p:cNvSpPr>
              <p:nvPr/>
            </p:nvSpPr>
            <p:spPr bwMode="auto">
              <a:xfrm>
                <a:off x="1910" y="3498"/>
                <a:ext cx="65" cy="1"/>
              </a:xfrm>
              <a:prstGeom prst="rect">
                <a:avLst/>
              </a:prstGeom>
              <a:solidFill>
                <a:srgbClr val="5774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8" name="Rectangle 400"/>
              <p:cNvSpPr>
                <a:spLocks noChangeArrowheads="1"/>
              </p:cNvSpPr>
              <p:nvPr/>
            </p:nvSpPr>
            <p:spPr bwMode="auto">
              <a:xfrm>
                <a:off x="1910" y="3499"/>
                <a:ext cx="65" cy="1"/>
              </a:xfrm>
              <a:prstGeom prst="rect">
                <a:avLst/>
              </a:prstGeom>
              <a:solidFill>
                <a:srgbClr val="597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9" name="Rectangle 401"/>
              <p:cNvSpPr>
                <a:spLocks noChangeArrowheads="1"/>
              </p:cNvSpPr>
              <p:nvPr/>
            </p:nvSpPr>
            <p:spPr bwMode="auto">
              <a:xfrm>
                <a:off x="1910" y="3500"/>
                <a:ext cx="65" cy="1"/>
              </a:xfrm>
              <a:prstGeom prst="rect">
                <a:avLst/>
              </a:prstGeom>
              <a:solidFill>
                <a:srgbClr val="5B77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10" name="Rectangle 402"/>
              <p:cNvSpPr>
                <a:spLocks noChangeArrowheads="1"/>
              </p:cNvSpPr>
              <p:nvPr/>
            </p:nvSpPr>
            <p:spPr bwMode="auto">
              <a:xfrm>
                <a:off x="1910" y="3500"/>
                <a:ext cx="65" cy="1"/>
              </a:xfrm>
              <a:prstGeom prst="rect">
                <a:avLst/>
              </a:prstGeom>
              <a:solidFill>
                <a:srgbClr val="5D79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11" name="Rectangle 403"/>
              <p:cNvSpPr>
                <a:spLocks noChangeArrowheads="1"/>
              </p:cNvSpPr>
              <p:nvPr/>
            </p:nvSpPr>
            <p:spPr bwMode="auto">
              <a:xfrm>
                <a:off x="1910" y="3501"/>
                <a:ext cx="65" cy="1"/>
              </a:xfrm>
              <a:prstGeom prst="rect">
                <a:avLst/>
              </a:prstGeom>
              <a:solidFill>
                <a:srgbClr val="5F7B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12" name="Rectangle 404"/>
              <p:cNvSpPr>
                <a:spLocks noChangeArrowheads="1"/>
              </p:cNvSpPr>
              <p:nvPr/>
            </p:nvSpPr>
            <p:spPr bwMode="auto">
              <a:xfrm>
                <a:off x="1910" y="3502"/>
                <a:ext cx="65" cy="1"/>
              </a:xfrm>
              <a:prstGeom prst="rect">
                <a:avLst/>
              </a:prstGeom>
              <a:solidFill>
                <a:srgbClr val="617C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13" name="Rectangle 405"/>
              <p:cNvSpPr>
                <a:spLocks noChangeArrowheads="1"/>
              </p:cNvSpPr>
              <p:nvPr/>
            </p:nvSpPr>
            <p:spPr bwMode="auto">
              <a:xfrm>
                <a:off x="1910" y="3503"/>
                <a:ext cx="65" cy="1"/>
              </a:xfrm>
              <a:prstGeom prst="rect">
                <a:avLst/>
              </a:prstGeom>
              <a:solidFill>
                <a:srgbClr val="637E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607"/>
            <p:cNvGrpSpPr>
              <a:grpSpLocks/>
            </p:cNvGrpSpPr>
            <p:nvPr/>
          </p:nvGrpSpPr>
          <p:grpSpPr bwMode="auto">
            <a:xfrm>
              <a:off x="375" y="1503"/>
              <a:ext cx="2374" cy="2640"/>
              <a:chOff x="375" y="1503"/>
              <a:chExt cx="2374" cy="2640"/>
            </a:xfrm>
          </p:grpSpPr>
          <p:sp>
            <p:nvSpPr>
              <p:cNvPr id="2800" name="Rectangle 407"/>
              <p:cNvSpPr>
                <a:spLocks noChangeArrowheads="1"/>
              </p:cNvSpPr>
              <p:nvPr/>
            </p:nvSpPr>
            <p:spPr bwMode="auto">
              <a:xfrm>
                <a:off x="1910" y="3504"/>
                <a:ext cx="65" cy="1"/>
              </a:xfrm>
              <a:prstGeom prst="rect">
                <a:avLst/>
              </a:prstGeom>
              <a:solidFill>
                <a:srgbClr val="657F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1" name="Rectangle 408"/>
              <p:cNvSpPr>
                <a:spLocks noChangeArrowheads="1"/>
              </p:cNvSpPr>
              <p:nvPr/>
            </p:nvSpPr>
            <p:spPr bwMode="auto">
              <a:xfrm>
                <a:off x="1910" y="3504"/>
                <a:ext cx="65" cy="1"/>
              </a:xfrm>
              <a:prstGeom prst="rect">
                <a:avLst/>
              </a:prstGeom>
              <a:solidFill>
                <a:srgbClr val="6781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" name="Rectangle 409"/>
              <p:cNvSpPr>
                <a:spLocks noChangeArrowheads="1"/>
              </p:cNvSpPr>
              <p:nvPr/>
            </p:nvSpPr>
            <p:spPr bwMode="auto">
              <a:xfrm>
                <a:off x="1910" y="3505"/>
                <a:ext cx="65" cy="1"/>
              </a:xfrm>
              <a:prstGeom prst="rect">
                <a:avLst/>
              </a:prstGeom>
              <a:solidFill>
                <a:srgbClr val="6983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7" name="Rectangle 410"/>
              <p:cNvSpPr>
                <a:spLocks noChangeArrowheads="1"/>
              </p:cNvSpPr>
              <p:nvPr/>
            </p:nvSpPr>
            <p:spPr bwMode="auto">
              <a:xfrm>
                <a:off x="1910" y="3506"/>
                <a:ext cx="65" cy="1"/>
              </a:xfrm>
              <a:prstGeom prst="rect">
                <a:avLst/>
              </a:prstGeom>
              <a:solidFill>
                <a:srgbClr val="6B84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0" name="Rectangle 411"/>
              <p:cNvSpPr>
                <a:spLocks noChangeArrowheads="1"/>
              </p:cNvSpPr>
              <p:nvPr/>
            </p:nvSpPr>
            <p:spPr bwMode="auto">
              <a:xfrm>
                <a:off x="1910" y="3507"/>
                <a:ext cx="65" cy="1"/>
              </a:xfrm>
              <a:prstGeom prst="rect">
                <a:avLst/>
              </a:prstGeom>
              <a:solidFill>
                <a:srgbClr val="6D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1" name="Rectangle 412"/>
              <p:cNvSpPr>
                <a:spLocks noChangeArrowheads="1"/>
              </p:cNvSpPr>
              <p:nvPr/>
            </p:nvSpPr>
            <p:spPr bwMode="auto">
              <a:xfrm>
                <a:off x="1910" y="3508"/>
                <a:ext cx="65" cy="1"/>
              </a:xfrm>
              <a:prstGeom prst="rect">
                <a:avLst/>
              </a:prstGeom>
              <a:solidFill>
                <a:srgbClr val="6F87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2" name="Rectangle 413"/>
              <p:cNvSpPr>
                <a:spLocks noChangeArrowheads="1"/>
              </p:cNvSpPr>
              <p:nvPr/>
            </p:nvSpPr>
            <p:spPr bwMode="auto">
              <a:xfrm>
                <a:off x="1910" y="3508"/>
                <a:ext cx="65" cy="1"/>
              </a:xfrm>
              <a:prstGeom prst="rect">
                <a:avLst/>
              </a:prstGeom>
              <a:solidFill>
                <a:srgbClr val="7189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3" name="Rectangle 414"/>
              <p:cNvSpPr>
                <a:spLocks noChangeArrowheads="1"/>
              </p:cNvSpPr>
              <p:nvPr/>
            </p:nvSpPr>
            <p:spPr bwMode="auto">
              <a:xfrm>
                <a:off x="1910" y="3509"/>
                <a:ext cx="65" cy="1"/>
              </a:xfrm>
              <a:prstGeom prst="rect">
                <a:avLst/>
              </a:prstGeom>
              <a:solidFill>
                <a:srgbClr val="738B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4" name="Rectangle 415"/>
              <p:cNvSpPr>
                <a:spLocks noChangeArrowheads="1"/>
              </p:cNvSpPr>
              <p:nvPr/>
            </p:nvSpPr>
            <p:spPr bwMode="auto">
              <a:xfrm>
                <a:off x="1910" y="3510"/>
                <a:ext cx="65" cy="1"/>
              </a:xfrm>
              <a:prstGeom prst="rect">
                <a:avLst/>
              </a:prstGeom>
              <a:solidFill>
                <a:srgbClr val="758C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7" name="Rectangle 416"/>
              <p:cNvSpPr>
                <a:spLocks noChangeArrowheads="1"/>
              </p:cNvSpPr>
              <p:nvPr/>
            </p:nvSpPr>
            <p:spPr bwMode="auto">
              <a:xfrm>
                <a:off x="1910" y="3511"/>
                <a:ext cx="65" cy="1"/>
              </a:xfrm>
              <a:prstGeom prst="rect">
                <a:avLst/>
              </a:prstGeom>
              <a:solidFill>
                <a:srgbClr val="778E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0" name="Rectangle 417"/>
              <p:cNvSpPr>
                <a:spLocks noChangeArrowheads="1"/>
              </p:cNvSpPr>
              <p:nvPr/>
            </p:nvSpPr>
            <p:spPr bwMode="auto">
              <a:xfrm>
                <a:off x="1910" y="3512"/>
                <a:ext cx="65" cy="1"/>
              </a:xfrm>
              <a:prstGeom prst="rect">
                <a:avLst/>
              </a:prstGeom>
              <a:solidFill>
                <a:srgbClr val="798F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1" name="Rectangle 418"/>
              <p:cNvSpPr>
                <a:spLocks noChangeArrowheads="1"/>
              </p:cNvSpPr>
              <p:nvPr/>
            </p:nvSpPr>
            <p:spPr bwMode="auto">
              <a:xfrm>
                <a:off x="1910" y="3512"/>
                <a:ext cx="65" cy="1"/>
              </a:xfrm>
              <a:prstGeom prst="rect">
                <a:avLst/>
              </a:prstGeom>
              <a:solidFill>
                <a:srgbClr val="7B91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4" name="Rectangle 419"/>
              <p:cNvSpPr>
                <a:spLocks noChangeArrowheads="1"/>
              </p:cNvSpPr>
              <p:nvPr/>
            </p:nvSpPr>
            <p:spPr bwMode="auto">
              <a:xfrm>
                <a:off x="1910" y="3513"/>
                <a:ext cx="65" cy="1"/>
              </a:xfrm>
              <a:prstGeom prst="rect">
                <a:avLst/>
              </a:prstGeom>
              <a:solidFill>
                <a:srgbClr val="7D93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7" name="Rectangle 420"/>
              <p:cNvSpPr>
                <a:spLocks noChangeArrowheads="1"/>
              </p:cNvSpPr>
              <p:nvPr/>
            </p:nvSpPr>
            <p:spPr bwMode="auto">
              <a:xfrm>
                <a:off x="1910" y="3514"/>
                <a:ext cx="65" cy="1"/>
              </a:xfrm>
              <a:prstGeom prst="rect">
                <a:avLst/>
              </a:prstGeom>
              <a:solidFill>
                <a:srgbClr val="7F94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8" name="Rectangle 421"/>
              <p:cNvSpPr>
                <a:spLocks noChangeArrowheads="1"/>
              </p:cNvSpPr>
              <p:nvPr/>
            </p:nvSpPr>
            <p:spPr bwMode="auto">
              <a:xfrm>
                <a:off x="1910" y="3515"/>
                <a:ext cx="65" cy="1"/>
              </a:xfrm>
              <a:prstGeom prst="rect">
                <a:avLst/>
              </a:prstGeom>
              <a:solidFill>
                <a:srgbClr val="8196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1" name="Rectangle 422"/>
              <p:cNvSpPr>
                <a:spLocks noChangeArrowheads="1"/>
              </p:cNvSpPr>
              <p:nvPr/>
            </p:nvSpPr>
            <p:spPr bwMode="auto">
              <a:xfrm>
                <a:off x="1910" y="3516"/>
                <a:ext cx="65" cy="1"/>
              </a:xfrm>
              <a:prstGeom prst="rect">
                <a:avLst/>
              </a:prstGeom>
              <a:solidFill>
                <a:srgbClr val="8497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2" name="Rectangle 423"/>
              <p:cNvSpPr>
                <a:spLocks noChangeArrowheads="1"/>
              </p:cNvSpPr>
              <p:nvPr/>
            </p:nvSpPr>
            <p:spPr bwMode="auto">
              <a:xfrm>
                <a:off x="1910" y="3516"/>
                <a:ext cx="65" cy="1"/>
              </a:xfrm>
              <a:prstGeom prst="rect">
                <a:avLst/>
              </a:prstGeom>
              <a:solidFill>
                <a:srgbClr val="8699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3" name="Rectangle 424"/>
              <p:cNvSpPr>
                <a:spLocks noChangeArrowheads="1"/>
              </p:cNvSpPr>
              <p:nvPr/>
            </p:nvSpPr>
            <p:spPr bwMode="auto">
              <a:xfrm>
                <a:off x="1910" y="3517"/>
                <a:ext cx="65" cy="1"/>
              </a:xfrm>
              <a:prstGeom prst="rect">
                <a:avLst/>
              </a:prstGeom>
              <a:solidFill>
                <a:srgbClr val="889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4" name="Rectangle 425"/>
              <p:cNvSpPr>
                <a:spLocks noChangeArrowheads="1"/>
              </p:cNvSpPr>
              <p:nvPr/>
            </p:nvSpPr>
            <p:spPr bwMode="auto">
              <a:xfrm>
                <a:off x="1910" y="3518"/>
                <a:ext cx="65" cy="1"/>
              </a:xfrm>
              <a:prstGeom prst="rect">
                <a:avLst/>
              </a:prstGeom>
              <a:solidFill>
                <a:srgbClr val="8A9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5" name="Rectangle 426"/>
              <p:cNvSpPr>
                <a:spLocks noChangeArrowheads="1"/>
              </p:cNvSpPr>
              <p:nvPr/>
            </p:nvSpPr>
            <p:spPr bwMode="auto">
              <a:xfrm>
                <a:off x="1910" y="3519"/>
                <a:ext cx="65" cy="1"/>
              </a:xfrm>
              <a:prstGeom prst="rect">
                <a:avLst/>
              </a:prstGeom>
              <a:solidFill>
                <a:srgbClr val="8C9E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6" name="Rectangle 427"/>
              <p:cNvSpPr>
                <a:spLocks noChangeArrowheads="1"/>
              </p:cNvSpPr>
              <p:nvPr/>
            </p:nvSpPr>
            <p:spPr bwMode="auto">
              <a:xfrm>
                <a:off x="1910" y="3519"/>
                <a:ext cx="65" cy="1"/>
              </a:xfrm>
              <a:prstGeom prst="rect">
                <a:avLst/>
              </a:prstGeom>
              <a:solidFill>
                <a:srgbClr val="8E9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7" name="Rectangle 428"/>
              <p:cNvSpPr>
                <a:spLocks noChangeArrowheads="1"/>
              </p:cNvSpPr>
              <p:nvPr/>
            </p:nvSpPr>
            <p:spPr bwMode="auto">
              <a:xfrm>
                <a:off x="1910" y="3520"/>
                <a:ext cx="65" cy="1"/>
              </a:xfrm>
              <a:prstGeom prst="rect">
                <a:avLst/>
              </a:prstGeom>
              <a:solidFill>
                <a:srgbClr val="90A1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8" name="Rectangle 429"/>
              <p:cNvSpPr>
                <a:spLocks noChangeArrowheads="1"/>
              </p:cNvSpPr>
              <p:nvPr/>
            </p:nvSpPr>
            <p:spPr bwMode="auto">
              <a:xfrm>
                <a:off x="1910" y="3521"/>
                <a:ext cx="65" cy="1"/>
              </a:xfrm>
              <a:prstGeom prst="rect">
                <a:avLst/>
              </a:prstGeom>
              <a:solidFill>
                <a:srgbClr val="92A3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9" name="Rectangle 430"/>
              <p:cNvSpPr>
                <a:spLocks noChangeArrowheads="1"/>
              </p:cNvSpPr>
              <p:nvPr/>
            </p:nvSpPr>
            <p:spPr bwMode="auto">
              <a:xfrm>
                <a:off x="1910" y="3522"/>
                <a:ext cx="65" cy="1"/>
              </a:xfrm>
              <a:prstGeom prst="rect">
                <a:avLst/>
              </a:prstGeom>
              <a:solidFill>
                <a:srgbClr val="94A4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0" name="Rectangle 431"/>
              <p:cNvSpPr>
                <a:spLocks noChangeArrowheads="1"/>
              </p:cNvSpPr>
              <p:nvPr/>
            </p:nvSpPr>
            <p:spPr bwMode="auto">
              <a:xfrm>
                <a:off x="1910" y="3523"/>
                <a:ext cx="65" cy="1"/>
              </a:xfrm>
              <a:prstGeom prst="rect">
                <a:avLst/>
              </a:prstGeom>
              <a:solidFill>
                <a:srgbClr val="96A6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1" name="Rectangle 432"/>
              <p:cNvSpPr>
                <a:spLocks noChangeArrowheads="1"/>
              </p:cNvSpPr>
              <p:nvPr/>
            </p:nvSpPr>
            <p:spPr bwMode="auto">
              <a:xfrm>
                <a:off x="1910" y="3523"/>
                <a:ext cx="65" cy="1"/>
              </a:xfrm>
              <a:prstGeom prst="rect">
                <a:avLst/>
              </a:prstGeom>
              <a:solidFill>
                <a:srgbClr val="98A7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2" name="Rectangle 433"/>
              <p:cNvSpPr>
                <a:spLocks noChangeArrowheads="1"/>
              </p:cNvSpPr>
              <p:nvPr/>
            </p:nvSpPr>
            <p:spPr bwMode="auto">
              <a:xfrm>
                <a:off x="1910" y="3524"/>
                <a:ext cx="65" cy="1"/>
              </a:xfrm>
              <a:prstGeom prst="rect">
                <a:avLst/>
              </a:prstGeom>
              <a:solidFill>
                <a:srgbClr val="9AA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3" name="Freeform 434"/>
              <p:cNvSpPr>
                <a:spLocks/>
              </p:cNvSpPr>
              <p:nvPr/>
            </p:nvSpPr>
            <p:spPr bwMode="auto">
              <a:xfrm>
                <a:off x="1910" y="3476"/>
                <a:ext cx="64" cy="48"/>
              </a:xfrm>
              <a:custGeom>
                <a:avLst/>
                <a:gdLst>
                  <a:gd name="T0" fmla="*/ 6 w 64"/>
                  <a:gd name="T1" fmla="*/ 45 h 48"/>
                  <a:gd name="T2" fmla="*/ 3 w 64"/>
                  <a:gd name="T3" fmla="*/ 48 h 48"/>
                  <a:gd name="T4" fmla="*/ 0 w 64"/>
                  <a:gd name="T5" fmla="*/ 48 h 48"/>
                  <a:gd name="T6" fmla="*/ 3 w 64"/>
                  <a:gd name="T7" fmla="*/ 42 h 48"/>
                  <a:gd name="T8" fmla="*/ 6 w 64"/>
                  <a:gd name="T9" fmla="*/ 40 h 48"/>
                  <a:gd name="T10" fmla="*/ 7 w 64"/>
                  <a:gd name="T11" fmla="*/ 36 h 48"/>
                  <a:gd name="T12" fmla="*/ 7 w 64"/>
                  <a:gd name="T13" fmla="*/ 33 h 48"/>
                  <a:gd name="T14" fmla="*/ 9 w 64"/>
                  <a:gd name="T15" fmla="*/ 30 h 48"/>
                  <a:gd name="T16" fmla="*/ 15 w 64"/>
                  <a:gd name="T17" fmla="*/ 24 h 48"/>
                  <a:gd name="T18" fmla="*/ 19 w 64"/>
                  <a:gd name="T19" fmla="*/ 16 h 48"/>
                  <a:gd name="T20" fmla="*/ 21 w 64"/>
                  <a:gd name="T21" fmla="*/ 15 h 48"/>
                  <a:gd name="T22" fmla="*/ 24 w 64"/>
                  <a:gd name="T23" fmla="*/ 12 h 48"/>
                  <a:gd name="T24" fmla="*/ 24 w 64"/>
                  <a:gd name="T25" fmla="*/ 11 h 48"/>
                  <a:gd name="T26" fmla="*/ 27 w 64"/>
                  <a:gd name="T27" fmla="*/ 10 h 48"/>
                  <a:gd name="T28" fmla="*/ 33 w 64"/>
                  <a:gd name="T29" fmla="*/ 11 h 48"/>
                  <a:gd name="T30" fmla="*/ 36 w 64"/>
                  <a:gd name="T31" fmla="*/ 4 h 48"/>
                  <a:gd name="T32" fmla="*/ 39 w 64"/>
                  <a:gd name="T33" fmla="*/ 4 h 48"/>
                  <a:gd name="T34" fmla="*/ 39 w 64"/>
                  <a:gd name="T35" fmla="*/ 2 h 48"/>
                  <a:gd name="T36" fmla="*/ 43 w 64"/>
                  <a:gd name="T37" fmla="*/ 0 h 48"/>
                  <a:gd name="T38" fmla="*/ 51 w 64"/>
                  <a:gd name="T39" fmla="*/ 1 h 48"/>
                  <a:gd name="T40" fmla="*/ 55 w 64"/>
                  <a:gd name="T41" fmla="*/ 1 h 48"/>
                  <a:gd name="T42" fmla="*/ 63 w 64"/>
                  <a:gd name="T43" fmla="*/ 5 h 48"/>
                  <a:gd name="T44" fmla="*/ 64 w 64"/>
                  <a:gd name="T45" fmla="*/ 8 h 48"/>
                  <a:gd name="T46" fmla="*/ 60 w 64"/>
                  <a:gd name="T47" fmla="*/ 10 h 48"/>
                  <a:gd name="T48" fmla="*/ 58 w 64"/>
                  <a:gd name="T49" fmla="*/ 12 h 48"/>
                  <a:gd name="T50" fmla="*/ 57 w 64"/>
                  <a:gd name="T51" fmla="*/ 12 h 48"/>
                  <a:gd name="T52" fmla="*/ 51 w 64"/>
                  <a:gd name="T53" fmla="*/ 10 h 48"/>
                  <a:gd name="T54" fmla="*/ 48 w 64"/>
                  <a:gd name="T55" fmla="*/ 8 h 48"/>
                  <a:gd name="T56" fmla="*/ 48 w 64"/>
                  <a:gd name="T57" fmla="*/ 10 h 48"/>
                  <a:gd name="T58" fmla="*/ 46 w 64"/>
                  <a:gd name="T59" fmla="*/ 12 h 48"/>
                  <a:gd name="T60" fmla="*/ 45 w 64"/>
                  <a:gd name="T61" fmla="*/ 13 h 48"/>
                  <a:gd name="T62" fmla="*/ 42 w 64"/>
                  <a:gd name="T63" fmla="*/ 12 h 48"/>
                  <a:gd name="T64" fmla="*/ 42 w 64"/>
                  <a:gd name="T65" fmla="*/ 12 h 48"/>
                  <a:gd name="T66" fmla="*/ 39 w 64"/>
                  <a:gd name="T67" fmla="*/ 13 h 48"/>
                  <a:gd name="T68" fmla="*/ 36 w 64"/>
                  <a:gd name="T69" fmla="*/ 15 h 48"/>
                  <a:gd name="T70" fmla="*/ 34 w 64"/>
                  <a:gd name="T71" fmla="*/ 16 h 48"/>
                  <a:gd name="T72" fmla="*/ 34 w 64"/>
                  <a:gd name="T73" fmla="*/ 18 h 48"/>
                  <a:gd name="T74" fmla="*/ 34 w 64"/>
                  <a:gd name="T75" fmla="*/ 20 h 48"/>
                  <a:gd name="T76" fmla="*/ 33 w 64"/>
                  <a:gd name="T77" fmla="*/ 21 h 48"/>
                  <a:gd name="T78" fmla="*/ 31 w 64"/>
                  <a:gd name="T79" fmla="*/ 20 h 48"/>
                  <a:gd name="T80" fmla="*/ 27 w 64"/>
                  <a:gd name="T81" fmla="*/ 23 h 48"/>
                  <a:gd name="T82" fmla="*/ 25 w 64"/>
                  <a:gd name="T83" fmla="*/ 24 h 48"/>
                  <a:gd name="T84" fmla="*/ 24 w 64"/>
                  <a:gd name="T85" fmla="*/ 27 h 48"/>
                  <a:gd name="T86" fmla="*/ 21 w 64"/>
                  <a:gd name="T87" fmla="*/ 28 h 48"/>
                  <a:gd name="T88" fmla="*/ 18 w 64"/>
                  <a:gd name="T89" fmla="*/ 31 h 48"/>
                  <a:gd name="T90" fmla="*/ 16 w 64"/>
                  <a:gd name="T91" fmla="*/ 34 h 48"/>
                  <a:gd name="T92" fmla="*/ 13 w 64"/>
                  <a:gd name="T93" fmla="*/ 36 h 48"/>
                  <a:gd name="T94" fmla="*/ 12 w 64"/>
                  <a:gd name="T95" fmla="*/ 39 h 48"/>
                  <a:gd name="T96" fmla="*/ 9 w 64"/>
                  <a:gd name="T97" fmla="*/ 40 h 48"/>
                  <a:gd name="T98" fmla="*/ 6 w 64"/>
                  <a:gd name="T99" fmla="*/ 45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4" h="48">
                    <a:moveTo>
                      <a:pt x="6" y="45"/>
                    </a:moveTo>
                    <a:lnTo>
                      <a:pt x="3" y="48"/>
                    </a:lnTo>
                    <a:lnTo>
                      <a:pt x="0" y="48"/>
                    </a:lnTo>
                    <a:lnTo>
                      <a:pt x="3" y="42"/>
                    </a:lnTo>
                    <a:lnTo>
                      <a:pt x="6" y="40"/>
                    </a:lnTo>
                    <a:lnTo>
                      <a:pt x="7" y="36"/>
                    </a:lnTo>
                    <a:lnTo>
                      <a:pt x="7" y="33"/>
                    </a:lnTo>
                    <a:lnTo>
                      <a:pt x="9" y="30"/>
                    </a:lnTo>
                    <a:lnTo>
                      <a:pt x="15" y="24"/>
                    </a:lnTo>
                    <a:lnTo>
                      <a:pt x="19" y="16"/>
                    </a:lnTo>
                    <a:lnTo>
                      <a:pt x="21" y="15"/>
                    </a:lnTo>
                    <a:lnTo>
                      <a:pt x="24" y="12"/>
                    </a:lnTo>
                    <a:lnTo>
                      <a:pt x="24" y="11"/>
                    </a:lnTo>
                    <a:lnTo>
                      <a:pt x="27" y="10"/>
                    </a:lnTo>
                    <a:lnTo>
                      <a:pt x="33" y="11"/>
                    </a:lnTo>
                    <a:lnTo>
                      <a:pt x="36" y="4"/>
                    </a:lnTo>
                    <a:lnTo>
                      <a:pt x="39" y="4"/>
                    </a:lnTo>
                    <a:lnTo>
                      <a:pt x="39" y="2"/>
                    </a:lnTo>
                    <a:lnTo>
                      <a:pt x="43" y="0"/>
                    </a:lnTo>
                    <a:lnTo>
                      <a:pt x="51" y="1"/>
                    </a:lnTo>
                    <a:lnTo>
                      <a:pt x="55" y="1"/>
                    </a:lnTo>
                    <a:lnTo>
                      <a:pt x="63" y="5"/>
                    </a:lnTo>
                    <a:lnTo>
                      <a:pt x="64" y="8"/>
                    </a:lnTo>
                    <a:lnTo>
                      <a:pt x="60" y="10"/>
                    </a:lnTo>
                    <a:lnTo>
                      <a:pt x="58" y="12"/>
                    </a:lnTo>
                    <a:lnTo>
                      <a:pt x="57" y="12"/>
                    </a:lnTo>
                    <a:lnTo>
                      <a:pt x="51" y="10"/>
                    </a:lnTo>
                    <a:lnTo>
                      <a:pt x="48" y="8"/>
                    </a:lnTo>
                    <a:lnTo>
                      <a:pt x="48" y="10"/>
                    </a:lnTo>
                    <a:lnTo>
                      <a:pt x="46" y="12"/>
                    </a:lnTo>
                    <a:lnTo>
                      <a:pt x="45" y="13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39" y="13"/>
                    </a:lnTo>
                    <a:lnTo>
                      <a:pt x="36" y="15"/>
                    </a:lnTo>
                    <a:lnTo>
                      <a:pt x="34" y="16"/>
                    </a:lnTo>
                    <a:lnTo>
                      <a:pt x="34" y="18"/>
                    </a:lnTo>
                    <a:lnTo>
                      <a:pt x="34" y="20"/>
                    </a:lnTo>
                    <a:lnTo>
                      <a:pt x="33" y="21"/>
                    </a:lnTo>
                    <a:lnTo>
                      <a:pt x="31" y="20"/>
                    </a:lnTo>
                    <a:lnTo>
                      <a:pt x="27" y="23"/>
                    </a:lnTo>
                    <a:lnTo>
                      <a:pt x="25" y="24"/>
                    </a:lnTo>
                    <a:lnTo>
                      <a:pt x="24" y="27"/>
                    </a:lnTo>
                    <a:lnTo>
                      <a:pt x="21" y="28"/>
                    </a:lnTo>
                    <a:lnTo>
                      <a:pt x="18" y="31"/>
                    </a:lnTo>
                    <a:lnTo>
                      <a:pt x="16" y="34"/>
                    </a:lnTo>
                    <a:lnTo>
                      <a:pt x="13" y="36"/>
                    </a:lnTo>
                    <a:lnTo>
                      <a:pt x="12" y="39"/>
                    </a:lnTo>
                    <a:lnTo>
                      <a:pt x="9" y="40"/>
                    </a:lnTo>
                    <a:lnTo>
                      <a:pt x="6" y="45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7F7F7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4" name="Freeform 435"/>
              <p:cNvSpPr>
                <a:spLocks/>
              </p:cNvSpPr>
              <p:nvPr/>
            </p:nvSpPr>
            <p:spPr bwMode="auto">
              <a:xfrm>
                <a:off x="1441" y="2014"/>
                <a:ext cx="368" cy="583"/>
              </a:xfrm>
              <a:custGeom>
                <a:avLst/>
                <a:gdLst>
                  <a:gd name="T0" fmla="*/ 368 w 368"/>
                  <a:gd name="T1" fmla="*/ 141 h 583"/>
                  <a:gd name="T2" fmla="*/ 368 w 368"/>
                  <a:gd name="T3" fmla="*/ 245 h 583"/>
                  <a:gd name="T4" fmla="*/ 344 w 368"/>
                  <a:gd name="T5" fmla="*/ 278 h 583"/>
                  <a:gd name="T6" fmla="*/ 332 w 368"/>
                  <a:gd name="T7" fmla="*/ 281 h 583"/>
                  <a:gd name="T8" fmla="*/ 326 w 368"/>
                  <a:gd name="T9" fmla="*/ 301 h 583"/>
                  <a:gd name="T10" fmla="*/ 308 w 368"/>
                  <a:gd name="T11" fmla="*/ 331 h 583"/>
                  <a:gd name="T12" fmla="*/ 308 w 368"/>
                  <a:gd name="T13" fmla="*/ 341 h 583"/>
                  <a:gd name="T14" fmla="*/ 301 w 368"/>
                  <a:gd name="T15" fmla="*/ 354 h 583"/>
                  <a:gd name="T16" fmla="*/ 295 w 368"/>
                  <a:gd name="T17" fmla="*/ 376 h 583"/>
                  <a:gd name="T18" fmla="*/ 296 w 368"/>
                  <a:gd name="T19" fmla="*/ 390 h 583"/>
                  <a:gd name="T20" fmla="*/ 308 w 368"/>
                  <a:gd name="T21" fmla="*/ 396 h 583"/>
                  <a:gd name="T22" fmla="*/ 320 w 368"/>
                  <a:gd name="T23" fmla="*/ 431 h 583"/>
                  <a:gd name="T24" fmla="*/ 327 w 368"/>
                  <a:gd name="T25" fmla="*/ 443 h 583"/>
                  <a:gd name="T26" fmla="*/ 315 w 368"/>
                  <a:gd name="T27" fmla="*/ 451 h 583"/>
                  <a:gd name="T28" fmla="*/ 296 w 368"/>
                  <a:gd name="T29" fmla="*/ 455 h 583"/>
                  <a:gd name="T30" fmla="*/ 289 w 368"/>
                  <a:gd name="T31" fmla="*/ 478 h 583"/>
                  <a:gd name="T32" fmla="*/ 278 w 368"/>
                  <a:gd name="T33" fmla="*/ 487 h 583"/>
                  <a:gd name="T34" fmla="*/ 263 w 368"/>
                  <a:gd name="T35" fmla="*/ 506 h 583"/>
                  <a:gd name="T36" fmla="*/ 249 w 368"/>
                  <a:gd name="T37" fmla="*/ 512 h 583"/>
                  <a:gd name="T38" fmla="*/ 239 w 368"/>
                  <a:gd name="T39" fmla="*/ 521 h 583"/>
                  <a:gd name="T40" fmla="*/ 228 w 368"/>
                  <a:gd name="T41" fmla="*/ 522 h 583"/>
                  <a:gd name="T42" fmla="*/ 208 w 368"/>
                  <a:gd name="T43" fmla="*/ 523 h 583"/>
                  <a:gd name="T44" fmla="*/ 194 w 368"/>
                  <a:gd name="T45" fmla="*/ 527 h 583"/>
                  <a:gd name="T46" fmla="*/ 195 w 368"/>
                  <a:gd name="T47" fmla="*/ 535 h 583"/>
                  <a:gd name="T48" fmla="*/ 194 w 368"/>
                  <a:gd name="T49" fmla="*/ 545 h 583"/>
                  <a:gd name="T50" fmla="*/ 185 w 368"/>
                  <a:gd name="T51" fmla="*/ 553 h 583"/>
                  <a:gd name="T52" fmla="*/ 182 w 368"/>
                  <a:gd name="T53" fmla="*/ 560 h 583"/>
                  <a:gd name="T54" fmla="*/ 157 w 368"/>
                  <a:gd name="T55" fmla="*/ 562 h 583"/>
                  <a:gd name="T56" fmla="*/ 136 w 368"/>
                  <a:gd name="T57" fmla="*/ 569 h 583"/>
                  <a:gd name="T58" fmla="*/ 125 w 368"/>
                  <a:gd name="T59" fmla="*/ 574 h 583"/>
                  <a:gd name="T60" fmla="*/ 117 w 368"/>
                  <a:gd name="T61" fmla="*/ 572 h 583"/>
                  <a:gd name="T62" fmla="*/ 112 w 368"/>
                  <a:gd name="T63" fmla="*/ 568 h 583"/>
                  <a:gd name="T64" fmla="*/ 106 w 368"/>
                  <a:gd name="T65" fmla="*/ 569 h 583"/>
                  <a:gd name="T66" fmla="*/ 90 w 368"/>
                  <a:gd name="T67" fmla="*/ 580 h 583"/>
                  <a:gd name="T68" fmla="*/ 80 w 368"/>
                  <a:gd name="T69" fmla="*/ 579 h 583"/>
                  <a:gd name="T70" fmla="*/ 68 w 368"/>
                  <a:gd name="T71" fmla="*/ 583 h 583"/>
                  <a:gd name="T72" fmla="*/ 65 w 368"/>
                  <a:gd name="T73" fmla="*/ 568 h 583"/>
                  <a:gd name="T74" fmla="*/ 52 w 368"/>
                  <a:gd name="T75" fmla="*/ 532 h 583"/>
                  <a:gd name="T76" fmla="*/ 36 w 368"/>
                  <a:gd name="T77" fmla="*/ 525 h 583"/>
                  <a:gd name="T78" fmla="*/ 24 w 368"/>
                  <a:gd name="T79" fmla="*/ 504 h 583"/>
                  <a:gd name="T80" fmla="*/ 29 w 368"/>
                  <a:gd name="T81" fmla="*/ 490 h 583"/>
                  <a:gd name="T82" fmla="*/ 50 w 368"/>
                  <a:gd name="T83" fmla="*/ 488 h 583"/>
                  <a:gd name="T84" fmla="*/ 67 w 368"/>
                  <a:gd name="T85" fmla="*/ 488 h 583"/>
                  <a:gd name="T86" fmla="*/ 55 w 368"/>
                  <a:gd name="T87" fmla="*/ 465 h 583"/>
                  <a:gd name="T88" fmla="*/ 50 w 368"/>
                  <a:gd name="T89" fmla="*/ 439 h 583"/>
                  <a:gd name="T90" fmla="*/ 50 w 368"/>
                  <a:gd name="T91" fmla="*/ 412 h 583"/>
                  <a:gd name="T92" fmla="*/ 44 w 368"/>
                  <a:gd name="T93" fmla="*/ 387 h 583"/>
                  <a:gd name="T94" fmla="*/ 58 w 368"/>
                  <a:gd name="T95" fmla="*/ 377 h 583"/>
                  <a:gd name="T96" fmla="*/ 56 w 368"/>
                  <a:gd name="T97" fmla="*/ 361 h 583"/>
                  <a:gd name="T98" fmla="*/ 43 w 368"/>
                  <a:gd name="T99" fmla="*/ 358 h 583"/>
                  <a:gd name="T100" fmla="*/ 23 w 368"/>
                  <a:gd name="T101" fmla="*/ 343 h 583"/>
                  <a:gd name="T102" fmla="*/ 11 w 368"/>
                  <a:gd name="T103" fmla="*/ 332 h 583"/>
                  <a:gd name="T104" fmla="*/ 3 w 368"/>
                  <a:gd name="T105" fmla="*/ 318 h 583"/>
                  <a:gd name="T106" fmla="*/ 11 w 368"/>
                  <a:gd name="T107" fmla="*/ 309 h 583"/>
                  <a:gd name="T108" fmla="*/ 69 w 368"/>
                  <a:gd name="T109" fmla="*/ 234 h 583"/>
                  <a:gd name="T110" fmla="*/ 90 w 368"/>
                  <a:gd name="T111" fmla="*/ 106 h 583"/>
                  <a:gd name="T112" fmla="*/ 68 w 368"/>
                  <a:gd name="T113" fmla="*/ 91 h 583"/>
                  <a:gd name="T114" fmla="*/ 61 w 368"/>
                  <a:gd name="T115" fmla="*/ 76 h 583"/>
                  <a:gd name="T116" fmla="*/ 56 w 368"/>
                  <a:gd name="T117" fmla="*/ 64 h 583"/>
                  <a:gd name="T118" fmla="*/ 92 w 368"/>
                  <a:gd name="T119" fmla="*/ 0 h 583"/>
                  <a:gd name="T120" fmla="*/ 157 w 368"/>
                  <a:gd name="T121" fmla="*/ 32 h 583"/>
                  <a:gd name="T122" fmla="*/ 245 w 368"/>
                  <a:gd name="T123" fmla="*/ 78 h 583"/>
                  <a:gd name="T124" fmla="*/ 333 w 368"/>
                  <a:gd name="T125" fmla="*/ 125 h 5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68" h="583">
                    <a:moveTo>
                      <a:pt x="333" y="125"/>
                    </a:moveTo>
                    <a:lnTo>
                      <a:pt x="362" y="140"/>
                    </a:lnTo>
                    <a:lnTo>
                      <a:pt x="368" y="141"/>
                    </a:lnTo>
                    <a:lnTo>
                      <a:pt x="368" y="176"/>
                    </a:lnTo>
                    <a:lnTo>
                      <a:pt x="368" y="211"/>
                    </a:lnTo>
                    <a:lnTo>
                      <a:pt x="368" y="245"/>
                    </a:lnTo>
                    <a:lnTo>
                      <a:pt x="367" y="277"/>
                    </a:lnTo>
                    <a:lnTo>
                      <a:pt x="364" y="278"/>
                    </a:lnTo>
                    <a:lnTo>
                      <a:pt x="344" y="278"/>
                    </a:lnTo>
                    <a:lnTo>
                      <a:pt x="339" y="279"/>
                    </a:lnTo>
                    <a:lnTo>
                      <a:pt x="332" y="279"/>
                    </a:lnTo>
                    <a:lnTo>
                      <a:pt x="332" y="281"/>
                    </a:lnTo>
                    <a:lnTo>
                      <a:pt x="329" y="286"/>
                    </a:lnTo>
                    <a:lnTo>
                      <a:pt x="329" y="294"/>
                    </a:lnTo>
                    <a:lnTo>
                      <a:pt x="326" y="301"/>
                    </a:lnTo>
                    <a:lnTo>
                      <a:pt x="319" y="312"/>
                    </a:lnTo>
                    <a:lnTo>
                      <a:pt x="308" y="323"/>
                    </a:lnTo>
                    <a:lnTo>
                      <a:pt x="308" y="331"/>
                    </a:lnTo>
                    <a:lnTo>
                      <a:pt x="310" y="337"/>
                    </a:lnTo>
                    <a:lnTo>
                      <a:pt x="308" y="340"/>
                    </a:lnTo>
                    <a:lnTo>
                      <a:pt x="308" y="341"/>
                    </a:lnTo>
                    <a:lnTo>
                      <a:pt x="302" y="344"/>
                    </a:lnTo>
                    <a:lnTo>
                      <a:pt x="302" y="346"/>
                    </a:lnTo>
                    <a:lnTo>
                      <a:pt x="301" y="354"/>
                    </a:lnTo>
                    <a:lnTo>
                      <a:pt x="301" y="362"/>
                    </a:lnTo>
                    <a:lnTo>
                      <a:pt x="299" y="369"/>
                    </a:lnTo>
                    <a:lnTo>
                      <a:pt x="295" y="376"/>
                    </a:lnTo>
                    <a:lnTo>
                      <a:pt x="293" y="379"/>
                    </a:lnTo>
                    <a:lnTo>
                      <a:pt x="293" y="390"/>
                    </a:lnTo>
                    <a:lnTo>
                      <a:pt x="296" y="390"/>
                    </a:lnTo>
                    <a:lnTo>
                      <a:pt x="299" y="388"/>
                    </a:lnTo>
                    <a:lnTo>
                      <a:pt x="310" y="387"/>
                    </a:lnTo>
                    <a:lnTo>
                      <a:pt x="308" y="396"/>
                    </a:lnTo>
                    <a:lnTo>
                      <a:pt x="311" y="407"/>
                    </a:lnTo>
                    <a:lnTo>
                      <a:pt x="319" y="430"/>
                    </a:lnTo>
                    <a:lnTo>
                      <a:pt x="320" y="431"/>
                    </a:lnTo>
                    <a:lnTo>
                      <a:pt x="324" y="433"/>
                    </a:lnTo>
                    <a:lnTo>
                      <a:pt x="326" y="436"/>
                    </a:lnTo>
                    <a:lnTo>
                      <a:pt x="327" y="443"/>
                    </a:lnTo>
                    <a:lnTo>
                      <a:pt x="328" y="447"/>
                    </a:lnTo>
                    <a:lnTo>
                      <a:pt x="322" y="451"/>
                    </a:lnTo>
                    <a:lnTo>
                      <a:pt x="315" y="451"/>
                    </a:lnTo>
                    <a:lnTo>
                      <a:pt x="310" y="454"/>
                    </a:lnTo>
                    <a:lnTo>
                      <a:pt x="301" y="455"/>
                    </a:lnTo>
                    <a:lnTo>
                      <a:pt x="296" y="455"/>
                    </a:lnTo>
                    <a:lnTo>
                      <a:pt x="292" y="460"/>
                    </a:lnTo>
                    <a:lnTo>
                      <a:pt x="289" y="468"/>
                    </a:lnTo>
                    <a:lnTo>
                      <a:pt x="289" y="478"/>
                    </a:lnTo>
                    <a:lnTo>
                      <a:pt x="285" y="479"/>
                    </a:lnTo>
                    <a:lnTo>
                      <a:pt x="281" y="485"/>
                    </a:lnTo>
                    <a:lnTo>
                      <a:pt x="278" y="487"/>
                    </a:lnTo>
                    <a:lnTo>
                      <a:pt x="276" y="488"/>
                    </a:lnTo>
                    <a:lnTo>
                      <a:pt x="266" y="498"/>
                    </a:lnTo>
                    <a:lnTo>
                      <a:pt x="263" y="506"/>
                    </a:lnTo>
                    <a:lnTo>
                      <a:pt x="261" y="508"/>
                    </a:lnTo>
                    <a:lnTo>
                      <a:pt x="254" y="511"/>
                    </a:lnTo>
                    <a:lnTo>
                      <a:pt x="249" y="512"/>
                    </a:lnTo>
                    <a:lnTo>
                      <a:pt x="246" y="518"/>
                    </a:lnTo>
                    <a:lnTo>
                      <a:pt x="245" y="518"/>
                    </a:lnTo>
                    <a:lnTo>
                      <a:pt x="239" y="521"/>
                    </a:lnTo>
                    <a:lnTo>
                      <a:pt x="236" y="520"/>
                    </a:lnTo>
                    <a:lnTo>
                      <a:pt x="232" y="520"/>
                    </a:lnTo>
                    <a:lnTo>
                      <a:pt x="228" y="522"/>
                    </a:lnTo>
                    <a:lnTo>
                      <a:pt x="222" y="522"/>
                    </a:lnTo>
                    <a:lnTo>
                      <a:pt x="220" y="523"/>
                    </a:lnTo>
                    <a:lnTo>
                      <a:pt x="208" y="523"/>
                    </a:lnTo>
                    <a:lnTo>
                      <a:pt x="200" y="524"/>
                    </a:lnTo>
                    <a:lnTo>
                      <a:pt x="194" y="527"/>
                    </a:lnTo>
                    <a:lnTo>
                      <a:pt x="194" y="527"/>
                    </a:lnTo>
                    <a:lnTo>
                      <a:pt x="192" y="530"/>
                    </a:lnTo>
                    <a:lnTo>
                      <a:pt x="192" y="533"/>
                    </a:lnTo>
                    <a:lnTo>
                      <a:pt x="195" y="535"/>
                    </a:lnTo>
                    <a:lnTo>
                      <a:pt x="197" y="540"/>
                    </a:lnTo>
                    <a:lnTo>
                      <a:pt x="197" y="543"/>
                    </a:lnTo>
                    <a:lnTo>
                      <a:pt x="194" y="545"/>
                    </a:lnTo>
                    <a:lnTo>
                      <a:pt x="191" y="550"/>
                    </a:lnTo>
                    <a:lnTo>
                      <a:pt x="188" y="553"/>
                    </a:lnTo>
                    <a:lnTo>
                      <a:pt x="185" y="553"/>
                    </a:lnTo>
                    <a:lnTo>
                      <a:pt x="185" y="554"/>
                    </a:lnTo>
                    <a:lnTo>
                      <a:pt x="183" y="559"/>
                    </a:lnTo>
                    <a:lnTo>
                      <a:pt x="182" y="560"/>
                    </a:lnTo>
                    <a:lnTo>
                      <a:pt x="167" y="560"/>
                    </a:lnTo>
                    <a:lnTo>
                      <a:pt x="162" y="562"/>
                    </a:lnTo>
                    <a:lnTo>
                      <a:pt x="157" y="562"/>
                    </a:lnTo>
                    <a:lnTo>
                      <a:pt x="152" y="562"/>
                    </a:lnTo>
                    <a:lnTo>
                      <a:pt x="139" y="568"/>
                    </a:lnTo>
                    <a:lnTo>
                      <a:pt x="136" y="569"/>
                    </a:lnTo>
                    <a:lnTo>
                      <a:pt x="134" y="572"/>
                    </a:lnTo>
                    <a:lnTo>
                      <a:pt x="130" y="572"/>
                    </a:lnTo>
                    <a:lnTo>
                      <a:pt x="125" y="574"/>
                    </a:lnTo>
                    <a:lnTo>
                      <a:pt x="124" y="577"/>
                    </a:lnTo>
                    <a:lnTo>
                      <a:pt x="122" y="579"/>
                    </a:lnTo>
                    <a:lnTo>
                      <a:pt x="117" y="572"/>
                    </a:lnTo>
                    <a:lnTo>
                      <a:pt x="115" y="572"/>
                    </a:lnTo>
                    <a:lnTo>
                      <a:pt x="113" y="568"/>
                    </a:lnTo>
                    <a:lnTo>
                      <a:pt x="112" y="568"/>
                    </a:lnTo>
                    <a:lnTo>
                      <a:pt x="109" y="568"/>
                    </a:lnTo>
                    <a:lnTo>
                      <a:pt x="108" y="569"/>
                    </a:lnTo>
                    <a:lnTo>
                      <a:pt x="106" y="569"/>
                    </a:lnTo>
                    <a:lnTo>
                      <a:pt x="105" y="574"/>
                    </a:lnTo>
                    <a:lnTo>
                      <a:pt x="96" y="576"/>
                    </a:lnTo>
                    <a:lnTo>
                      <a:pt x="90" y="580"/>
                    </a:lnTo>
                    <a:lnTo>
                      <a:pt x="87" y="580"/>
                    </a:lnTo>
                    <a:lnTo>
                      <a:pt x="83" y="579"/>
                    </a:lnTo>
                    <a:lnTo>
                      <a:pt x="80" y="579"/>
                    </a:lnTo>
                    <a:lnTo>
                      <a:pt x="76" y="580"/>
                    </a:lnTo>
                    <a:lnTo>
                      <a:pt x="71" y="580"/>
                    </a:lnTo>
                    <a:lnTo>
                      <a:pt x="68" y="583"/>
                    </a:lnTo>
                    <a:lnTo>
                      <a:pt x="67" y="582"/>
                    </a:lnTo>
                    <a:lnTo>
                      <a:pt x="66" y="579"/>
                    </a:lnTo>
                    <a:lnTo>
                      <a:pt x="65" y="568"/>
                    </a:lnTo>
                    <a:lnTo>
                      <a:pt x="63" y="556"/>
                    </a:lnTo>
                    <a:lnTo>
                      <a:pt x="56" y="537"/>
                    </a:lnTo>
                    <a:lnTo>
                      <a:pt x="52" y="532"/>
                    </a:lnTo>
                    <a:lnTo>
                      <a:pt x="50" y="529"/>
                    </a:lnTo>
                    <a:lnTo>
                      <a:pt x="43" y="527"/>
                    </a:lnTo>
                    <a:lnTo>
                      <a:pt x="36" y="525"/>
                    </a:lnTo>
                    <a:lnTo>
                      <a:pt x="32" y="522"/>
                    </a:lnTo>
                    <a:lnTo>
                      <a:pt x="26" y="512"/>
                    </a:lnTo>
                    <a:lnTo>
                      <a:pt x="24" y="504"/>
                    </a:lnTo>
                    <a:lnTo>
                      <a:pt x="24" y="494"/>
                    </a:lnTo>
                    <a:lnTo>
                      <a:pt x="27" y="490"/>
                    </a:lnTo>
                    <a:lnTo>
                      <a:pt x="29" y="490"/>
                    </a:lnTo>
                    <a:lnTo>
                      <a:pt x="32" y="488"/>
                    </a:lnTo>
                    <a:lnTo>
                      <a:pt x="41" y="487"/>
                    </a:lnTo>
                    <a:lnTo>
                      <a:pt x="50" y="488"/>
                    </a:lnTo>
                    <a:lnTo>
                      <a:pt x="64" y="491"/>
                    </a:lnTo>
                    <a:lnTo>
                      <a:pt x="66" y="490"/>
                    </a:lnTo>
                    <a:lnTo>
                      <a:pt x="67" y="488"/>
                    </a:lnTo>
                    <a:lnTo>
                      <a:pt x="66" y="483"/>
                    </a:lnTo>
                    <a:lnTo>
                      <a:pt x="65" y="478"/>
                    </a:lnTo>
                    <a:lnTo>
                      <a:pt x="55" y="465"/>
                    </a:lnTo>
                    <a:lnTo>
                      <a:pt x="50" y="451"/>
                    </a:lnTo>
                    <a:lnTo>
                      <a:pt x="50" y="445"/>
                    </a:lnTo>
                    <a:lnTo>
                      <a:pt x="50" y="439"/>
                    </a:lnTo>
                    <a:lnTo>
                      <a:pt x="52" y="431"/>
                    </a:lnTo>
                    <a:lnTo>
                      <a:pt x="53" y="418"/>
                    </a:lnTo>
                    <a:lnTo>
                      <a:pt x="50" y="412"/>
                    </a:lnTo>
                    <a:lnTo>
                      <a:pt x="47" y="407"/>
                    </a:lnTo>
                    <a:lnTo>
                      <a:pt x="44" y="388"/>
                    </a:lnTo>
                    <a:lnTo>
                      <a:pt x="44" y="387"/>
                    </a:lnTo>
                    <a:lnTo>
                      <a:pt x="43" y="387"/>
                    </a:lnTo>
                    <a:lnTo>
                      <a:pt x="52" y="384"/>
                    </a:lnTo>
                    <a:lnTo>
                      <a:pt x="58" y="377"/>
                    </a:lnTo>
                    <a:lnTo>
                      <a:pt x="59" y="373"/>
                    </a:lnTo>
                    <a:lnTo>
                      <a:pt x="61" y="370"/>
                    </a:lnTo>
                    <a:lnTo>
                      <a:pt x="56" y="361"/>
                    </a:lnTo>
                    <a:lnTo>
                      <a:pt x="52" y="361"/>
                    </a:lnTo>
                    <a:lnTo>
                      <a:pt x="47" y="361"/>
                    </a:lnTo>
                    <a:lnTo>
                      <a:pt x="43" y="358"/>
                    </a:lnTo>
                    <a:lnTo>
                      <a:pt x="35" y="359"/>
                    </a:lnTo>
                    <a:lnTo>
                      <a:pt x="24" y="357"/>
                    </a:lnTo>
                    <a:lnTo>
                      <a:pt x="23" y="343"/>
                    </a:lnTo>
                    <a:lnTo>
                      <a:pt x="18" y="338"/>
                    </a:lnTo>
                    <a:lnTo>
                      <a:pt x="14" y="335"/>
                    </a:lnTo>
                    <a:lnTo>
                      <a:pt x="11" y="332"/>
                    </a:lnTo>
                    <a:lnTo>
                      <a:pt x="1" y="328"/>
                    </a:lnTo>
                    <a:lnTo>
                      <a:pt x="0" y="322"/>
                    </a:lnTo>
                    <a:lnTo>
                      <a:pt x="3" y="318"/>
                    </a:lnTo>
                    <a:lnTo>
                      <a:pt x="8" y="317"/>
                    </a:lnTo>
                    <a:lnTo>
                      <a:pt x="7" y="310"/>
                    </a:lnTo>
                    <a:lnTo>
                      <a:pt x="11" y="309"/>
                    </a:lnTo>
                    <a:lnTo>
                      <a:pt x="11" y="302"/>
                    </a:lnTo>
                    <a:lnTo>
                      <a:pt x="67" y="238"/>
                    </a:lnTo>
                    <a:lnTo>
                      <a:pt x="69" y="234"/>
                    </a:lnTo>
                    <a:lnTo>
                      <a:pt x="72" y="172"/>
                    </a:lnTo>
                    <a:lnTo>
                      <a:pt x="81" y="122"/>
                    </a:lnTo>
                    <a:lnTo>
                      <a:pt x="90" y="106"/>
                    </a:lnTo>
                    <a:lnTo>
                      <a:pt x="76" y="98"/>
                    </a:lnTo>
                    <a:lnTo>
                      <a:pt x="72" y="95"/>
                    </a:lnTo>
                    <a:lnTo>
                      <a:pt x="68" y="91"/>
                    </a:lnTo>
                    <a:lnTo>
                      <a:pt x="66" y="87"/>
                    </a:lnTo>
                    <a:lnTo>
                      <a:pt x="64" y="81"/>
                    </a:lnTo>
                    <a:lnTo>
                      <a:pt x="61" y="76"/>
                    </a:lnTo>
                    <a:lnTo>
                      <a:pt x="61" y="74"/>
                    </a:lnTo>
                    <a:lnTo>
                      <a:pt x="58" y="67"/>
                    </a:lnTo>
                    <a:lnTo>
                      <a:pt x="56" y="64"/>
                    </a:lnTo>
                    <a:lnTo>
                      <a:pt x="56" y="11"/>
                    </a:lnTo>
                    <a:lnTo>
                      <a:pt x="61" y="9"/>
                    </a:lnTo>
                    <a:lnTo>
                      <a:pt x="92" y="0"/>
                    </a:lnTo>
                    <a:lnTo>
                      <a:pt x="98" y="1"/>
                    </a:lnTo>
                    <a:lnTo>
                      <a:pt x="127" y="16"/>
                    </a:lnTo>
                    <a:lnTo>
                      <a:pt x="157" y="32"/>
                    </a:lnTo>
                    <a:lnTo>
                      <a:pt x="186" y="48"/>
                    </a:lnTo>
                    <a:lnTo>
                      <a:pt x="215" y="63"/>
                    </a:lnTo>
                    <a:lnTo>
                      <a:pt x="245" y="78"/>
                    </a:lnTo>
                    <a:lnTo>
                      <a:pt x="274" y="94"/>
                    </a:lnTo>
                    <a:lnTo>
                      <a:pt x="304" y="110"/>
                    </a:lnTo>
                    <a:lnTo>
                      <a:pt x="333" y="125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5" name="Freeform 436"/>
              <p:cNvSpPr>
                <a:spLocks/>
              </p:cNvSpPr>
              <p:nvPr/>
            </p:nvSpPr>
            <p:spPr bwMode="auto">
              <a:xfrm>
                <a:off x="1441" y="2014"/>
                <a:ext cx="368" cy="583"/>
              </a:xfrm>
              <a:custGeom>
                <a:avLst/>
                <a:gdLst>
                  <a:gd name="T0" fmla="*/ 368 w 368"/>
                  <a:gd name="T1" fmla="*/ 141 h 583"/>
                  <a:gd name="T2" fmla="*/ 368 w 368"/>
                  <a:gd name="T3" fmla="*/ 245 h 583"/>
                  <a:gd name="T4" fmla="*/ 344 w 368"/>
                  <a:gd name="T5" fmla="*/ 278 h 583"/>
                  <a:gd name="T6" fmla="*/ 332 w 368"/>
                  <a:gd name="T7" fmla="*/ 281 h 583"/>
                  <a:gd name="T8" fmla="*/ 326 w 368"/>
                  <a:gd name="T9" fmla="*/ 301 h 583"/>
                  <a:gd name="T10" fmla="*/ 308 w 368"/>
                  <a:gd name="T11" fmla="*/ 331 h 583"/>
                  <a:gd name="T12" fmla="*/ 308 w 368"/>
                  <a:gd name="T13" fmla="*/ 341 h 583"/>
                  <a:gd name="T14" fmla="*/ 301 w 368"/>
                  <a:gd name="T15" fmla="*/ 354 h 583"/>
                  <a:gd name="T16" fmla="*/ 295 w 368"/>
                  <a:gd name="T17" fmla="*/ 376 h 583"/>
                  <a:gd name="T18" fmla="*/ 296 w 368"/>
                  <a:gd name="T19" fmla="*/ 390 h 583"/>
                  <a:gd name="T20" fmla="*/ 308 w 368"/>
                  <a:gd name="T21" fmla="*/ 396 h 583"/>
                  <a:gd name="T22" fmla="*/ 320 w 368"/>
                  <a:gd name="T23" fmla="*/ 431 h 583"/>
                  <a:gd name="T24" fmla="*/ 327 w 368"/>
                  <a:gd name="T25" fmla="*/ 443 h 583"/>
                  <a:gd name="T26" fmla="*/ 315 w 368"/>
                  <a:gd name="T27" fmla="*/ 451 h 583"/>
                  <a:gd name="T28" fmla="*/ 296 w 368"/>
                  <a:gd name="T29" fmla="*/ 455 h 583"/>
                  <a:gd name="T30" fmla="*/ 289 w 368"/>
                  <a:gd name="T31" fmla="*/ 478 h 583"/>
                  <a:gd name="T32" fmla="*/ 278 w 368"/>
                  <a:gd name="T33" fmla="*/ 487 h 583"/>
                  <a:gd name="T34" fmla="*/ 263 w 368"/>
                  <a:gd name="T35" fmla="*/ 506 h 583"/>
                  <a:gd name="T36" fmla="*/ 249 w 368"/>
                  <a:gd name="T37" fmla="*/ 512 h 583"/>
                  <a:gd name="T38" fmla="*/ 239 w 368"/>
                  <a:gd name="T39" fmla="*/ 521 h 583"/>
                  <a:gd name="T40" fmla="*/ 228 w 368"/>
                  <a:gd name="T41" fmla="*/ 522 h 583"/>
                  <a:gd name="T42" fmla="*/ 208 w 368"/>
                  <a:gd name="T43" fmla="*/ 523 h 583"/>
                  <a:gd name="T44" fmla="*/ 194 w 368"/>
                  <a:gd name="T45" fmla="*/ 527 h 583"/>
                  <a:gd name="T46" fmla="*/ 195 w 368"/>
                  <a:gd name="T47" fmla="*/ 535 h 583"/>
                  <a:gd name="T48" fmla="*/ 194 w 368"/>
                  <a:gd name="T49" fmla="*/ 545 h 583"/>
                  <a:gd name="T50" fmla="*/ 185 w 368"/>
                  <a:gd name="T51" fmla="*/ 553 h 583"/>
                  <a:gd name="T52" fmla="*/ 182 w 368"/>
                  <a:gd name="T53" fmla="*/ 560 h 583"/>
                  <a:gd name="T54" fmla="*/ 157 w 368"/>
                  <a:gd name="T55" fmla="*/ 562 h 583"/>
                  <a:gd name="T56" fmla="*/ 136 w 368"/>
                  <a:gd name="T57" fmla="*/ 569 h 583"/>
                  <a:gd name="T58" fmla="*/ 125 w 368"/>
                  <a:gd name="T59" fmla="*/ 574 h 583"/>
                  <a:gd name="T60" fmla="*/ 117 w 368"/>
                  <a:gd name="T61" fmla="*/ 572 h 583"/>
                  <a:gd name="T62" fmla="*/ 112 w 368"/>
                  <a:gd name="T63" fmla="*/ 568 h 583"/>
                  <a:gd name="T64" fmla="*/ 106 w 368"/>
                  <a:gd name="T65" fmla="*/ 569 h 583"/>
                  <a:gd name="T66" fmla="*/ 90 w 368"/>
                  <a:gd name="T67" fmla="*/ 580 h 583"/>
                  <a:gd name="T68" fmla="*/ 80 w 368"/>
                  <a:gd name="T69" fmla="*/ 579 h 583"/>
                  <a:gd name="T70" fmla="*/ 68 w 368"/>
                  <a:gd name="T71" fmla="*/ 583 h 583"/>
                  <a:gd name="T72" fmla="*/ 65 w 368"/>
                  <a:gd name="T73" fmla="*/ 568 h 583"/>
                  <a:gd name="T74" fmla="*/ 52 w 368"/>
                  <a:gd name="T75" fmla="*/ 532 h 583"/>
                  <a:gd name="T76" fmla="*/ 36 w 368"/>
                  <a:gd name="T77" fmla="*/ 525 h 583"/>
                  <a:gd name="T78" fmla="*/ 24 w 368"/>
                  <a:gd name="T79" fmla="*/ 504 h 583"/>
                  <a:gd name="T80" fmla="*/ 29 w 368"/>
                  <a:gd name="T81" fmla="*/ 490 h 583"/>
                  <a:gd name="T82" fmla="*/ 50 w 368"/>
                  <a:gd name="T83" fmla="*/ 488 h 583"/>
                  <a:gd name="T84" fmla="*/ 67 w 368"/>
                  <a:gd name="T85" fmla="*/ 488 h 583"/>
                  <a:gd name="T86" fmla="*/ 55 w 368"/>
                  <a:gd name="T87" fmla="*/ 465 h 583"/>
                  <a:gd name="T88" fmla="*/ 50 w 368"/>
                  <a:gd name="T89" fmla="*/ 439 h 583"/>
                  <a:gd name="T90" fmla="*/ 50 w 368"/>
                  <a:gd name="T91" fmla="*/ 412 h 583"/>
                  <a:gd name="T92" fmla="*/ 44 w 368"/>
                  <a:gd name="T93" fmla="*/ 387 h 583"/>
                  <a:gd name="T94" fmla="*/ 58 w 368"/>
                  <a:gd name="T95" fmla="*/ 377 h 583"/>
                  <a:gd name="T96" fmla="*/ 56 w 368"/>
                  <a:gd name="T97" fmla="*/ 361 h 583"/>
                  <a:gd name="T98" fmla="*/ 43 w 368"/>
                  <a:gd name="T99" fmla="*/ 358 h 583"/>
                  <a:gd name="T100" fmla="*/ 23 w 368"/>
                  <a:gd name="T101" fmla="*/ 343 h 583"/>
                  <a:gd name="T102" fmla="*/ 11 w 368"/>
                  <a:gd name="T103" fmla="*/ 332 h 583"/>
                  <a:gd name="T104" fmla="*/ 3 w 368"/>
                  <a:gd name="T105" fmla="*/ 318 h 583"/>
                  <a:gd name="T106" fmla="*/ 11 w 368"/>
                  <a:gd name="T107" fmla="*/ 309 h 583"/>
                  <a:gd name="T108" fmla="*/ 69 w 368"/>
                  <a:gd name="T109" fmla="*/ 234 h 583"/>
                  <a:gd name="T110" fmla="*/ 90 w 368"/>
                  <a:gd name="T111" fmla="*/ 106 h 583"/>
                  <a:gd name="T112" fmla="*/ 68 w 368"/>
                  <a:gd name="T113" fmla="*/ 91 h 583"/>
                  <a:gd name="T114" fmla="*/ 61 w 368"/>
                  <a:gd name="T115" fmla="*/ 76 h 583"/>
                  <a:gd name="T116" fmla="*/ 56 w 368"/>
                  <a:gd name="T117" fmla="*/ 64 h 583"/>
                  <a:gd name="T118" fmla="*/ 92 w 368"/>
                  <a:gd name="T119" fmla="*/ 0 h 583"/>
                  <a:gd name="T120" fmla="*/ 157 w 368"/>
                  <a:gd name="T121" fmla="*/ 32 h 583"/>
                  <a:gd name="T122" fmla="*/ 245 w 368"/>
                  <a:gd name="T123" fmla="*/ 78 h 583"/>
                  <a:gd name="T124" fmla="*/ 333 w 368"/>
                  <a:gd name="T125" fmla="*/ 125 h 5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68" h="583">
                    <a:moveTo>
                      <a:pt x="333" y="125"/>
                    </a:moveTo>
                    <a:lnTo>
                      <a:pt x="362" y="140"/>
                    </a:lnTo>
                    <a:lnTo>
                      <a:pt x="368" y="141"/>
                    </a:lnTo>
                    <a:lnTo>
                      <a:pt x="368" y="176"/>
                    </a:lnTo>
                    <a:lnTo>
                      <a:pt x="368" y="211"/>
                    </a:lnTo>
                    <a:lnTo>
                      <a:pt x="368" y="245"/>
                    </a:lnTo>
                    <a:lnTo>
                      <a:pt x="367" y="277"/>
                    </a:lnTo>
                    <a:lnTo>
                      <a:pt x="364" y="278"/>
                    </a:lnTo>
                    <a:lnTo>
                      <a:pt x="344" y="278"/>
                    </a:lnTo>
                    <a:lnTo>
                      <a:pt x="339" y="279"/>
                    </a:lnTo>
                    <a:lnTo>
                      <a:pt x="332" y="279"/>
                    </a:lnTo>
                    <a:lnTo>
                      <a:pt x="332" y="281"/>
                    </a:lnTo>
                    <a:lnTo>
                      <a:pt x="329" y="286"/>
                    </a:lnTo>
                    <a:lnTo>
                      <a:pt x="329" y="294"/>
                    </a:lnTo>
                    <a:lnTo>
                      <a:pt x="326" y="301"/>
                    </a:lnTo>
                    <a:lnTo>
                      <a:pt x="319" y="312"/>
                    </a:lnTo>
                    <a:lnTo>
                      <a:pt x="308" y="323"/>
                    </a:lnTo>
                    <a:lnTo>
                      <a:pt x="308" y="331"/>
                    </a:lnTo>
                    <a:lnTo>
                      <a:pt x="310" y="337"/>
                    </a:lnTo>
                    <a:lnTo>
                      <a:pt x="308" y="340"/>
                    </a:lnTo>
                    <a:lnTo>
                      <a:pt x="308" y="341"/>
                    </a:lnTo>
                    <a:lnTo>
                      <a:pt x="302" y="344"/>
                    </a:lnTo>
                    <a:lnTo>
                      <a:pt x="302" y="346"/>
                    </a:lnTo>
                    <a:lnTo>
                      <a:pt x="301" y="354"/>
                    </a:lnTo>
                    <a:lnTo>
                      <a:pt x="301" y="362"/>
                    </a:lnTo>
                    <a:lnTo>
                      <a:pt x="299" y="369"/>
                    </a:lnTo>
                    <a:lnTo>
                      <a:pt x="295" y="376"/>
                    </a:lnTo>
                    <a:lnTo>
                      <a:pt x="293" y="379"/>
                    </a:lnTo>
                    <a:lnTo>
                      <a:pt x="293" y="390"/>
                    </a:lnTo>
                    <a:lnTo>
                      <a:pt x="296" y="390"/>
                    </a:lnTo>
                    <a:lnTo>
                      <a:pt x="299" y="388"/>
                    </a:lnTo>
                    <a:lnTo>
                      <a:pt x="310" y="387"/>
                    </a:lnTo>
                    <a:lnTo>
                      <a:pt x="308" y="396"/>
                    </a:lnTo>
                    <a:lnTo>
                      <a:pt x="311" y="407"/>
                    </a:lnTo>
                    <a:lnTo>
                      <a:pt x="319" y="430"/>
                    </a:lnTo>
                    <a:lnTo>
                      <a:pt x="320" y="431"/>
                    </a:lnTo>
                    <a:lnTo>
                      <a:pt x="324" y="433"/>
                    </a:lnTo>
                    <a:lnTo>
                      <a:pt x="326" y="436"/>
                    </a:lnTo>
                    <a:lnTo>
                      <a:pt x="327" y="443"/>
                    </a:lnTo>
                    <a:lnTo>
                      <a:pt x="328" y="447"/>
                    </a:lnTo>
                    <a:lnTo>
                      <a:pt x="322" y="451"/>
                    </a:lnTo>
                    <a:lnTo>
                      <a:pt x="315" y="451"/>
                    </a:lnTo>
                    <a:lnTo>
                      <a:pt x="310" y="454"/>
                    </a:lnTo>
                    <a:lnTo>
                      <a:pt x="301" y="455"/>
                    </a:lnTo>
                    <a:lnTo>
                      <a:pt x="296" y="455"/>
                    </a:lnTo>
                    <a:lnTo>
                      <a:pt x="292" y="460"/>
                    </a:lnTo>
                    <a:lnTo>
                      <a:pt x="289" y="468"/>
                    </a:lnTo>
                    <a:lnTo>
                      <a:pt x="289" y="478"/>
                    </a:lnTo>
                    <a:lnTo>
                      <a:pt x="285" y="479"/>
                    </a:lnTo>
                    <a:lnTo>
                      <a:pt x="281" y="485"/>
                    </a:lnTo>
                    <a:lnTo>
                      <a:pt x="278" y="487"/>
                    </a:lnTo>
                    <a:lnTo>
                      <a:pt x="276" y="488"/>
                    </a:lnTo>
                    <a:lnTo>
                      <a:pt x="266" y="498"/>
                    </a:lnTo>
                    <a:lnTo>
                      <a:pt x="263" y="506"/>
                    </a:lnTo>
                    <a:lnTo>
                      <a:pt x="261" y="508"/>
                    </a:lnTo>
                    <a:lnTo>
                      <a:pt x="254" y="511"/>
                    </a:lnTo>
                    <a:lnTo>
                      <a:pt x="249" y="512"/>
                    </a:lnTo>
                    <a:lnTo>
                      <a:pt x="246" y="518"/>
                    </a:lnTo>
                    <a:lnTo>
                      <a:pt x="245" y="518"/>
                    </a:lnTo>
                    <a:lnTo>
                      <a:pt x="239" y="521"/>
                    </a:lnTo>
                    <a:lnTo>
                      <a:pt x="236" y="520"/>
                    </a:lnTo>
                    <a:lnTo>
                      <a:pt x="232" y="520"/>
                    </a:lnTo>
                    <a:lnTo>
                      <a:pt x="228" y="522"/>
                    </a:lnTo>
                    <a:lnTo>
                      <a:pt x="222" y="522"/>
                    </a:lnTo>
                    <a:lnTo>
                      <a:pt x="220" y="523"/>
                    </a:lnTo>
                    <a:lnTo>
                      <a:pt x="208" y="523"/>
                    </a:lnTo>
                    <a:lnTo>
                      <a:pt x="200" y="524"/>
                    </a:lnTo>
                    <a:lnTo>
                      <a:pt x="194" y="527"/>
                    </a:lnTo>
                    <a:lnTo>
                      <a:pt x="194" y="527"/>
                    </a:lnTo>
                    <a:lnTo>
                      <a:pt x="192" y="530"/>
                    </a:lnTo>
                    <a:lnTo>
                      <a:pt x="192" y="533"/>
                    </a:lnTo>
                    <a:lnTo>
                      <a:pt x="195" y="535"/>
                    </a:lnTo>
                    <a:lnTo>
                      <a:pt x="197" y="540"/>
                    </a:lnTo>
                    <a:lnTo>
                      <a:pt x="197" y="543"/>
                    </a:lnTo>
                    <a:lnTo>
                      <a:pt x="194" y="545"/>
                    </a:lnTo>
                    <a:lnTo>
                      <a:pt x="191" y="550"/>
                    </a:lnTo>
                    <a:lnTo>
                      <a:pt x="188" y="553"/>
                    </a:lnTo>
                    <a:lnTo>
                      <a:pt x="185" y="553"/>
                    </a:lnTo>
                    <a:lnTo>
                      <a:pt x="185" y="554"/>
                    </a:lnTo>
                    <a:lnTo>
                      <a:pt x="183" y="559"/>
                    </a:lnTo>
                    <a:lnTo>
                      <a:pt x="182" y="560"/>
                    </a:lnTo>
                    <a:lnTo>
                      <a:pt x="167" y="560"/>
                    </a:lnTo>
                    <a:lnTo>
                      <a:pt x="162" y="562"/>
                    </a:lnTo>
                    <a:lnTo>
                      <a:pt x="157" y="562"/>
                    </a:lnTo>
                    <a:lnTo>
                      <a:pt x="152" y="562"/>
                    </a:lnTo>
                    <a:lnTo>
                      <a:pt x="139" y="568"/>
                    </a:lnTo>
                    <a:lnTo>
                      <a:pt x="136" y="569"/>
                    </a:lnTo>
                    <a:lnTo>
                      <a:pt x="134" y="572"/>
                    </a:lnTo>
                    <a:lnTo>
                      <a:pt x="130" y="572"/>
                    </a:lnTo>
                    <a:lnTo>
                      <a:pt x="125" y="574"/>
                    </a:lnTo>
                    <a:lnTo>
                      <a:pt x="124" y="577"/>
                    </a:lnTo>
                    <a:lnTo>
                      <a:pt x="122" y="579"/>
                    </a:lnTo>
                    <a:lnTo>
                      <a:pt x="117" y="572"/>
                    </a:lnTo>
                    <a:lnTo>
                      <a:pt x="115" y="572"/>
                    </a:lnTo>
                    <a:lnTo>
                      <a:pt x="113" y="568"/>
                    </a:lnTo>
                    <a:lnTo>
                      <a:pt x="112" y="568"/>
                    </a:lnTo>
                    <a:lnTo>
                      <a:pt x="109" y="568"/>
                    </a:lnTo>
                    <a:lnTo>
                      <a:pt x="108" y="569"/>
                    </a:lnTo>
                    <a:lnTo>
                      <a:pt x="106" y="569"/>
                    </a:lnTo>
                    <a:lnTo>
                      <a:pt x="105" y="574"/>
                    </a:lnTo>
                    <a:lnTo>
                      <a:pt x="96" y="576"/>
                    </a:lnTo>
                    <a:lnTo>
                      <a:pt x="90" y="580"/>
                    </a:lnTo>
                    <a:lnTo>
                      <a:pt x="87" y="580"/>
                    </a:lnTo>
                    <a:lnTo>
                      <a:pt x="83" y="579"/>
                    </a:lnTo>
                    <a:lnTo>
                      <a:pt x="80" y="579"/>
                    </a:lnTo>
                    <a:lnTo>
                      <a:pt x="76" y="580"/>
                    </a:lnTo>
                    <a:lnTo>
                      <a:pt x="71" y="580"/>
                    </a:lnTo>
                    <a:lnTo>
                      <a:pt x="68" y="583"/>
                    </a:lnTo>
                    <a:lnTo>
                      <a:pt x="67" y="582"/>
                    </a:lnTo>
                    <a:lnTo>
                      <a:pt x="66" y="579"/>
                    </a:lnTo>
                    <a:lnTo>
                      <a:pt x="65" y="568"/>
                    </a:lnTo>
                    <a:lnTo>
                      <a:pt x="63" y="556"/>
                    </a:lnTo>
                    <a:lnTo>
                      <a:pt x="56" y="537"/>
                    </a:lnTo>
                    <a:lnTo>
                      <a:pt x="52" y="532"/>
                    </a:lnTo>
                    <a:lnTo>
                      <a:pt x="50" y="529"/>
                    </a:lnTo>
                    <a:lnTo>
                      <a:pt x="43" y="527"/>
                    </a:lnTo>
                    <a:lnTo>
                      <a:pt x="36" y="525"/>
                    </a:lnTo>
                    <a:lnTo>
                      <a:pt x="32" y="522"/>
                    </a:lnTo>
                    <a:lnTo>
                      <a:pt x="26" y="512"/>
                    </a:lnTo>
                    <a:lnTo>
                      <a:pt x="24" y="504"/>
                    </a:lnTo>
                    <a:lnTo>
                      <a:pt x="24" y="494"/>
                    </a:lnTo>
                    <a:lnTo>
                      <a:pt x="27" y="490"/>
                    </a:lnTo>
                    <a:lnTo>
                      <a:pt x="29" y="490"/>
                    </a:lnTo>
                    <a:lnTo>
                      <a:pt x="32" y="488"/>
                    </a:lnTo>
                    <a:lnTo>
                      <a:pt x="41" y="487"/>
                    </a:lnTo>
                    <a:lnTo>
                      <a:pt x="50" y="488"/>
                    </a:lnTo>
                    <a:lnTo>
                      <a:pt x="64" y="491"/>
                    </a:lnTo>
                    <a:lnTo>
                      <a:pt x="66" y="490"/>
                    </a:lnTo>
                    <a:lnTo>
                      <a:pt x="67" y="488"/>
                    </a:lnTo>
                    <a:lnTo>
                      <a:pt x="66" y="483"/>
                    </a:lnTo>
                    <a:lnTo>
                      <a:pt x="65" y="478"/>
                    </a:lnTo>
                    <a:lnTo>
                      <a:pt x="55" y="465"/>
                    </a:lnTo>
                    <a:lnTo>
                      <a:pt x="50" y="451"/>
                    </a:lnTo>
                    <a:lnTo>
                      <a:pt x="50" y="445"/>
                    </a:lnTo>
                    <a:lnTo>
                      <a:pt x="50" y="439"/>
                    </a:lnTo>
                    <a:lnTo>
                      <a:pt x="52" y="431"/>
                    </a:lnTo>
                    <a:lnTo>
                      <a:pt x="53" y="418"/>
                    </a:lnTo>
                    <a:lnTo>
                      <a:pt x="50" y="412"/>
                    </a:lnTo>
                    <a:lnTo>
                      <a:pt x="47" y="407"/>
                    </a:lnTo>
                    <a:lnTo>
                      <a:pt x="44" y="388"/>
                    </a:lnTo>
                    <a:lnTo>
                      <a:pt x="44" y="387"/>
                    </a:lnTo>
                    <a:lnTo>
                      <a:pt x="43" y="387"/>
                    </a:lnTo>
                    <a:lnTo>
                      <a:pt x="52" y="384"/>
                    </a:lnTo>
                    <a:lnTo>
                      <a:pt x="58" y="377"/>
                    </a:lnTo>
                    <a:lnTo>
                      <a:pt x="59" y="373"/>
                    </a:lnTo>
                    <a:lnTo>
                      <a:pt x="61" y="370"/>
                    </a:lnTo>
                    <a:lnTo>
                      <a:pt x="56" y="361"/>
                    </a:lnTo>
                    <a:lnTo>
                      <a:pt x="52" y="361"/>
                    </a:lnTo>
                    <a:lnTo>
                      <a:pt x="47" y="361"/>
                    </a:lnTo>
                    <a:lnTo>
                      <a:pt x="43" y="358"/>
                    </a:lnTo>
                    <a:lnTo>
                      <a:pt x="35" y="359"/>
                    </a:lnTo>
                    <a:lnTo>
                      <a:pt x="24" y="357"/>
                    </a:lnTo>
                    <a:lnTo>
                      <a:pt x="23" y="343"/>
                    </a:lnTo>
                    <a:lnTo>
                      <a:pt x="18" y="338"/>
                    </a:lnTo>
                    <a:lnTo>
                      <a:pt x="14" y="335"/>
                    </a:lnTo>
                    <a:lnTo>
                      <a:pt x="11" y="332"/>
                    </a:lnTo>
                    <a:lnTo>
                      <a:pt x="1" y="328"/>
                    </a:lnTo>
                    <a:lnTo>
                      <a:pt x="0" y="322"/>
                    </a:lnTo>
                    <a:lnTo>
                      <a:pt x="3" y="318"/>
                    </a:lnTo>
                    <a:lnTo>
                      <a:pt x="8" y="317"/>
                    </a:lnTo>
                    <a:lnTo>
                      <a:pt x="7" y="310"/>
                    </a:lnTo>
                    <a:lnTo>
                      <a:pt x="11" y="309"/>
                    </a:lnTo>
                    <a:lnTo>
                      <a:pt x="11" y="302"/>
                    </a:lnTo>
                    <a:lnTo>
                      <a:pt x="67" y="238"/>
                    </a:lnTo>
                    <a:lnTo>
                      <a:pt x="69" y="234"/>
                    </a:lnTo>
                    <a:lnTo>
                      <a:pt x="72" y="172"/>
                    </a:lnTo>
                    <a:lnTo>
                      <a:pt x="81" y="122"/>
                    </a:lnTo>
                    <a:lnTo>
                      <a:pt x="90" y="106"/>
                    </a:lnTo>
                    <a:lnTo>
                      <a:pt x="76" y="98"/>
                    </a:lnTo>
                    <a:lnTo>
                      <a:pt x="72" y="95"/>
                    </a:lnTo>
                    <a:lnTo>
                      <a:pt x="68" y="91"/>
                    </a:lnTo>
                    <a:lnTo>
                      <a:pt x="66" y="87"/>
                    </a:lnTo>
                    <a:lnTo>
                      <a:pt x="64" y="81"/>
                    </a:lnTo>
                    <a:lnTo>
                      <a:pt x="61" y="76"/>
                    </a:lnTo>
                    <a:lnTo>
                      <a:pt x="61" y="74"/>
                    </a:lnTo>
                    <a:lnTo>
                      <a:pt x="58" y="67"/>
                    </a:lnTo>
                    <a:lnTo>
                      <a:pt x="56" y="64"/>
                    </a:lnTo>
                    <a:lnTo>
                      <a:pt x="56" y="11"/>
                    </a:lnTo>
                    <a:lnTo>
                      <a:pt x="61" y="9"/>
                    </a:lnTo>
                    <a:lnTo>
                      <a:pt x="92" y="0"/>
                    </a:lnTo>
                    <a:lnTo>
                      <a:pt x="98" y="1"/>
                    </a:lnTo>
                    <a:lnTo>
                      <a:pt x="127" y="16"/>
                    </a:lnTo>
                    <a:lnTo>
                      <a:pt x="157" y="32"/>
                    </a:lnTo>
                    <a:lnTo>
                      <a:pt x="186" y="48"/>
                    </a:lnTo>
                    <a:lnTo>
                      <a:pt x="215" y="63"/>
                    </a:lnTo>
                    <a:lnTo>
                      <a:pt x="245" y="78"/>
                    </a:lnTo>
                    <a:lnTo>
                      <a:pt x="274" y="94"/>
                    </a:lnTo>
                    <a:lnTo>
                      <a:pt x="304" y="110"/>
                    </a:lnTo>
                    <a:lnTo>
                      <a:pt x="333" y="125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AA9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6" name="Freeform 437"/>
              <p:cNvSpPr>
                <a:spLocks/>
              </p:cNvSpPr>
              <p:nvPr/>
            </p:nvSpPr>
            <p:spPr bwMode="auto">
              <a:xfrm>
                <a:off x="375" y="2259"/>
                <a:ext cx="216" cy="157"/>
              </a:xfrm>
              <a:custGeom>
                <a:avLst/>
                <a:gdLst>
                  <a:gd name="T0" fmla="*/ 27 w 216"/>
                  <a:gd name="T1" fmla="*/ 155 h 157"/>
                  <a:gd name="T2" fmla="*/ 30 w 216"/>
                  <a:gd name="T3" fmla="*/ 128 h 157"/>
                  <a:gd name="T4" fmla="*/ 62 w 216"/>
                  <a:gd name="T5" fmla="*/ 120 h 157"/>
                  <a:gd name="T6" fmla="*/ 81 w 216"/>
                  <a:gd name="T7" fmla="*/ 116 h 157"/>
                  <a:gd name="T8" fmla="*/ 91 w 216"/>
                  <a:gd name="T9" fmla="*/ 116 h 157"/>
                  <a:gd name="T10" fmla="*/ 110 w 216"/>
                  <a:gd name="T11" fmla="*/ 123 h 157"/>
                  <a:gd name="T12" fmla="*/ 128 w 216"/>
                  <a:gd name="T13" fmla="*/ 121 h 157"/>
                  <a:gd name="T14" fmla="*/ 129 w 216"/>
                  <a:gd name="T15" fmla="*/ 112 h 157"/>
                  <a:gd name="T16" fmla="*/ 121 w 216"/>
                  <a:gd name="T17" fmla="*/ 112 h 157"/>
                  <a:gd name="T18" fmla="*/ 105 w 216"/>
                  <a:gd name="T19" fmla="*/ 109 h 157"/>
                  <a:gd name="T20" fmla="*/ 88 w 216"/>
                  <a:gd name="T21" fmla="*/ 104 h 157"/>
                  <a:gd name="T22" fmla="*/ 76 w 216"/>
                  <a:gd name="T23" fmla="*/ 104 h 157"/>
                  <a:gd name="T24" fmla="*/ 33 w 216"/>
                  <a:gd name="T25" fmla="*/ 112 h 157"/>
                  <a:gd name="T26" fmla="*/ 26 w 216"/>
                  <a:gd name="T27" fmla="*/ 91 h 157"/>
                  <a:gd name="T28" fmla="*/ 10 w 216"/>
                  <a:gd name="T29" fmla="*/ 71 h 157"/>
                  <a:gd name="T30" fmla="*/ 1 w 216"/>
                  <a:gd name="T31" fmla="*/ 71 h 157"/>
                  <a:gd name="T32" fmla="*/ 12 w 216"/>
                  <a:gd name="T33" fmla="*/ 65 h 157"/>
                  <a:gd name="T34" fmla="*/ 35 w 216"/>
                  <a:gd name="T35" fmla="*/ 35 h 157"/>
                  <a:gd name="T36" fmla="*/ 42 w 216"/>
                  <a:gd name="T37" fmla="*/ 13 h 157"/>
                  <a:gd name="T38" fmla="*/ 53 w 216"/>
                  <a:gd name="T39" fmla="*/ 3 h 157"/>
                  <a:gd name="T40" fmla="*/ 70 w 216"/>
                  <a:gd name="T41" fmla="*/ 3 h 157"/>
                  <a:gd name="T42" fmla="*/ 85 w 216"/>
                  <a:gd name="T43" fmla="*/ 0 h 157"/>
                  <a:gd name="T44" fmla="*/ 106 w 216"/>
                  <a:gd name="T45" fmla="*/ 0 h 157"/>
                  <a:gd name="T46" fmla="*/ 115 w 216"/>
                  <a:gd name="T47" fmla="*/ 3 h 157"/>
                  <a:gd name="T48" fmla="*/ 131 w 216"/>
                  <a:gd name="T49" fmla="*/ 18 h 157"/>
                  <a:gd name="T50" fmla="*/ 138 w 216"/>
                  <a:gd name="T51" fmla="*/ 18 h 157"/>
                  <a:gd name="T52" fmla="*/ 150 w 216"/>
                  <a:gd name="T53" fmla="*/ 35 h 157"/>
                  <a:gd name="T54" fmla="*/ 156 w 216"/>
                  <a:gd name="T55" fmla="*/ 42 h 157"/>
                  <a:gd name="T56" fmla="*/ 162 w 216"/>
                  <a:gd name="T57" fmla="*/ 47 h 157"/>
                  <a:gd name="T58" fmla="*/ 166 w 216"/>
                  <a:gd name="T59" fmla="*/ 54 h 157"/>
                  <a:gd name="T60" fmla="*/ 177 w 216"/>
                  <a:gd name="T61" fmla="*/ 58 h 157"/>
                  <a:gd name="T62" fmla="*/ 186 w 216"/>
                  <a:gd name="T63" fmla="*/ 68 h 157"/>
                  <a:gd name="T64" fmla="*/ 187 w 216"/>
                  <a:gd name="T65" fmla="*/ 81 h 157"/>
                  <a:gd name="T66" fmla="*/ 192 w 216"/>
                  <a:gd name="T67" fmla="*/ 87 h 157"/>
                  <a:gd name="T68" fmla="*/ 195 w 216"/>
                  <a:gd name="T69" fmla="*/ 102 h 157"/>
                  <a:gd name="T70" fmla="*/ 198 w 216"/>
                  <a:gd name="T71" fmla="*/ 119 h 157"/>
                  <a:gd name="T72" fmla="*/ 206 w 216"/>
                  <a:gd name="T73" fmla="*/ 119 h 157"/>
                  <a:gd name="T74" fmla="*/ 210 w 216"/>
                  <a:gd name="T75" fmla="*/ 126 h 157"/>
                  <a:gd name="T76" fmla="*/ 213 w 216"/>
                  <a:gd name="T77" fmla="*/ 136 h 157"/>
                  <a:gd name="T78" fmla="*/ 213 w 216"/>
                  <a:gd name="T79" fmla="*/ 143 h 157"/>
                  <a:gd name="T80" fmla="*/ 215 w 216"/>
                  <a:gd name="T81" fmla="*/ 153 h 157"/>
                  <a:gd name="T82" fmla="*/ 195 w 216"/>
                  <a:gd name="T83" fmla="*/ 155 h 157"/>
                  <a:gd name="T84" fmla="*/ 180 w 216"/>
                  <a:gd name="T85" fmla="*/ 157 h 157"/>
                  <a:gd name="T86" fmla="*/ 166 w 216"/>
                  <a:gd name="T87" fmla="*/ 153 h 157"/>
                  <a:gd name="T88" fmla="*/ 156 w 216"/>
                  <a:gd name="T89" fmla="*/ 152 h 157"/>
                  <a:gd name="T90" fmla="*/ 144 w 216"/>
                  <a:gd name="T91" fmla="*/ 146 h 157"/>
                  <a:gd name="T92" fmla="*/ 101 w 216"/>
                  <a:gd name="T93" fmla="*/ 143 h 157"/>
                  <a:gd name="T94" fmla="*/ 64 w 216"/>
                  <a:gd name="T95" fmla="*/ 152 h 157"/>
                  <a:gd name="T96" fmla="*/ 33 w 216"/>
                  <a:gd name="T97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16" h="157">
                    <a:moveTo>
                      <a:pt x="33" y="157"/>
                    </a:moveTo>
                    <a:lnTo>
                      <a:pt x="30" y="155"/>
                    </a:lnTo>
                    <a:lnTo>
                      <a:pt x="29" y="155"/>
                    </a:lnTo>
                    <a:lnTo>
                      <a:pt x="27" y="155"/>
                    </a:lnTo>
                    <a:lnTo>
                      <a:pt x="29" y="155"/>
                    </a:lnTo>
                    <a:lnTo>
                      <a:pt x="27" y="153"/>
                    </a:lnTo>
                    <a:lnTo>
                      <a:pt x="27" y="132"/>
                    </a:lnTo>
                    <a:lnTo>
                      <a:pt x="30" y="128"/>
                    </a:lnTo>
                    <a:lnTo>
                      <a:pt x="54" y="126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62" y="120"/>
                    </a:lnTo>
                    <a:lnTo>
                      <a:pt x="66" y="119"/>
                    </a:lnTo>
                    <a:lnTo>
                      <a:pt x="67" y="120"/>
                    </a:lnTo>
                    <a:lnTo>
                      <a:pt x="75" y="119"/>
                    </a:lnTo>
                    <a:lnTo>
                      <a:pt x="81" y="116"/>
                    </a:lnTo>
                    <a:lnTo>
                      <a:pt x="82" y="113"/>
                    </a:lnTo>
                    <a:lnTo>
                      <a:pt x="85" y="112"/>
                    </a:lnTo>
                    <a:lnTo>
                      <a:pt x="88" y="113"/>
                    </a:lnTo>
                    <a:lnTo>
                      <a:pt x="91" y="116"/>
                    </a:lnTo>
                    <a:lnTo>
                      <a:pt x="96" y="116"/>
                    </a:lnTo>
                    <a:lnTo>
                      <a:pt x="101" y="121"/>
                    </a:lnTo>
                    <a:lnTo>
                      <a:pt x="105" y="121"/>
                    </a:lnTo>
                    <a:lnTo>
                      <a:pt x="110" y="123"/>
                    </a:lnTo>
                    <a:lnTo>
                      <a:pt x="115" y="123"/>
                    </a:lnTo>
                    <a:lnTo>
                      <a:pt x="117" y="124"/>
                    </a:lnTo>
                    <a:lnTo>
                      <a:pt x="121" y="123"/>
                    </a:lnTo>
                    <a:lnTo>
                      <a:pt x="128" y="121"/>
                    </a:lnTo>
                    <a:lnTo>
                      <a:pt x="131" y="118"/>
                    </a:lnTo>
                    <a:lnTo>
                      <a:pt x="131" y="116"/>
                    </a:lnTo>
                    <a:lnTo>
                      <a:pt x="131" y="112"/>
                    </a:lnTo>
                    <a:lnTo>
                      <a:pt x="129" y="112"/>
                    </a:lnTo>
                    <a:lnTo>
                      <a:pt x="128" y="112"/>
                    </a:lnTo>
                    <a:lnTo>
                      <a:pt x="125" y="112"/>
                    </a:lnTo>
                    <a:lnTo>
                      <a:pt x="123" y="112"/>
                    </a:lnTo>
                    <a:lnTo>
                      <a:pt x="121" y="112"/>
                    </a:lnTo>
                    <a:lnTo>
                      <a:pt x="114" y="116"/>
                    </a:lnTo>
                    <a:lnTo>
                      <a:pt x="110" y="116"/>
                    </a:lnTo>
                    <a:lnTo>
                      <a:pt x="107" y="113"/>
                    </a:lnTo>
                    <a:lnTo>
                      <a:pt x="105" y="109"/>
                    </a:lnTo>
                    <a:lnTo>
                      <a:pt x="103" y="109"/>
                    </a:lnTo>
                    <a:lnTo>
                      <a:pt x="96" y="109"/>
                    </a:lnTo>
                    <a:lnTo>
                      <a:pt x="92" y="104"/>
                    </a:lnTo>
                    <a:lnTo>
                      <a:pt x="88" y="104"/>
                    </a:lnTo>
                    <a:lnTo>
                      <a:pt x="87" y="102"/>
                    </a:lnTo>
                    <a:lnTo>
                      <a:pt x="82" y="103"/>
                    </a:lnTo>
                    <a:lnTo>
                      <a:pt x="79" y="104"/>
                    </a:lnTo>
                    <a:lnTo>
                      <a:pt x="76" y="104"/>
                    </a:lnTo>
                    <a:lnTo>
                      <a:pt x="72" y="107"/>
                    </a:lnTo>
                    <a:lnTo>
                      <a:pt x="70" y="112"/>
                    </a:lnTo>
                    <a:lnTo>
                      <a:pt x="35" y="112"/>
                    </a:lnTo>
                    <a:lnTo>
                      <a:pt x="33" y="112"/>
                    </a:lnTo>
                    <a:lnTo>
                      <a:pt x="32" y="107"/>
                    </a:lnTo>
                    <a:lnTo>
                      <a:pt x="27" y="102"/>
                    </a:lnTo>
                    <a:lnTo>
                      <a:pt x="27" y="93"/>
                    </a:lnTo>
                    <a:lnTo>
                      <a:pt x="26" y="91"/>
                    </a:lnTo>
                    <a:lnTo>
                      <a:pt x="21" y="88"/>
                    </a:lnTo>
                    <a:lnTo>
                      <a:pt x="18" y="81"/>
                    </a:lnTo>
                    <a:lnTo>
                      <a:pt x="12" y="76"/>
                    </a:lnTo>
                    <a:lnTo>
                      <a:pt x="10" y="71"/>
                    </a:lnTo>
                    <a:lnTo>
                      <a:pt x="7" y="71"/>
                    </a:lnTo>
                    <a:lnTo>
                      <a:pt x="6" y="71"/>
                    </a:lnTo>
                    <a:lnTo>
                      <a:pt x="3" y="74"/>
                    </a:lnTo>
                    <a:lnTo>
                      <a:pt x="1" y="71"/>
                    </a:lnTo>
                    <a:lnTo>
                      <a:pt x="0" y="68"/>
                    </a:lnTo>
                    <a:lnTo>
                      <a:pt x="1" y="68"/>
                    </a:lnTo>
                    <a:lnTo>
                      <a:pt x="4" y="68"/>
                    </a:lnTo>
                    <a:lnTo>
                      <a:pt x="12" y="65"/>
                    </a:lnTo>
                    <a:lnTo>
                      <a:pt x="21" y="57"/>
                    </a:lnTo>
                    <a:lnTo>
                      <a:pt x="24" y="54"/>
                    </a:lnTo>
                    <a:lnTo>
                      <a:pt x="26" y="48"/>
                    </a:lnTo>
                    <a:lnTo>
                      <a:pt x="35" y="35"/>
                    </a:lnTo>
                    <a:lnTo>
                      <a:pt x="36" y="32"/>
                    </a:lnTo>
                    <a:lnTo>
                      <a:pt x="36" y="20"/>
                    </a:lnTo>
                    <a:lnTo>
                      <a:pt x="39" y="18"/>
                    </a:lnTo>
                    <a:lnTo>
                      <a:pt x="42" y="13"/>
                    </a:lnTo>
                    <a:lnTo>
                      <a:pt x="44" y="5"/>
                    </a:lnTo>
                    <a:lnTo>
                      <a:pt x="47" y="5"/>
                    </a:lnTo>
                    <a:lnTo>
                      <a:pt x="48" y="3"/>
                    </a:lnTo>
                    <a:lnTo>
                      <a:pt x="53" y="3"/>
                    </a:lnTo>
                    <a:lnTo>
                      <a:pt x="58" y="3"/>
                    </a:lnTo>
                    <a:lnTo>
                      <a:pt x="64" y="6"/>
                    </a:lnTo>
                    <a:lnTo>
                      <a:pt x="69" y="5"/>
                    </a:lnTo>
                    <a:lnTo>
                      <a:pt x="70" y="3"/>
                    </a:lnTo>
                    <a:lnTo>
                      <a:pt x="78" y="2"/>
                    </a:lnTo>
                    <a:lnTo>
                      <a:pt x="82" y="3"/>
                    </a:lnTo>
                    <a:lnTo>
                      <a:pt x="84" y="2"/>
                    </a:lnTo>
                    <a:lnTo>
                      <a:pt x="85" y="0"/>
                    </a:lnTo>
                    <a:lnTo>
                      <a:pt x="88" y="0"/>
                    </a:lnTo>
                    <a:lnTo>
                      <a:pt x="92" y="0"/>
                    </a:lnTo>
                    <a:lnTo>
                      <a:pt x="96" y="0"/>
                    </a:lnTo>
                    <a:lnTo>
                      <a:pt x="106" y="0"/>
                    </a:lnTo>
                    <a:lnTo>
                      <a:pt x="107" y="2"/>
                    </a:lnTo>
                    <a:lnTo>
                      <a:pt x="110" y="0"/>
                    </a:lnTo>
                    <a:lnTo>
                      <a:pt x="111" y="3"/>
                    </a:lnTo>
                    <a:lnTo>
                      <a:pt x="115" y="3"/>
                    </a:lnTo>
                    <a:lnTo>
                      <a:pt x="122" y="10"/>
                    </a:lnTo>
                    <a:lnTo>
                      <a:pt x="123" y="14"/>
                    </a:lnTo>
                    <a:lnTo>
                      <a:pt x="128" y="18"/>
                    </a:lnTo>
                    <a:lnTo>
                      <a:pt x="131" y="18"/>
                    </a:lnTo>
                    <a:lnTo>
                      <a:pt x="134" y="17"/>
                    </a:lnTo>
                    <a:lnTo>
                      <a:pt x="134" y="19"/>
                    </a:lnTo>
                    <a:lnTo>
                      <a:pt x="135" y="20"/>
                    </a:lnTo>
                    <a:lnTo>
                      <a:pt x="138" y="18"/>
                    </a:lnTo>
                    <a:lnTo>
                      <a:pt x="141" y="18"/>
                    </a:lnTo>
                    <a:lnTo>
                      <a:pt x="147" y="26"/>
                    </a:lnTo>
                    <a:lnTo>
                      <a:pt x="150" y="33"/>
                    </a:lnTo>
                    <a:lnTo>
                      <a:pt x="150" y="35"/>
                    </a:lnTo>
                    <a:lnTo>
                      <a:pt x="153" y="37"/>
                    </a:lnTo>
                    <a:lnTo>
                      <a:pt x="154" y="39"/>
                    </a:lnTo>
                    <a:lnTo>
                      <a:pt x="155" y="41"/>
                    </a:lnTo>
                    <a:lnTo>
                      <a:pt x="156" y="42"/>
                    </a:lnTo>
                    <a:lnTo>
                      <a:pt x="158" y="41"/>
                    </a:lnTo>
                    <a:lnTo>
                      <a:pt x="159" y="41"/>
                    </a:lnTo>
                    <a:lnTo>
                      <a:pt x="160" y="45"/>
                    </a:lnTo>
                    <a:lnTo>
                      <a:pt x="162" y="47"/>
                    </a:lnTo>
                    <a:lnTo>
                      <a:pt x="164" y="49"/>
                    </a:lnTo>
                    <a:lnTo>
                      <a:pt x="161" y="50"/>
                    </a:lnTo>
                    <a:lnTo>
                      <a:pt x="165" y="52"/>
                    </a:lnTo>
                    <a:lnTo>
                      <a:pt x="166" y="54"/>
                    </a:lnTo>
                    <a:lnTo>
                      <a:pt x="168" y="55"/>
                    </a:lnTo>
                    <a:lnTo>
                      <a:pt x="171" y="55"/>
                    </a:lnTo>
                    <a:lnTo>
                      <a:pt x="174" y="57"/>
                    </a:lnTo>
                    <a:lnTo>
                      <a:pt x="177" y="58"/>
                    </a:lnTo>
                    <a:lnTo>
                      <a:pt x="177" y="63"/>
                    </a:lnTo>
                    <a:lnTo>
                      <a:pt x="178" y="65"/>
                    </a:lnTo>
                    <a:lnTo>
                      <a:pt x="183" y="65"/>
                    </a:lnTo>
                    <a:lnTo>
                      <a:pt x="186" y="68"/>
                    </a:lnTo>
                    <a:lnTo>
                      <a:pt x="189" y="71"/>
                    </a:lnTo>
                    <a:lnTo>
                      <a:pt x="189" y="73"/>
                    </a:lnTo>
                    <a:lnTo>
                      <a:pt x="186" y="77"/>
                    </a:lnTo>
                    <a:lnTo>
                      <a:pt x="187" y="81"/>
                    </a:lnTo>
                    <a:lnTo>
                      <a:pt x="189" y="81"/>
                    </a:lnTo>
                    <a:lnTo>
                      <a:pt x="189" y="84"/>
                    </a:lnTo>
                    <a:lnTo>
                      <a:pt x="190" y="84"/>
                    </a:lnTo>
                    <a:lnTo>
                      <a:pt x="192" y="87"/>
                    </a:lnTo>
                    <a:lnTo>
                      <a:pt x="193" y="91"/>
                    </a:lnTo>
                    <a:lnTo>
                      <a:pt x="193" y="95"/>
                    </a:lnTo>
                    <a:lnTo>
                      <a:pt x="195" y="99"/>
                    </a:lnTo>
                    <a:lnTo>
                      <a:pt x="195" y="102"/>
                    </a:lnTo>
                    <a:lnTo>
                      <a:pt x="192" y="106"/>
                    </a:lnTo>
                    <a:lnTo>
                      <a:pt x="192" y="108"/>
                    </a:lnTo>
                    <a:lnTo>
                      <a:pt x="196" y="115"/>
                    </a:lnTo>
                    <a:lnTo>
                      <a:pt x="198" y="119"/>
                    </a:lnTo>
                    <a:lnTo>
                      <a:pt x="200" y="120"/>
                    </a:lnTo>
                    <a:lnTo>
                      <a:pt x="201" y="120"/>
                    </a:lnTo>
                    <a:lnTo>
                      <a:pt x="203" y="118"/>
                    </a:lnTo>
                    <a:lnTo>
                      <a:pt x="206" y="119"/>
                    </a:lnTo>
                    <a:lnTo>
                      <a:pt x="206" y="121"/>
                    </a:lnTo>
                    <a:lnTo>
                      <a:pt x="209" y="123"/>
                    </a:lnTo>
                    <a:lnTo>
                      <a:pt x="209" y="126"/>
                    </a:lnTo>
                    <a:lnTo>
                      <a:pt x="210" y="126"/>
                    </a:lnTo>
                    <a:lnTo>
                      <a:pt x="212" y="129"/>
                    </a:lnTo>
                    <a:lnTo>
                      <a:pt x="215" y="133"/>
                    </a:lnTo>
                    <a:lnTo>
                      <a:pt x="215" y="135"/>
                    </a:lnTo>
                    <a:lnTo>
                      <a:pt x="213" y="136"/>
                    </a:lnTo>
                    <a:lnTo>
                      <a:pt x="213" y="137"/>
                    </a:lnTo>
                    <a:lnTo>
                      <a:pt x="215" y="139"/>
                    </a:lnTo>
                    <a:lnTo>
                      <a:pt x="215" y="142"/>
                    </a:lnTo>
                    <a:lnTo>
                      <a:pt x="213" y="143"/>
                    </a:lnTo>
                    <a:lnTo>
                      <a:pt x="213" y="149"/>
                    </a:lnTo>
                    <a:lnTo>
                      <a:pt x="216" y="151"/>
                    </a:lnTo>
                    <a:lnTo>
                      <a:pt x="216" y="152"/>
                    </a:lnTo>
                    <a:lnTo>
                      <a:pt x="215" y="153"/>
                    </a:lnTo>
                    <a:lnTo>
                      <a:pt x="209" y="153"/>
                    </a:lnTo>
                    <a:lnTo>
                      <a:pt x="204" y="155"/>
                    </a:lnTo>
                    <a:lnTo>
                      <a:pt x="201" y="155"/>
                    </a:lnTo>
                    <a:lnTo>
                      <a:pt x="195" y="155"/>
                    </a:lnTo>
                    <a:lnTo>
                      <a:pt x="193" y="155"/>
                    </a:lnTo>
                    <a:lnTo>
                      <a:pt x="189" y="155"/>
                    </a:lnTo>
                    <a:lnTo>
                      <a:pt x="184" y="157"/>
                    </a:lnTo>
                    <a:lnTo>
                      <a:pt x="180" y="157"/>
                    </a:lnTo>
                    <a:lnTo>
                      <a:pt x="177" y="155"/>
                    </a:lnTo>
                    <a:lnTo>
                      <a:pt x="175" y="155"/>
                    </a:lnTo>
                    <a:lnTo>
                      <a:pt x="170" y="153"/>
                    </a:lnTo>
                    <a:lnTo>
                      <a:pt x="166" y="153"/>
                    </a:lnTo>
                    <a:lnTo>
                      <a:pt x="162" y="150"/>
                    </a:lnTo>
                    <a:lnTo>
                      <a:pt x="161" y="150"/>
                    </a:lnTo>
                    <a:lnTo>
                      <a:pt x="160" y="152"/>
                    </a:lnTo>
                    <a:lnTo>
                      <a:pt x="156" y="152"/>
                    </a:lnTo>
                    <a:lnTo>
                      <a:pt x="156" y="148"/>
                    </a:lnTo>
                    <a:lnTo>
                      <a:pt x="154" y="146"/>
                    </a:lnTo>
                    <a:lnTo>
                      <a:pt x="150" y="145"/>
                    </a:lnTo>
                    <a:lnTo>
                      <a:pt x="144" y="146"/>
                    </a:lnTo>
                    <a:lnTo>
                      <a:pt x="143" y="143"/>
                    </a:lnTo>
                    <a:lnTo>
                      <a:pt x="134" y="143"/>
                    </a:lnTo>
                    <a:lnTo>
                      <a:pt x="102" y="143"/>
                    </a:lnTo>
                    <a:lnTo>
                      <a:pt x="101" y="143"/>
                    </a:lnTo>
                    <a:lnTo>
                      <a:pt x="85" y="143"/>
                    </a:lnTo>
                    <a:lnTo>
                      <a:pt x="78" y="147"/>
                    </a:lnTo>
                    <a:lnTo>
                      <a:pt x="70" y="151"/>
                    </a:lnTo>
                    <a:lnTo>
                      <a:pt x="64" y="152"/>
                    </a:lnTo>
                    <a:lnTo>
                      <a:pt x="46" y="152"/>
                    </a:lnTo>
                    <a:lnTo>
                      <a:pt x="44" y="153"/>
                    </a:lnTo>
                    <a:lnTo>
                      <a:pt x="36" y="157"/>
                    </a:lnTo>
                    <a:lnTo>
                      <a:pt x="33" y="157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7" name="Freeform 438"/>
              <p:cNvSpPr>
                <a:spLocks/>
              </p:cNvSpPr>
              <p:nvPr/>
            </p:nvSpPr>
            <p:spPr bwMode="auto">
              <a:xfrm>
                <a:off x="375" y="2259"/>
                <a:ext cx="216" cy="157"/>
              </a:xfrm>
              <a:custGeom>
                <a:avLst/>
                <a:gdLst>
                  <a:gd name="T0" fmla="*/ 27 w 216"/>
                  <a:gd name="T1" fmla="*/ 155 h 157"/>
                  <a:gd name="T2" fmla="*/ 30 w 216"/>
                  <a:gd name="T3" fmla="*/ 128 h 157"/>
                  <a:gd name="T4" fmla="*/ 62 w 216"/>
                  <a:gd name="T5" fmla="*/ 120 h 157"/>
                  <a:gd name="T6" fmla="*/ 81 w 216"/>
                  <a:gd name="T7" fmla="*/ 116 h 157"/>
                  <a:gd name="T8" fmla="*/ 91 w 216"/>
                  <a:gd name="T9" fmla="*/ 116 h 157"/>
                  <a:gd name="T10" fmla="*/ 110 w 216"/>
                  <a:gd name="T11" fmla="*/ 123 h 157"/>
                  <a:gd name="T12" fmla="*/ 128 w 216"/>
                  <a:gd name="T13" fmla="*/ 121 h 157"/>
                  <a:gd name="T14" fmla="*/ 129 w 216"/>
                  <a:gd name="T15" fmla="*/ 112 h 157"/>
                  <a:gd name="T16" fmla="*/ 121 w 216"/>
                  <a:gd name="T17" fmla="*/ 112 h 157"/>
                  <a:gd name="T18" fmla="*/ 105 w 216"/>
                  <a:gd name="T19" fmla="*/ 109 h 157"/>
                  <a:gd name="T20" fmla="*/ 88 w 216"/>
                  <a:gd name="T21" fmla="*/ 104 h 157"/>
                  <a:gd name="T22" fmla="*/ 76 w 216"/>
                  <a:gd name="T23" fmla="*/ 104 h 157"/>
                  <a:gd name="T24" fmla="*/ 33 w 216"/>
                  <a:gd name="T25" fmla="*/ 112 h 157"/>
                  <a:gd name="T26" fmla="*/ 26 w 216"/>
                  <a:gd name="T27" fmla="*/ 91 h 157"/>
                  <a:gd name="T28" fmla="*/ 10 w 216"/>
                  <a:gd name="T29" fmla="*/ 71 h 157"/>
                  <a:gd name="T30" fmla="*/ 1 w 216"/>
                  <a:gd name="T31" fmla="*/ 71 h 157"/>
                  <a:gd name="T32" fmla="*/ 12 w 216"/>
                  <a:gd name="T33" fmla="*/ 65 h 157"/>
                  <a:gd name="T34" fmla="*/ 35 w 216"/>
                  <a:gd name="T35" fmla="*/ 35 h 157"/>
                  <a:gd name="T36" fmla="*/ 42 w 216"/>
                  <a:gd name="T37" fmla="*/ 13 h 157"/>
                  <a:gd name="T38" fmla="*/ 53 w 216"/>
                  <a:gd name="T39" fmla="*/ 3 h 157"/>
                  <a:gd name="T40" fmla="*/ 70 w 216"/>
                  <a:gd name="T41" fmla="*/ 3 h 157"/>
                  <a:gd name="T42" fmla="*/ 85 w 216"/>
                  <a:gd name="T43" fmla="*/ 0 h 157"/>
                  <a:gd name="T44" fmla="*/ 106 w 216"/>
                  <a:gd name="T45" fmla="*/ 0 h 157"/>
                  <a:gd name="T46" fmla="*/ 115 w 216"/>
                  <a:gd name="T47" fmla="*/ 3 h 157"/>
                  <a:gd name="T48" fmla="*/ 131 w 216"/>
                  <a:gd name="T49" fmla="*/ 18 h 157"/>
                  <a:gd name="T50" fmla="*/ 138 w 216"/>
                  <a:gd name="T51" fmla="*/ 18 h 157"/>
                  <a:gd name="T52" fmla="*/ 150 w 216"/>
                  <a:gd name="T53" fmla="*/ 35 h 157"/>
                  <a:gd name="T54" fmla="*/ 156 w 216"/>
                  <a:gd name="T55" fmla="*/ 42 h 157"/>
                  <a:gd name="T56" fmla="*/ 162 w 216"/>
                  <a:gd name="T57" fmla="*/ 47 h 157"/>
                  <a:gd name="T58" fmla="*/ 166 w 216"/>
                  <a:gd name="T59" fmla="*/ 54 h 157"/>
                  <a:gd name="T60" fmla="*/ 177 w 216"/>
                  <a:gd name="T61" fmla="*/ 58 h 157"/>
                  <a:gd name="T62" fmla="*/ 186 w 216"/>
                  <a:gd name="T63" fmla="*/ 68 h 157"/>
                  <a:gd name="T64" fmla="*/ 187 w 216"/>
                  <a:gd name="T65" fmla="*/ 81 h 157"/>
                  <a:gd name="T66" fmla="*/ 192 w 216"/>
                  <a:gd name="T67" fmla="*/ 87 h 157"/>
                  <a:gd name="T68" fmla="*/ 195 w 216"/>
                  <a:gd name="T69" fmla="*/ 102 h 157"/>
                  <a:gd name="T70" fmla="*/ 198 w 216"/>
                  <a:gd name="T71" fmla="*/ 119 h 157"/>
                  <a:gd name="T72" fmla="*/ 206 w 216"/>
                  <a:gd name="T73" fmla="*/ 119 h 157"/>
                  <a:gd name="T74" fmla="*/ 210 w 216"/>
                  <a:gd name="T75" fmla="*/ 126 h 157"/>
                  <a:gd name="T76" fmla="*/ 213 w 216"/>
                  <a:gd name="T77" fmla="*/ 136 h 157"/>
                  <a:gd name="T78" fmla="*/ 213 w 216"/>
                  <a:gd name="T79" fmla="*/ 143 h 157"/>
                  <a:gd name="T80" fmla="*/ 215 w 216"/>
                  <a:gd name="T81" fmla="*/ 153 h 157"/>
                  <a:gd name="T82" fmla="*/ 195 w 216"/>
                  <a:gd name="T83" fmla="*/ 155 h 157"/>
                  <a:gd name="T84" fmla="*/ 180 w 216"/>
                  <a:gd name="T85" fmla="*/ 157 h 157"/>
                  <a:gd name="T86" fmla="*/ 166 w 216"/>
                  <a:gd name="T87" fmla="*/ 153 h 157"/>
                  <a:gd name="T88" fmla="*/ 156 w 216"/>
                  <a:gd name="T89" fmla="*/ 152 h 157"/>
                  <a:gd name="T90" fmla="*/ 144 w 216"/>
                  <a:gd name="T91" fmla="*/ 146 h 157"/>
                  <a:gd name="T92" fmla="*/ 101 w 216"/>
                  <a:gd name="T93" fmla="*/ 143 h 157"/>
                  <a:gd name="T94" fmla="*/ 64 w 216"/>
                  <a:gd name="T95" fmla="*/ 152 h 157"/>
                  <a:gd name="T96" fmla="*/ 33 w 216"/>
                  <a:gd name="T97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16" h="157">
                    <a:moveTo>
                      <a:pt x="33" y="157"/>
                    </a:moveTo>
                    <a:lnTo>
                      <a:pt x="30" y="155"/>
                    </a:lnTo>
                    <a:lnTo>
                      <a:pt x="29" y="155"/>
                    </a:lnTo>
                    <a:lnTo>
                      <a:pt x="27" y="155"/>
                    </a:lnTo>
                    <a:lnTo>
                      <a:pt x="29" y="155"/>
                    </a:lnTo>
                    <a:lnTo>
                      <a:pt x="27" y="153"/>
                    </a:lnTo>
                    <a:lnTo>
                      <a:pt x="27" y="132"/>
                    </a:lnTo>
                    <a:lnTo>
                      <a:pt x="30" y="128"/>
                    </a:lnTo>
                    <a:lnTo>
                      <a:pt x="54" y="126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62" y="120"/>
                    </a:lnTo>
                    <a:lnTo>
                      <a:pt x="66" y="119"/>
                    </a:lnTo>
                    <a:lnTo>
                      <a:pt x="67" y="120"/>
                    </a:lnTo>
                    <a:lnTo>
                      <a:pt x="75" y="119"/>
                    </a:lnTo>
                    <a:lnTo>
                      <a:pt x="81" y="116"/>
                    </a:lnTo>
                    <a:lnTo>
                      <a:pt x="82" y="113"/>
                    </a:lnTo>
                    <a:lnTo>
                      <a:pt x="85" y="112"/>
                    </a:lnTo>
                    <a:lnTo>
                      <a:pt x="88" y="113"/>
                    </a:lnTo>
                    <a:lnTo>
                      <a:pt x="91" y="116"/>
                    </a:lnTo>
                    <a:lnTo>
                      <a:pt x="96" y="116"/>
                    </a:lnTo>
                    <a:lnTo>
                      <a:pt x="101" y="121"/>
                    </a:lnTo>
                    <a:lnTo>
                      <a:pt x="105" y="121"/>
                    </a:lnTo>
                    <a:lnTo>
                      <a:pt x="110" y="123"/>
                    </a:lnTo>
                    <a:lnTo>
                      <a:pt x="115" y="123"/>
                    </a:lnTo>
                    <a:lnTo>
                      <a:pt x="117" y="124"/>
                    </a:lnTo>
                    <a:lnTo>
                      <a:pt x="121" y="123"/>
                    </a:lnTo>
                    <a:lnTo>
                      <a:pt x="128" y="121"/>
                    </a:lnTo>
                    <a:lnTo>
                      <a:pt x="131" y="118"/>
                    </a:lnTo>
                    <a:lnTo>
                      <a:pt x="131" y="116"/>
                    </a:lnTo>
                    <a:lnTo>
                      <a:pt x="131" y="112"/>
                    </a:lnTo>
                    <a:lnTo>
                      <a:pt x="129" y="112"/>
                    </a:lnTo>
                    <a:lnTo>
                      <a:pt x="128" y="112"/>
                    </a:lnTo>
                    <a:lnTo>
                      <a:pt x="125" y="112"/>
                    </a:lnTo>
                    <a:lnTo>
                      <a:pt x="123" y="112"/>
                    </a:lnTo>
                    <a:lnTo>
                      <a:pt x="121" y="112"/>
                    </a:lnTo>
                    <a:lnTo>
                      <a:pt x="114" y="116"/>
                    </a:lnTo>
                    <a:lnTo>
                      <a:pt x="110" y="116"/>
                    </a:lnTo>
                    <a:lnTo>
                      <a:pt x="107" y="113"/>
                    </a:lnTo>
                    <a:lnTo>
                      <a:pt x="105" y="109"/>
                    </a:lnTo>
                    <a:lnTo>
                      <a:pt x="103" y="109"/>
                    </a:lnTo>
                    <a:lnTo>
                      <a:pt x="96" y="109"/>
                    </a:lnTo>
                    <a:lnTo>
                      <a:pt x="92" y="104"/>
                    </a:lnTo>
                    <a:lnTo>
                      <a:pt x="88" y="104"/>
                    </a:lnTo>
                    <a:lnTo>
                      <a:pt x="87" y="102"/>
                    </a:lnTo>
                    <a:lnTo>
                      <a:pt x="82" y="103"/>
                    </a:lnTo>
                    <a:lnTo>
                      <a:pt x="79" y="104"/>
                    </a:lnTo>
                    <a:lnTo>
                      <a:pt x="76" y="104"/>
                    </a:lnTo>
                    <a:lnTo>
                      <a:pt x="72" y="107"/>
                    </a:lnTo>
                    <a:lnTo>
                      <a:pt x="70" y="112"/>
                    </a:lnTo>
                    <a:lnTo>
                      <a:pt x="35" y="112"/>
                    </a:lnTo>
                    <a:lnTo>
                      <a:pt x="33" y="112"/>
                    </a:lnTo>
                    <a:lnTo>
                      <a:pt x="32" y="107"/>
                    </a:lnTo>
                    <a:lnTo>
                      <a:pt x="27" y="102"/>
                    </a:lnTo>
                    <a:lnTo>
                      <a:pt x="27" y="93"/>
                    </a:lnTo>
                    <a:lnTo>
                      <a:pt x="26" y="91"/>
                    </a:lnTo>
                    <a:lnTo>
                      <a:pt x="21" y="88"/>
                    </a:lnTo>
                    <a:lnTo>
                      <a:pt x="18" y="81"/>
                    </a:lnTo>
                    <a:lnTo>
                      <a:pt x="12" y="76"/>
                    </a:lnTo>
                    <a:lnTo>
                      <a:pt x="10" y="71"/>
                    </a:lnTo>
                    <a:lnTo>
                      <a:pt x="7" y="71"/>
                    </a:lnTo>
                    <a:lnTo>
                      <a:pt x="6" y="71"/>
                    </a:lnTo>
                    <a:lnTo>
                      <a:pt x="3" y="74"/>
                    </a:lnTo>
                    <a:lnTo>
                      <a:pt x="1" y="71"/>
                    </a:lnTo>
                    <a:lnTo>
                      <a:pt x="0" y="68"/>
                    </a:lnTo>
                    <a:lnTo>
                      <a:pt x="1" y="68"/>
                    </a:lnTo>
                    <a:lnTo>
                      <a:pt x="4" y="68"/>
                    </a:lnTo>
                    <a:lnTo>
                      <a:pt x="12" y="65"/>
                    </a:lnTo>
                    <a:lnTo>
                      <a:pt x="21" y="57"/>
                    </a:lnTo>
                    <a:lnTo>
                      <a:pt x="24" y="54"/>
                    </a:lnTo>
                    <a:lnTo>
                      <a:pt x="26" y="48"/>
                    </a:lnTo>
                    <a:lnTo>
                      <a:pt x="35" y="35"/>
                    </a:lnTo>
                    <a:lnTo>
                      <a:pt x="36" y="32"/>
                    </a:lnTo>
                    <a:lnTo>
                      <a:pt x="36" y="20"/>
                    </a:lnTo>
                    <a:lnTo>
                      <a:pt x="39" y="18"/>
                    </a:lnTo>
                    <a:lnTo>
                      <a:pt x="42" y="13"/>
                    </a:lnTo>
                    <a:lnTo>
                      <a:pt x="44" y="5"/>
                    </a:lnTo>
                    <a:lnTo>
                      <a:pt x="47" y="5"/>
                    </a:lnTo>
                    <a:lnTo>
                      <a:pt x="48" y="3"/>
                    </a:lnTo>
                    <a:lnTo>
                      <a:pt x="53" y="3"/>
                    </a:lnTo>
                    <a:lnTo>
                      <a:pt x="58" y="3"/>
                    </a:lnTo>
                    <a:lnTo>
                      <a:pt x="64" y="6"/>
                    </a:lnTo>
                    <a:lnTo>
                      <a:pt x="69" y="5"/>
                    </a:lnTo>
                    <a:lnTo>
                      <a:pt x="70" y="3"/>
                    </a:lnTo>
                    <a:lnTo>
                      <a:pt x="78" y="2"/>
                    </a:lnTo>
                    <a:lnTo>
                      <a:pt x="82" y="3"/>
                    </a:lnTo>
                    <a:lnTo>
                      <a:pt x="84" y="2"/>
                    </a:lnTo>
                    <a:lnTo>
                      <a:pt x="85" y="0"/>
                    </a:lnTo>
                    <a:lnTo>
                      <a:pt x="88" y="0"/>
                    </a:lnTo>
                    <a:lnTo>
                      <a:pt x="92" y="0"/>
                    </a:lnTo>
                    <a:lnTo>
                      <a:pt x="96" y="0"/>
                    </a:lnTo>
                    <a:lnTo>
                      <a:pt x="106" y="0"/>
                    </a:lnTo>
                    <a:lnTo>
                      <a:pt x="107" y="2"/>
                    </a:lnTo>
                    <a:lnTo>
                      <a:pt x="110" y="0"/>
                    </a:lnTo>
                    <a:lnTo>
                      <a:pt x="111" y="3"/>
                    </a:lnTo>
                    <a:lnTo>
                      <a:pt x="115" y="3"/>
                    </a:lnTo>
                    <a:lnTo>
                      <a:pt x="122" y="10"/>
                    </a:lnTo>
                    <a:lnTo>
                      <a:pt x="123" y="14"/>
                    </a:lnTo>
                    <a:lnTo>
                      <a:pt x="128" y="18"/>
                    </a:lnTo>
                    <a:lnTo>
                      <a:pt x="131" y="18"/>
                    </a:lnTo>
                    <a:lnTo>
                      <a:pt x="134" y="17"/>
                    </a:lnTo>
                    <a:lnTo>
                      <a:pt x="134" y="19"/>
                    </a:lnTo>
                    <a:lnTo>
                      <a:pt x="135" y="20"/>
                    </a:lnTo>
                    <a:lnTo>
                      <a:pt x="138" y="18"/>
                    </a:lnTo>
                    <a:lnTo>
                      <a:pt x="141" y="18"/>
                    </a:lnTo>
                    <a:lnTo>
                      <a:pt x="147" y="26"/>
                    </a:lnTo>
                    <a:lnTo>
                      <a:pt x="150" y="33"/>
                    </a:lnTo>
                    <a:lnTo>
                      <a:pt x="150" y="35"/>
                    </a:lnTo>
                    <a:lnTo>
                      <a:pt x="153" y="37"/>
                    </a:lnTo>
                    <a:lnTo>
                      <a:pt x="154" y="39"/>
                    </a:lnTo>
                    <a:lnTo>
                      <a:pt x="155" y="41"/>
                    </a:lnTo>
                    <a:lnTo>
                      <a:pt x="156" y="42"/>
                    </a:lnTo>
                    <a:lnTo>
                      <a:pt x="158" y="41"/>
                    </a:lnTo>
                    <a:lnTo>
                      <a:pt x="159" y="41"/>
                    </a:lnTo>
                    <a:lnTo>
                      <a:pt x="160" y="45"/>
                    </a:lnTo>
                    <a:lnTo>
                      <a:pt x="162" y="47"/>
                    </a:lnTo>
                    <a:lnTo>
                      <a:pt x="164" y="49"/>
                    </a:lnTo>
                    <a:lnTo>
                      <a:pt x="161" y="50"/>
                    </a:lnTo>
                    <a:lnTo>
                      <a:pt x="165" y="52"/>
                    </a:lnTo>
                    <a:lnTo>
                      <a:pt x="166" y="54"/>
                    </a:lnTo>
                    <a:lnTo>
                      <a:pt x="168" y="55"/>
                    </a:lnTo>
                    <a:lnTo>
                      <a:pt x="171" y="55"/>
                    </a:lnTo>
                    <a:lnTo>
                      <a:pt x="174" y="57"/>
                    </a:lnTo>
                    <a:lnTo>
                      <a:pt x="177" y="58"/>
                    </a:lnTo>
                    <a:lnTo>
                      <a:pt x="177" y="63"/>
                    </a:lnTo>
                    <a:lnTo>
                      <a:pt x="178" y="65"/>
                    </a:lnTo>
                    <a:lnTo>
                      <a:pt x="183" y="65"/>
                    </a:lnTo>
                    <a:lnTo>
                      <a:pt x="186" y="68"/>
                    </a:lnTo>
                    <a:lnTo>
                      <a:pt x="189" y="71"/>
                    </a:lnTo>
                    <a:lnTo>
                      <a:pt x="189" y="73"/>
                    </a:lnTo>
                    <a:lnTo>
                      <a:pt x="186" y="77"/>
                    </a:lnTo>
                    <a:lnTo>
                      <a:pt x="187" y="81"/>
                    </a:lnTo>
                    <a:lnTo>
                      <a:pt x="189" y="81"/>
                    </a:lnTo>
                    <a:lnTo>
                      <a:pt x="189" y="84"/>
                    </a:lnTo>
                    <a:lnTo>
                      <a:pt x="190" y="84"/>
                    </a:lnTo>
                    <a:lnTo>
                      <a:pt x="192" y="87"/>
                    </a:lnTo>
                    <a:lnTo>
                      <a:pt x="193" y="91"/>
                    </a:lnTo>
                    <a:lnTo>
                      <a:pt x="193" y="95"/>
                    </a:lnTo>
                    <a:lnTo>
                      <a:pt x="195" y="99"/>
                    </a:lnTo>
                    <a:lnTo>
                      <a:pt x="195" y="102"/>
                    </a:lnTo>
                    <a:lnTo>
                      <a:pt x="192" y="106"/>
                    </a:lnTo>
                    <a:lnTo>
                      <a:pt x="192" y="108"/>
                    </a:lnTo>
                    <a:lnTo>
                      <a:pt x="196" y="115"/>
                    </a:lnTo>
                    <a:lnTo>
                      <a:pt x="198" y="119"/>
                    </a:lnTo>
                    <a:lnTo>
                      <a:pt x="200" y="120"/>
                    </a:lnTo>
                    <a:lnTo>
                      <a:pt x="201" y="120"/>
                    </a:lnTo>
                    <a:lnTo>
                      <a:pt x="203" y="118"/>
                    </a:lnTo>
                    <a:lnTo>
                      <a:pt x="206" y="119"/>
                    </a:lnTo>
                    <a:lnTo>
                      <a:pt x="206" y="121"/>
                    </a:lnTo>
                    <a:lnTo>
                      <a:pt x="209" y="123"/>
                    </a:lnTo>
                    <a:lnTo>
                      <a:pt x="209" y="126"/>
                    </a:lnTo>
                    <a:lnTo>
                      <a:pt x="210" y="126"/>
                    </a:lnTo>
                    <a:lnTo>
                      <a:pt x="212" y="129"/>
                    </a:lnTo>
                    <a:lnTo>
                      <a:pt x="215" y="133"/>
                    </a:lnTo>
                    <a:lnTo>
                      <a:pt x="215" y="135"/>
                    </a:lnTo>
                    <a:lnTo>
                      <a:pt x="213" y="136"/>
                    </a:lnTo>
                    <a:lnTo>
                      <a:pt x="213" y="137"/>
                    </a:lnTo>
                    <a:lnTo>
                      <a:pt x="215" y="139"/>
                    </a:lnTo>
                    <a:lnTo>
                      <a:pt x="215" y="142"/>
                    </a:lnTo>
                    <a:lnTo>
                      <a:pt x="213" y="143"/>
                    </a:lnTo>
                    <a:lnTo>
                      <a:pt x="213" y="149"/>
                    </a:lnTo>
                    <a:lnTo>
                      <a:pt x="216" y="151"/>
                    </a:lnTo>
                    <a:lnTo>
                      <a:pt x="216" y="152"/>
                    </a:lnTo>
                    <a:lnTo>
                      <a:pt x="215" y="153"/>
                    </a:lnTo>
                    <a:lnTo>
                      <a:pt x="209" y="153"/>
                    </a:lnTo>
                    <a:lnTo>
                      <a:pt x="204" y="155"/>
                    </a:lnTo>
                    <a:lnTo>
                      <a:pt x="201" y="155"/>
                    </a:lnTo>
                    <a:lnTo>
                      <a:pt x="195" y="155"/>
                    </a:lnTo>
                    <a:lnTo>
                      <a:pt x="193" y="155"/>
                    </a:lnTo>
                    <a:lnTo>
                      <a:pt x="189" y="155"/>
                    </a:lnTo>
                    <a:lnTo>
                      <a:pt x="184" y="157"/>
                    </a:lnTo>
                    <a:lnTo>
                      <a:pt x="180" y="157"/>
                    </a:lnTo>
                    <a:lnTo>
                      <a:pt x="177" y="155"/>
                    </a:lnTo>
                    <a:lnTo>
                      <a:pt x="175" y="155"/>
                    </a:lnTo>
                    <a:lnTo>
                      <a:pt x="170" y="153"/>
                    </a:lnTo>
                    <a:lnTo>
                      <a:pt x="166" y="153"/>
                    </a:lnTo>
                    <a:lnTo>
                      <a:pt x="162" y="150"/>
                    </a:lnTo>
                    <a:lnTo>
                      <a:pt x="161" y="150"/>
                    </a:lnTo>
                    <a:lnTo>
                      <a:pt x="160" y="152"/>
                    </a:lnTo>
                    <a:lnTo>
                      <a:pt x="156" y="152"/>
                    </a:lnTo>
                    <a:lnTo>
                      <a:pt x="156" y="148"/>
                    </a:lnTo>
                    <a:lnTo>
                      <a:pt x="154" y="146"/>
                    </a:lnTo>
                    <a:lnTo>
                      <a:pt x="150" y="145"/>
                    </a:lnTo>
                    <a:lnTo>
                      <a:pt x="144" y="146"/>
                    </a:lnTo>
                    <a:lnTo>
                      <a:pt x="143" y="143"/>
                    </a:lnTo>
                    <a:lnTo>
                      <a:pt x="134" y="143"/>
                    </a:lnTo>
                    <a:lnTo>
                      <a:pt x="102" y="143"/>
                    </a:lnTo>
                    <a:lnTo>
                      <a:pt x="101" y="143"/>
                    </a:lnTo>
                    <a:lnTo>
                      <a:pt x="85" y="143"/>
                    </a:lnTo>
                    <a:lnTo>
                      <a:pt x="78" y="147"/>
                    </a:lnTo>
                    <a:lnTo>
                      <a:pt x="70" y="151"/>
                    </a:lnTo>
                    <a:lnTo>
                      <a:pt x="64" y="152"/>
                    </a:lnTo>
                    <a:lnTo>
                      <a:pt x="46" y="152"/>
                    </a:lnTo>
                    <a:lnTo>
                      <a:pt x="44" y="153"/>
                    </a:lnTo>
                    <a:lnTo>
                      <a:pt x="36" y="157"/>
                    </a:lnTo>
                    <a:lnTo>
                      <a:pt x="33" y="157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B9D6F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8" name="Freeform 439"/>
              <p:cNvSpPr>
                <a:spLocks/>
              </p:cNvSpPr>
              <p:nvPr/>
            </p:nvSpPr>
            <p:spPr bwMode="auto">
              <a:xfrm>
                <a:off x="2003" y="2905"/>
                <a:ext cx="375" cy="394"/>
              </a:xfrm>
              <a:custGeom>
                <a:avLst/>
                <a:gdLst>
                  <a:gd name="T0" fmla="*/ 333 w 375"/>
                  <a:gd name="T1" fmla="*/ 138 h 394"/>
                  <a:gd name="T2" fmla="*/ 318 w 375"/>
                  <a:gd name="T3" fmla="*/ 187 h 394"/>
                  <a:gd name="T4" fmla="*/ 333 w 375"/>
                  <a:gd name="T5" fmla="*/ 213 h 394"/>
                  <a:gd name="T6" fmla="*/ 339 w 375"/>
                  <a:gd name="T7" fmla="*/ 229 h 394"/>
                  <a:gd name="T8" fmla="*/ 336 w 375"/>
                  <a:gd name="T9" fmla="*/ 250 h 394"/>
                  <a:gd name="T10" fmla="*/ 333 w 375"/>
                  <a:gd name="T11" fmla="*/ 265 h 394"/>
                  <a:gd name="T12" fmla="*/ 339 w 375"/>
                  <a:gd name="T13" fmla="*/ 286 h 394"/>
                  <a:gd name="T14" fmla="*/ 347 w 375"/>
                  <a:gd name="T15" fmla="*/ 307 h 394"/>
                  <a:gd name="T16" fmla="*/ 351 w 375"/>
                  <a:gd name="T17" fmla="*/ 323 h 394"/>
                  <a:gd name="T18" fmla="*/ 363 w 375"/>
                  <a:gd name="T19" fmla="*/ 341 h 394"/>
                  <a:gd name="T20" fmla="*/ 375 w 375"/>
                  <a:gd name="T21" fmla="*/ 350 h 394"/>
                  <a:gd name="T22" fmla="*/ 351 w 375"/>
                  <a:gd name="T23" fmla="*/ 368 h 394"/>
                  <a:gd name="T24" fmla="*/ 308 w 375"/>
                  <a:gd name="T25" fmla="*/ 379 h 394"/>
                  <a:gd name="T26" fmla="*/ 276 w 375"/>
                  <a:gd name="T27" fmla="*/ 387 h 394"/>
                  <a:gd name="T28" fmla="*/ 243 w 375"/>
                  <a:gd name="T29" fmla="*/ 391 h 394"/>
                  <a:gd name="T30" fmla="*/ 228 w 375"/>
                  <a:gd name="T31" fmla="*/ 391 h 394"/>
                  <a:gd name="T32" fmla="*/ 210 w 375"/>
                  <a:gd name="T33" fmla="*/ 388 h 394"/>
                  <a:gd name="T34" fmla="*/ 180 w 375"/>
                  <a:gd name="T35" fmla="*/ 379 h 394"/>
                  <a:gd name="T36" fmla="*/ 174 w 375"/>
                  <a:gd name="T37" fmla="*/ 359 h 394"/>
                  <a:gd name="T38" fmla="*/ 165 w 375"/>
                  <a:gd name="T39" fmla="*/ 325 h 394"/>
                  <a:gd name="T40" fmla="*/ 145 w 375"/>
                  <a:gd name="T41" fmla="*/ 317 h 394"/>
                  <a:gd name="T42" fmla="*/ 132 w 375"/>
                  <a:gd name="T43" fmla="*/ 317 h 394"/>
                  <a:gd name="T44" fmla="*/ 114 w 375"/>
                  <a:gd name="T45" fmla="*/ 309 h 394"/>
                  <a:gd name="T46" fmla="*/ 97 w 375"/>
                  <a:gd name="T47" fmla="*/ 302 h 394"/>
                  <a:gd name="T48" fmla="*/ 66 w 375"/>
                  <a:gd name="T49" fmla="*/ 285 h 394"/>
                  <a:gd name="T50" fmla="*/ 44 w 375"/>
                  <a:gd name="T51" fmla="*/ 266 h 394"/>
                  <a:gd name="T52" fmla="*/ 32 w 375"/>
                  <a:gd name="T53" fmla="*/ 226 h 394"/>
                  <a:gd name="T54" fmla="*/ 4 w 375"/>
                  <a:gd name="T55" fmla="*/ 190 h 394"/>
                  <a:gd name="T56" fmla="*/ 6 w 375"/>
                  <a:gd name="T57" fmla="*/ 164 h 394"/>
                  <a:gd name="T58" fmla="*/ 0 w 375"/>
                  <a:gd name="T59" fmla="*/ 138 h 394"/>
                  <a:gd name="T60" fmla="*/ 18 w 375"/>
                  <a:gd name="T61" fmla="*/ 119 h 394"/>
                  <a:gd name="T62" fmla="*/ 38 w 375"/>
                  <a:gd name="T63" fmla="*/ 85 h 394"/>
                  <a:gd name="T64" fmla="*/ 36 w 375"/>
                  <a:gd name="T65" fmla="*/ 70 h 394"/>
                  <a:gd name="T66" fmla="*/ 30 w 375"/>
                  <a:gd name="T67" fmla="*/ 60 h 394"/>
                  <a:gd name="T68" fmla="*/ 43 w 375"/>
                  <a:gd name="T69" fmla="*/ 35 h 394"/>
                  <a:gd name="T70" fmla="*/ 29 w 375"/>
                  <a:gd name="T71" fmla="*/ 2 h 394"/>
                  <a:gd name="T72" fmla="*/ 75 w 375"/>
                  <a:gd name="T73" fmla="*/ 0 h 394"/>
                  <a:gd name="T74" fmla="*/ 72 w 375"/>
                  <a:gd name="T75" fmla="*/ 40 h 394"/>
                  <a:gd name="T76" fmla="*/ 82 w 375"/>
                  <a:gd name="T77" fmla="*/ 63 h 394"/>
                  <a:gd name="T78" fmla="*/ 90 w 375"/>
                  <a:gd name="T79" fmla="*/ 47 h 394"/>
                  <a:gd name="T80" fmla="*/ 107 w 375"/>
                  <a:gd name="T81" fmla="*/ 57 h 394"/>
                  <a:gd name="T82" fmla="*/ 116 w 375"/>
                  <a:gd name="T83" fmla="*/ 63 h 394"/>
                  <a:gd name="T84" fmla="*/ 129 w 375"/>
                  <a:gd name="T85" fmla="*/ 55 h 394"/>
                  <a:gd name="T86" fmla="*/ 141 w 375"/>
                  <a:gd name="T87" fmla="*/ 43 h 394"/>
                  <a:gd name="T88" fmla="*/ 134 w 375"/>
                  <a:gd name="T89" fmla="*/ 34 h 394"/>
                  <a:gd name="T90" fmla="*/ 139 w 375"/>
                  <a:gd name="T91" fmla="*/ 27 h 394"/>
                  <a:gd name="T92" fmla="*/ 147 w 375"/>
                  <a:gd name="T93" fmla="*/ 13 h 394"/>
                  <a:gd name="T94" fmla="*/ 151 w 375"/>
                  <a:gd name="T95" fmla="*/ 3 h 394"/>
                  <a:gd name="T96" fmla="*/ 279 w 375"/>
                  <a:gd name="T97" fmla="*/ 83 h 3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75" h="394">
                    <a:moveTo>
                      <a:pt x="282" y="96"/>
                    </a:moveTo>
                    <a:lnTo>
                      <a:pt x="285" y="103"/>
                    </a:lnTo>
                    <a:lnTo>
                      <a:pt x="333" y="135"/>
                    </a:lnTo>
                    <a:lnTo>
                      <a:pt x="333" y="138"/>
                    </a:lnTo>
                    <a:lnTo>
                      <a:pt x="327" y="158"/>
                    </a:lnTo>
                    <a:lnTo>
                      <a:pt x="325" y="163"/>
                    </a:lnTo>
                    <a:lnTo>
                      <a:pt x="324" y="171"/>
                    </a:lnTo>
                    <a:lnTo>
                      <a:pt x="318" y="187"/>
                    </a:lnTo>
                    <a:lnTo>
                      <a:pt x="318" y="195"/>
                    </a:lnTo>
                    <a:lnTo>
                      <a:pt x="319" y="199"/>
                    </a:lnTo>
                    <a:lnTo>
                      <a:pt x="328" y="206"/>
                    </a:lnTo>
                    <a:lnTo>
                      <a:pt x="333" y="213"/>
                    </a:lnTo>
                    <a:lnTo>
                      <a:pt x="338" y="216"/>
                    </a:lnTo>
                    <a:lnTo>
                      <a:pt x="342" y="224"/>
                    </a:lnTo>
                    <a:lnTo>
                      <a:pt x="342" y="227"/>
                    </a:lnTo>
                    <a:lnTo>
                      <a:pt x="339" y="229"/>
                    </a:lnTo>
                    <a:lnTo>
                      <a:pt x="336" y="233"/>
                    </a:lnTo>
                    <a:lnTo>
                      <a:pt x="336" y="242"/>
                    </a:lnTo>
                    <a:lnTo>
                      <a:pt x="336" y="246"/>
                    </a:lnTo>
                    <a:lnTo>
                      <a:pt x="336" y="250"/>
                    </a:lnTo>
                    <a:lnTo>
                      <a:pt x="336" y="254"/>
                    </a:lnTo>
                    <a:lnTo>
                      <a:pt x="338" y="257"/>
                    </a:lnTo>
                    <a:lnTo>
                      <a:pt x="336" y="263"/>
                    </a:lnTo>
                    <a:lnTo>
                      <a:pt x="333" y="265"/>
                    </a:lnTo>
                    <a:lnTo>
                      <a:pt x="333" y="269"/>
                    </a:lnTo>
                    <a:lnTo>
                      <a:pt x="333" y="275"/>
                    </a:lnTo>
                    <a:lnTo>
                      <a:pt x="336" y="284"/>
                    </a:lnTo>
                    <a:lnTo>
                      <a:pt x="339" y="286"/>
                    </a:lnTo>
                    <a:lnTo>
                      <a:pt x="339" y="288"/>
                    </a:lnTo>
                    <a:lnTo>
                      <a:pt x="338" y="290"/>
                    </a:lnTo>
                    <a:lnTo>
                      <a:pt x="345" y="304"/>
                    </a:lnTo>
                    <a:lnTo>
                      <a:pt x="347" y="307"/>
                    </a:lnTo>
                    <a:lnTo>
                      <a:pt x="345" y="312"/>
                    </a:lnTo>
                    <a:lnTo>
                      <a:pt x="348" y="316"/>
                    </a:lnTo>
                    <a:lnTo>
                      <a:pt x="351" y="319"/>
                    </a:lnTo>
                    <a:lnTo>
                      <a:pt x="351" y="323"/>
                    </a:lnTo>
                    <a:lnTo>
                      <a:pt x="353" y="326"/>
                    </a:lnTo>
                    <a:lnTo>
                      <a:pt x="353" y="330"/>
                    </a:lnTo>
                    <a:lnTo>
                      <a:pt x="359" y="335"/>
                    </a:lnTo>
                    <a:lnTo>
                      <a:pt x="363" y="341"/>
                    </a:lnTo>
                    <a:lnTo>
                      <a:pt x="368" y="343"/>
                    </a:lnTo>
                    <a:lnTo>
                      <a:pt x="372" y="346"/>
                    </a:lnTo>
                    <a:lnTo>
                      <a:pt x="375" y="346"/>
                    </a:lnTo>
                    <a:lnTo>
                      <a:pt x="375" y="350"/>
                    </a:lnTo>
                    <a:lnTo>
                      <a:pt x="373" y="351"/>
                    </a:lnTo>
                    <a:lnTo>
                      <a:pt x="364" y="358"/>
                    </a:lnTo>
                    <a:lnTo>
                      <a:pt x="354" y="365"/>
                    </a:lnTo>
                    <a:lnTo>
                      <a:pt x="351" y="368"/>
                    </a:lnTo>
                    <a:lnTo>
                      <a:pt x="339" y="371"/>
                    </a:lnTo>
                    <a:lnTo>
                      <a:pt x="319" y="379"/>
                    </a:lnTo>
                    <a:lnTo>
                      <a:pt x="313" y="380"/>
                    </a:lnTo>
                    <a:lnTo>
                      <a:pt x="308" y="379"/>
                    </a:lnTo>
                    <a:lnTo>
                      <a:pt x="299" y="375"/>
                    </a:lnTo>
                    <a:lnTo>
                      <a:pt x="294" y="377"/>
                    </a:lnTo>
                    <a:lnTo>
                      <a:pt x="285" y="379"/>
                    </a:lnTo>
                    <a:lnTo>
                      <a:pt x="276" y="387"/>
                    </a:lnTo>
                    <a:lnTo>
                      <a:pt x="275" y="388"/>
                    </a:lnTo>
                    <a:lnTo>
                      <a:pt x="270" y="388"/>
                    </a:lnTo>
                    <a:lnTo>
                      <a:pt x="250" y="387"/>
                    </a:lnTo>
                    <a:lnTo>
                      <a:pt x="243" y="391"/>
                    </a:lnTo>
                    <a:lnTo>
                      <a:pt x="238" y="391"/>
                    </a:lnTo>
                    <a:lnTo>
                      <a:pt x="232" y="394"/>
                    </a:lnTo>
                    <a:lnTo>
                      <a:pt x="231" y="392"/>
                    </a:lnTo>
                    <a:lnTo>
                      <a:pt x="228" y="391"/>
                    </a:lnTo>
                    <a:lnTo>
                      <a:pt x="223" y="386"/>
                    </a:lnTo>
                    <a:lnTo>
                      <a:pt x="219" y="385"/>
                    </a:lnTo>
                    <a:lnTo>
                      <a:pt x="214" y="385"/>
                    </a:lnTo>
                    <a:lnTo>
                      <a:pt x="210" y="388"/>
                    </a:lnTo>
                    <a:lnTo>
                      <a:pt x="208" y="388"/>
                    </a:lnTo>
                    <a:lnTo>
                      <a:pt x="183" y="388"/>
                    </a:lnTo>
                    <a:lnTo>
                      <a:pt x="183" y="385"/>
                    </a:lnTo>
                    <a:lnTo>
                      <a:pt x="180" y="379"/>
                    </a:lnTo>
                    <a:lnTo>
                      <a:pt x="177" y="377"/>
                    </a:lnTo>
                    <a:lnTo>
                      <a:pt x="174" y="372"/>
                    </a:lnTo>
                    <a:lnTo>
                      <a:pt x="172" y="371"/>
                    </a:lnTo>
                    <a:lnTo>
                      <a:pt x="174" y="359"/>
                    </a:lnTo>
                    <a:lnTo>
                      <a:pt x="171" y="353"/>
                    </a:lnTo>
                    <a:lnTo>
                      <a:pt x="169" y="341"/>
                    </a:lnTo>
                    <a:lnTo>
                      <a:pt x="166" y="329"/>
                    </a:lnTo>
                    <a:lnTo>
                      <a:pt x="165" y="325"/>
                    </a:lnTo>
                    <a:lnTo>
                      <a:pt x="157" y="317"/>
                    </a:lnTo>
                    <a:lnTo>
                      <a:pt x="149" y="316"/>
                    </a:lnTo>
                    <a:lnTo>
                      <a:pt x="146" y="320"/>
                    </a:lnTo>
                    <a:lnTo>
                      <a:pt x="145" y="317"/>
                    </a:lnTo>
                    <a:lnTo>
                      <a:pt x="144" y="317"/>
                    </a:lnTo>
                    <a:lnTo>
                      <a:pt x="142" y="314"/>
                    </a:lnTo>
                    <a:lnTo>
                      <a:pt x="140" y="314"/>
                    </a:lnTo>
                    <a:lnTo>
                      <a:pt x="132" y="317"/>
                    </a:lnTo>
                    <a:lnTo>
                      <a:pt x="131" y="317"/>
                    </a:lnTo>
                    <a:lnTo>
                      <a:pt x="129" y="313"/>
                    </a:lnTo>
                    <a:lnTo>
                      <a:pt x="122" y="313"/>
                    </a:lnTo>
                    <a:lnTo>
                      <a:pt x="114" y="309"/>
                    </a:lnTo>
                    <a:lnTo>
                      <a:pt x="113" y="305"/>
                    </a:lnTo>
                    <a:lnTo>
                      <a:pt x="111" y="305"/>
                    </a:lnTo>
                    <a:lnTo>
                      <a:pt x="104" y="305"/>
                    </a:lnTo>
                    <a:lnTo>
                      <a:pt x="97" y="302"/>
                    </a:lnTo>
                    <a:lnTo>
                      <a:pt x="79" y="294"/>
                    </a:lnTo>
                    <a:lnTo>
                      <a:pt x="73" y="293"/>
                    </a:lnTo>
                    <a:lnTo>
                      <a:pt x="69" y="289"/>
                    </a:lnTo>
                    <a:lnTo>
                      <a:pt x="66" y="285"/>
                    </a:lnTo>
                    <a:lnTo>
                      <a:pt x="60" y="280"/>
                    </a:lnTo>
                    <a:lnTo>
                      <a:pt x="55" y="277"/>
                    </a:lnTo>
                    <a:lnTo>
                      <a:pt x="51" y="278"/>
                    </a:lnTo>
                    <a:lnTo>
                      <a:pt x="44" y="266"/>
                    </a:lnTo>
                    <a:lnTo>
                      <a:pt x="41" y="258"/>
                    </a:lnTo>
                    <a:lnTo>
                      <a:pt x="36" y="250"/>
                    </a:lnTo>
                    <a:lnTo>
                      <a:pt x="32" y="235"/>
                    </a:lnTo>
                    <a:lnTo>
                      <a:pt x="32" y="226"/>
                    </a:lnTo>
                    <a:lnTo>
                      <a:pt x="32" y="219"/>
                    </a:lnTo>
                    <a:lnTo>
                      <a:pt x="21" y="207"/>
                    </a:lnTo>
                    <a:lnTo>
                      <a:pt x="6" y="199"/>
                    </a:lnTo>
                    <a:lnTo>
                      <a:pt x="4" y="190"/>
                    </a:lnTo>
                    <a:lnTo>
                      <a:pt x="9" y="187"/>
                    </a:lnTo>
                    <a:lnTo>
                      <a:pt x="9" y="182"/>
                    </a:lnTo>
                    <a:lnTo>
                      <a:pt x="7" y="174"/>
                    </a:lnTo>
                    <a:lnTo>
                      <a:pt x="6" y="164"/>
                    </a:lnTo>
                    <a:lnTo>
                      <a:pt x="6" y="155"/>
                    </a:lnTo>
                    <a:lnTo>
                      <a:pt x="3" y="151"/>
                    </a:lnTo>
                    <a:lnTo>
                      <a:pt x="1" y="148"/>
                    </a:lnTo>
                    <a:lnTo>
                      <a:pt x="0" y="138"/>
                    </a:lnTo>
                    <a:lnTo>
                      <a:pt x="1" y="125"/>
                    </a:lnTo>
                    <a:lnTo>
                      <a:pt x="3" y="124"/>
                    </a:lnTo>
                    <a:lnTo>
                      <a:pt x="9" y="124"/>
                    </a:lnTo>
                    <a:lnTo>
                      <a:pt x="18" y="119"/>
                    </a:lnTo>
                    <a:lnTo>
                      <a:pt x="26" y="106"/>
                    </a:lnTo>
                    <a:lnTo>
                      <a:pt x="29" y="102"/>
                    </a:lnTo>
                    <a:lnTo>
                      <a:pt x="32" y="93"/>
                    </a:lnTo>
                    <a:lnTo>
                      <a:pt x="38" y="85"/>
                    </a:lnTo>
                    <a:lnTo>
                      <a:pt x="39" y="81"/>
                    </a:lnTo>
                    <a:lnTo>
                      <a:pt x="39" y="76"/>
                    </a:lnTo>
                    <a:lnTo>
                      <a:pt x="39" y="71"/>
                    </a:lnTo>
                    <a:lnTo>
                      <a:pt x="36" y="70"/>
                    </a:lnTo>
                    <a:lnTo>
                      <a:pt x="33" y="68"/>
                    </a:lnTo>
                    <a:lnTo>
                      <a:pt x="30" y="66"/>
                    </a:lnTo>
                    <a:lnTo>
                      <a:pt x="30" y="64"/>
                    </a:lnTo>
                    <a:lnTo>
                      <a:pt x="30" y="60"/>
                    </a:lnTo>
                    <a:lnTo>
                      <a:pt x="32" y="55"/>
                    </a:lnTo>
                    <a:lnTo>
                      <a:pt x="35" y="52"/>
                    </a:lnTo>
                    <a:lnTo>
                      <a:pt x="41" y="42"/>
                    </a:lnTo>
                    <a:lnTo>
                      <a:pt x="43" y="35"/>
                    </a:lnTo>
                    <a:lnTo>
                      <a:pt x="42" y="30"/>
                    </a:lnTo>
                    <a:lnTo>
                      <a:pt x="39" y="21"/>
                    </a:lnTo>
                    <a:lnTo>
                      <a:pt x="32" y="7"/>
                    </a:lnTo>
                    <a:lnTo>
                      <a:pt x="29" y="2"/>
                    </a:lnTo>
                    <a:lnTo>
                      <a:pt x="42" y="3"/>
                    </a:lnTo>
                    <a:lnTo>
                      <a:pt x="46" y="1"/>
                    </a:lnTo>
                    <a:lnTo>
                      <a:pt x="46" y="0"/>
                    </a:lnTo>
                    <a:lnTo>
                      <a:pt x="75" y="0"/>
                    </a:lnTo>
                    <a:lnTo>
                      <a:pt x="76" y="4"/>
                    </a:lnTo>
                    <a:lnTo>
                      <a:pt x="75" y="18"/>
                    </a:lnTo>
                    <a:lnTo>
                      <a:pt x="73" y="26"/>
                    </a:lnTo>
                    <a:lnTo>
                      <a:pt x="72" y="40"/>
                    </a:lnTo>
                    <a:lnTo>
                      <a:pt x="75" y="55"/>
                    </a:lnTo>
                    <a:lnTo>
                      <a:pt x="73" y="60"/>
                    </a:lnTo>
                    <a:lnTo>
                      <a:pt x="76" y="66"/>
                    </a:lnTo>
                    <a:lnTo>
                      <a:pt x="82" y="63"/>
                    </a:lnTo>
                    <a:lnTo>
                      <a:pt x="84" y="58"/>
                    </a:lnTo>
                    <a:lnTo>
                      <a:pt x="88" y="58"/>
                    </a:lnTo>
                    <a:lnTo>
                      <a:pt x="87" y="52"/>
                    </a:lnTo>
                    <a:lnTo>
                      <a:pt x="90" y="47"/>
                    </a:lnTo>
                    <a:lnTo>
                      <a:pt x="93" y="50"/>
                    </a:lnTo>
                    <a:lnTo>
                      <a:pt x="99" y="57"/>
                    </a:lnTo>
                    <a:lnTo>
                      <a:pt x="103" y="60"/>
                    </a:lnTo>
                    <a:lnTo>
                      <a:pt x="107" y="57"/>
                    </a:lnTo>
                    <a:lnTo>
                      <a:pt x="109" y="58"/>
                    </a:lnTo>
                    <a:lnTo>
                      <a:pt x="111" y="71"/>
                    </a:lnTo>
                    <a:lnTo>
                      <a:pt x="116" y="67"/>
                    </a:lnTo>
                    <a:lnTo>
                      <a:pt x="116" y="63"/>
                    </a:lnTo>
                    <a:lnTo>
                      <a:pt x="116" y="57"/>
                    </a:lnTo>
                    <a:lnTo>
                      <a:pt x="119" y="55"/>
                    </a:lnTo>
                    <a:lnTo>
                      <a:pt x="126" y="55"/>
                    </a:lnTo>
                    <a:lnTo>
                      <a:pt x="129" y="55"/>
                    </a:lnTo>
                    <a:lnTo>
                      <a:pt x="135" y="53"/>
                    </a:lnTo>
                    <a:lnTo>
                      <a:pt x="142" y="47"/>
                    </a:lnTo>
                    <a:lnTo>
                      <a:pt x="142" y="46"/>
                    </a:lnTo>
                    <a:lnTo>
                      <a:pt x="141" y="43"/>
                    </a:lnTo>
                    <a:lnTo>
                      <a:pt x="132" y="43"/>
                    </a:lnTo>
                    <a:lnTo>
                      <a:pt x="126" y="41"/>
                    </a:lnTo>
                    <a:lnTo>
                      <a:pt x="128" y="38"/>
                    </a:lnTo>
                    <a:lnTo>
                      <a:pt x="134" y="34"/>
                    </a:lnTo>
                    <a:lnTo>
                      <a:pt x="132" y="32"/>
                    </a:lnTo>
                    <a:lnTo>
                      <a:pt x="134" y="30"/>
                    </a:lnTo>
                    <a:lnTo>
                      <a:pt x="138" y="30"/>
                    </a:lnTo>
                    <a:lnTo>
                      <a:pt x="139" y="27"/>
                    </a:lnTo>
                    <a:lnTo>
                      <a:pt x="142" y="23"/>
                    </a:lnTo>
                    <a:lnTo>
                      <a:pt x="142" y="19"/>
                    </a:lnTo>
                    <a:lnTo>
                      <a:pt x="146" y="19"/>
                    </a:lnTo>
                    <a:lnTo>
                      <a:pt x="147" y="13"/>
                    </a:lnTo>
                    <a:lnTo>
                      <a:pt x="150" y="14"/>
                    </a:lnTo>
                    <a:lnTo>
                      <a:pt x="151" y="11"/>
                    </a:lnTo>
                    <a:lnTo>
                      <a:pt x="149" y="7"/>
                    </a:lnTo>
                    <a:lnTo>
                      <a:pt x="151" y="3"/>
                    </a:lnTo>
                    <a:lnTo>
                      <a:pt x="159" y="0"/>
                    </a:lnTo>
                    <a:lnTo>
                      <a:pt x="278" y="74"/>
                    </a:lnTo>
                    <a:lnTo>
                      <a:pt x="279" y="77"/>
                    </a:lnTo>
                    <a:lnTo>
                      <a:pt x="279" y="83"/>
                    </a:lnTo>
                    <a:lnTo>
                      <a:pt x="282" y="96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9" name="Freeform 440"/>
              <p:cNvSpPr>
                <a:spLocks/>
              </p:cNvSpPr>
              <p:nvPr/>
            </p:nvSpPr>
            <p:spPr bwMode="auto">
              <a:xfrm>
                <a:off x="2003" y="2905"/>
                <a:ext cx="375" cy="394"/>
              </a:xfrm>
              <a:custGeom>
                <a:avLst/>
                <a:gdLst>
                  <a:gd name="T0" fmla="*/ 333 w 375"/>
                  <a:gd name="T1" fmla="*/ 138 h 394"/>
                  <a:gd name="T2" fmla="*/ 318 w 375"/>
                  <a:gd name="T3" fmla="*/ 187 h 394"/>
                  <a:gd name="T4" fmla="*/ 333 w 375"/>
                  <a:gd name="T5" fmla="*/ 213 h 394"/>
                  <a:gd name="T6" fmla="*/ 339 w 375"/>
                  <a:gd name="T7" fmla="*/ 229 h 394"/>
                  <a:gd name="T8" fmla="*/ 336 w 375"/>
                  <a:gd name="T9" fmla="*/ 250 h 394"/>
                  <a:gd name="T10" fmla="*/ 333 w 375"/>
                  <a:gd name="T11" fmla="*/ 265 h 394"/>
                  <a:gd name="T12" fmla="*/ 339 w 375"/>
                  <a:gd name="T13" fmla="*/ 286 h 394"/>
                  <a:gd name="T14" fmla="*/ 347 w 375"/>
                  <a:gd name="T15" fmla="*/ 307 h 394"/>
                  <a:gd name="T16" fmla="*/ 351 w 375"/>
                  <a:gd name="T17" fmla="*/ 323 h 394"/>
                  <a:gd name="T18" fmla="*/ 363 w 375"/>
                  <a:gd name="T19" fmla="*/ 341 h 394"/>
                  <a:gd name="T20" fmla="*/ 375 w 375"/>
                  <a:gd name="T21" fmla="*/ 350 h 394"/>
                  <a:gd name="T22" fmla="*/ 351 w 375"/>
                  <a:gd name="T23" fmla="*/ 368 h 394"/>
                  <a:gd name="T24" fmla="*/ 308 w 375"/>
                  <a:gd name="T25" fmla="*/ 379 h 394"/>
                  <a:gd name="T26" fmla="*/ 276 w 375"/>
                  <a:gd name="T27" fmla="*/ 387 h 394"/>
                  <a:gd name="T28" fmla="*/ 243 w 375"/>
                  <a:gd name="T29" fmla="*/ 391 h 394"/>
                  <a:gd name="T30" fmla="*/ 228 w 375"/>
                  <a:gd name="T31" fmla="*/ 391 h 394"/>
                  <a:gd name="T32" fmla="*/ 210 w 375"/>
                  <a:gd name="T33" fmla="*/ 388 h 394"/>
                  <a:gd name="T34" fmla="*/ 180 w 375"/>
                  <a:gd name="T35" fmla="*/ 379 h 394"/>
                  <a:gd name="T36" fmla="*/ 174 w 375"/>
                  <a:gd name="T37" fmla="*/ 359 h 394"/>
                  <a:gd name="T38" fmla="*/ 165 w 375"/>
                  <a:gd name="T39" fmla="*/ 325 h 394"/>
                  <a:gd name="T40" fmla="*/ 145 w 375"/>
                  <a:gd name="T41" fmla="*/ 317 h 394"/>
                  <a:gd name="T42" fmla="*/ 132 w 375"/>
                  <a:gd name="T43" fmla="*/ 317 h 394"/>
                  <a:gd name="T44" fmla="*/ 114 w 375"/>
                  <a:gd name="T45" fmla="*/ 309 h 394"/>
                  <a:gd name="T46" fmla="*/ 97 w 375"/>
                  <a:gd name="T47" fmla="*/ 302 h 394"/>
                  <a:gd name="T48" fmla="*/ 66 w 375"/>
                  <a:gd name="T49" fmla="*/ 285 h 394"/>
                  <a:gd name="T50" fmla="*/ 44 w 375"/>
                  <a:gd name="T51" fmla="*/ 266 h 394"/>
                  <a:gd name="T52" fmla="*/ 32 w 375"/>
                  <a:gd name="T53" fmla="*/ 226 h 394"/>
                  <a:gd name="T54" fmla="*/ 4 w 375"/>
                  <a:gd name="T55" fmla="*/ 190 h 394"/>
                  <a:gd name="T56" fmla="*/ 6 w 375"/>
                  <a:gd name="T57" fmla="*/ 164 h 394"/>
                  <a:gd name="T58" fmla="*/ 0 w 375"/>
                  <a:gd name="T59" fmla="*/ 138 h 394"/>
                  <a:gd name="T60" fmla="*/ 18 w 375"/>
                  <a:gd name="T61" fmla="*/ 119 h 394"/>
                  <a:gd name="T62" fmla="*/ 38 w 375"/>
                  <a:gd name="T63" fmla="*/ 85 h 394"/>
                  <a:gd name="T64" fmla="*/ 36 w 375"/>
                  <a:gd name="T65" fmla="*/ 70 h 394"/>
                  <a:gd name="T66" fmla="*/ 30 w 375"/>
                  <a:gd name="T67" fmla="*/ 60 h 394"/>
                  <a:gd name="T68" fmla="*/ 43 w 375"/>
                  <a:gd name="T69" fmla="*/ 35 h 394"/>
                  <a:gd name="T70" fmla="*/ 29 w 375"/>
                  <a:gd name="T71" fmla="*/ 2 h 394"/>
                  <a:gd name="T72" fmla="*/ 75 w 375"/>
                  <a:gd name="T73" fmla="*/ 0 h 394"/>
                  <a:gd name="T74" fmla="*/ 72 w 375"/>
                  <a:gd name="T75" fmla="*/ 40 h 394"/>
                  <a:gd name="T76" fmla="*/ 82 w 375"/>
                  <a:gd name="T77" fmla="*/ 63 h 394"/>
                  <a:gd name="T78" fmla="*/ 90 w 375"/>
                  <a:gd name="T79" fmla="*/ 47 h 394"/>
                  <a:gd name="T80" fmla="*/ 107 w 375"/>
                  <a:gd name="T81" fmla="*/ 57 h 394"/>
                  <a:gd name="T82" fmla="*/ 116 w 375"/>
                  <a:gd name="T83" fmla="*/ 63 h 394"/>
                  <a:gd name="T84" fmla="*/ 129 w 375"/>
                  <a:gd name="T85" fmla="*/ 55 h 394"/>
                  <a:gd name="T86" fmla="*/ 141 w 375"/>
                  <a:gd name="T87" fmla="*/ 43 h 394"/>
                  <a:gd name="T88" fmla="*/ 134 w 375"/>
                  <a:gd name="T89" fmla="*/ 34 h 394"/>
                  <a:gd name="T90" fmla="*/ 139 w 375"/>
                  <a:gd name="T91" fmla="*/ 27 h 394"/>
                  <a:gd name="T92" fmla="*/ 147 w 375"/>
                  <a:gd name="T93" fmla="*/ 13 h 394"/>
                  <a:gd name="T94" fmla="*/ 151 w 375"/>
                  <a:gd name="T95" fmla="*/ 3 h 394"/>
                  <a:gd name="T96" fmla="*/ 279 w 375"/>
                  <a:gd name="T97" fmla="*/ 83 h 3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75" h="394">
                    <a:moveTo>
                      <a:pt x="282" y="96"/>
                    </a:moveTo>
                    <a:lnTo>
                      <a:pt x="285" y="103"/>
                    </a:lnTo>
                    <a:lnTo>
                      <a:pt x="333" y="135"/>
                    </a:lnTo>
                    <a:lnTo>
                      <a:pt x="333" y="138"/>
                    </a:lnTo>
                    <a:lnTo>
                      <a:pt x="327" y="158"/>
                    </a:lnTo>
                    <a:lnTo>
                      <a:pt x="325" y="163"/>
                    </a:lnTo>
                    <a:lnTo>
                      <a:pt x="324" y="171"/>
                    </a:lnTo>
                    <a:lnTo>
                      <a:pt x="318" y="187"/>
                    </a:lnTo>
                    <a:lnTo>
                      <a:pt x="318" y="195"/>
                    </a:lnTo>
                    <a:lnTo>
                      <a:pt x="319" y="199"/>
                    </a:lnTo>
                    <a:lnTo>
                      <a:pt x="328" y="206"/>
                    </a:lnTo>
                    <a:lnTo>
                      <a:pt x="333" y="213"/>
                    </a:lnTo>
                    <a:lnTo>
                      <a:pt x="338" y="216"/>
                    </a:lnTo>
                    <a:lnTo>
                      <a:pt x="342" y="224"/>
                    </a:lnTo>
                    <a:lnTo>
                      <a:pt x="342" y="227"/>
                    </a:lnTo>
                    <a:lnTo>
                      <a:pt x="339" y="229"/>
                    </a:lnTo>
                    <a:lnTo>
                      <a:pt x="336" y="233"/>
                    </a:lnTo>
                    <a:lnTo>
                      <a:pt x="336" y="242"/>
                    </a:lnTo>
                    <a:lnTo>
                      <a:pt x="336" y="246"/>
                    </a:lnTo>
                    <a:lnTo>
                      <a:pt x="336" y="250"/>
                    </a:lnTo>
                    <a:lnTo>
                      <a:pt x="336" y="254"/>
                    </a:lnTo>
                    <a:lnTo>
                      <a:pt x="338" y="257"/>
                    </a:lnTo>
                    <a:lnTo>
                      <a:pt x="336" y="263"/>
                    </a:lnTo>
                    <a:lnTo>
                      <a:pt x="333" y="265"/>
                    </a:lnTo>
                    <a:lnTo>
                      <a:pt x="333" y="269"/>
                    </a:lnTo>
                    <a:lnTo>
                      <a:pt x="333" y="275"/>
                    </a:lnTo>
                    <a:lnTo>
                      <a:pt x="336" y="284"/>
                    </a:lnTo>
                    <a:lnTo>
                      <a:pt x="339" y="286"/>
                    </a:lnTo>
                    <a:lnTo>
                      <a:pt x="339" y="288"/>
                    </a:lnTo>
                    <a:lnTo>
                      <a:pt x="338" y="290"/>
                    </a:lnTo>
                    <a:lnTo>
                      <a:pt x="345" y="304"/>
                    </a:lnTo>
                    <a:lnTo>
                      <a:pt x="347" y="307"/>
                    </a:lnTo>
                    <a:lnTo>
                      <a:pt x="345" y="312"/>
                    </a:lnTo>
                    <a:lnTo>
                      <a:pt x="348" y="316"/>
                    </a:lnTo>
                    <a:lnTo>
                      <a:pt x="351" y="319"/>
                    </a:lnTo>
                    <a:lnTo>
                      <a:pt x="351" y="323"/>
                    </a:lnTo>
                    <a:lnTo>
                      <a:pt x="353" y="326"/>
                    </a:lnTo>
                    <a:lnTo>
                      <a:pt x="353" y="330"/>
                    </a:lnTo>
                    <a:lnTo>
                      <a:pt x="359" y="335"/>
                    </a:lnTo>
                    <a:lnTo>
                      <a:pt x="363" y="341"/>
                    </a:lnTo>
                    <a:lnTo>
                      <a:pt x="368" y="343"/>
                    </a:lnTo>
                    <a:lnTo>
                      <a:pt x="372" y="346"/>
                    </a:lnTo>
                    <a:lnTo>
                      <a:pt x="375" y="346"/>
                    </a:lnTo>
                    <a:lnTo>
                      <a:pt x="375" y="350"/>
                    </a:lnTo>
                    <a:lnTo>
                      <a:pt x="373" y="351"/>
                    </a:lnTo>
                    <a:lnTo>
                      <a:pt x="364" y="358"/>
                    </a:lnTo>
                    <a:lnTo>
                      <a:pt x="354" y="365"/>
                    </a:lnTo>
                    <a:lnTo>
                      <a:pt x="351" y="368"/>
                    </a:lnTo>
                    <a:lnTo>
                      <a:pt x="339" y="371"/>
                    </a:lnTo>
                    <a:lnTo>
                      <a:pt x="319" y="379"/>
                    </a:lnTo>
                    <a:lnTo>
                      <a:pt x="313" y="380"/>
                    </a:lnTo>
                    <a:lnTo>
                      <a:pt x="308" y="379"/>
                    </a:lnTo>
                    <a:lnTo>
                      <a:pt x="299" y="375"/>
                    </a:lnTo>
                    <a:lnTo>
                      <a:pt x="294" y="377"/>
                    </a:lnTo>
                    <a:lnTo>
                      <a:pt x="285" y="379"/>
                    </a:lnTo>
                    <a:lnTo>
                      <a:pt x="276" y="387"/>
                    </a:lnTo>
                    <a:lnTo>
                      <a:pt x="275" y="388"/>
                    </a:lnTo>
                    <a:lnTo>
                      <a:pt x="270" y="388"/>
                    </a:lnTo>
                    <a:lnTo>
                      <a:pt x="250" y="387"/>
                    </a:lnTo>
                    <a:lnTo>
                      <a:pt x="243" y="391"/>
                    </a:lnTo>
                    <a:lnTo>
                      <a:pt x="238" y="391"/>
                    </a:lnTo>
                    <a:lnTo>
                      <a:pt x="232" y="394"/>
                    </a:lnTo>
                    <a:lnTo>
                      <a:pt x="231" y="392"/>
                    </a:lnTo>
                    <a:lnTo>
                      <a:pt x="228" y="391"/>
                    </a:lnTo>
                    <a:lnTo>
                      <a:pt x="223" y="386"/>
                    </a:lnTo>
                    <a:lnTo>
                      <a:pt x="219" y="385"/>
                    </a:lnTo>
                    <a:lnTo>
                      <a:pt x="214" y="385"/>
                    </a:lnTo>
                    <a:lnTo>
                      <a:pt x="210" y="388"/>
                    </a:lnTo>
                    <a:lnTo>
                      <a:pt x="208" y="388"/>
                    </a:lnTo>
                    <a:lnTo>
                      <a:pt x="183" y="388"/>
                    </a:lnTo>
                    <a:lnTo>
                      <a:pt x="183" y="385"/>
                    </a:lnTo>
                    <a:lnTo>
                      <a:pt x="180" y="379"/>
                    </a:lnTo>
                    <a:lnTo>
                      <a:pt x="177" y="377"/>
                    </a:lnTo>
                    <a:lnTo>
                      <a:pt x="174" y="372"/>
                    </a:lnTo>
                    <a:lnTo>
                      <a:pt x="172" y="371"/>
                    </a:lnTo>
                    <a:lnTo>
                      <a:pt x="174" y="359"/>
                    </a:lnTo>
                    <a:lnTo>
                      <a:pt x="171" y="353"/>
                    </a:lnTo>
                    <a:lnTo>
                      <a:pt x="169" y="341"/>
                    </a:lnTo>
                    <a:lnTo>
                      <a:pt x="166" y="329"/>
                    </a:lnTo>
                    <a:lnTo>
                      <a:pt x="165" y="325"/>
                    </a:lnTo>
                    <a:lnTo>
                      <a:pt x="157" y="317"/>
                    </a:lnTo>
                    <a:lnTo>
                      <a:pt x="149" y="316"/>
                    </a:lnTo>
                    <a:lnTo>
                      <a:pt x="146" y="320"/>
                    </a:lnTo>
                    <a:lnTo>
                      <a:pt x="145" y="317"/>
                    </a:lnTo>
                    <a:lnTo>
                      <a:pt x="144" y="317"/>
                    </a:lnTo>
                    <a:lnTo>
                      <a:pt x="142" y="314"/>
                    </a:lnTo>
                    <a:lnTo>
                      <a:pt x="140" y="314"/>
                    </a:lnTo>
                    <a:lnTo>
                      <a:pt x="132" y="317"/>
                    </a:lnTo>
                    <a:lnTo>
                      <a:pt x="131" y="317"/>
                    </a:lnTo>
                    <a:lnTo>
                      <a:pt x="129" y="313"/>
                    </a:lnTo>
                    <a:lnTo>
                      <a:pt x="122" y="313"/>
                    </a:lnTo>
                    <a:lnTo>
                      <a:pt x="114" y="309"/>
                    </a:lnTo>
                    <a:lnTo>
                      <a:pt x="113" y="305"/>
                    </a:lnTo>
                    <a:lnTo>
                      <a:pt x="111" y="305"/>
                    </a:lnTo>
                    <a:lnTo>
                      <a:pt x="104" y="305"/>
                    </a:lnTo>
                    <a:lnTo>
                      <a:pt x="97" y="302"/>
                    </a:lnTo>
                    <a:lnTo>
                      <a:pt x="79" y="294"/>
                    </a:lnTo>
                    <a:lnTo>
                      <a:pt x="73" y="293"/>
                    </a:lnTo>
                    <a:lnTo>
                      <a:pt x="69" y="289"/>
                    </a:lnTo>
                    <a:lnTo>
                      <a:pt x="66" y="285"/>
                    </a:lnTo>
                    <a:lnTo>
                      <a:pt x="60" y="280"/>
                    </a:lnTo>
                    <a:lnTo>
                      <a:pt x="55" y="277"/>
                    </a:lnTo>
                    <a:lnTo>
                      <a:pt x="51" y="278"/>
                    </a:lnTo>
                    <a:lnTo>
                      <a:pt x="44" y="266"/>
                    </a:lnTo>
                    <a:lnTo>
                      <a:pt x="41" y="258"/>
                    </a:lnTo>
                    <a:lnTo>
                      <a:pt x="36" y="250"/>
                    </a:lnTo>
                    <a:lnTo>
                      <a:pt x="32" y="235"/>
                    </a:lnTo>
                    <a:lnTo>
                      <a:pt x="32" y="226"/>
                    </a:lnTo>
                    <a:lnTo>
                      <a:pt x="32" y="219"/>
                    </a:lnTo>
                    <a:lnTo>
                      <a:pt x="21" y="207"/>
                    </a:lnTo>
                    <a:lnTo>
                      <a:pt x="6" y="199"/>
                    </a:lnTo>
                    <a:lnTo>
                      <a:pt x="4" y="190"/>
                    </a:lnTo>
                    <a:lnTo>
                      <a:pt x="9" y="187"/>
                    </a:lnTo>
                    <a:lnTo>
                      <a:pt x="9" y="182"/>
                    </a:lnTo>
                    <a:lnTo>
                      <a:pt x="7" y="174"/>
                    </a:lnTo>
                    <a:lnTo>
                      <a:pt x="6" y="164"/>
                    </a:lnTo>
                    <a:lnTo>
                      <a:pt x="6" y="155"/>
                    </a:lnTo>
                    <a:lnTo>
                      <a:pt x="3" y="151"/>
                    </a:lnTo>
                    <a:lnTo>
                      <a:pt x="1" y="148"/>
                    </a:lnTo>
                    <a:lnTo>
                      <a:pt x="0" y="138"/>
                    </a:lnTo>
                    <a:lnTo>
                      <a:pt x="1" y="125"/>
                    </a:lnTo>
                    <a:lnTo>
                      <a:pt x="3" y="124"/>
                    </a:lnTo>
                    <a:lnTo>
                      <a:pt x="9" y="124"/>
                    </a:lnTo>
                    <a:lnTo>
                      <a:pt x="18" y="119"/>
                    </a:lnTo>
                    <a:lnTo>
                      <a:pt x="26" y="106"/>
                    </a:lnTo>
                    <a:lnTo>
                      <a:pt x="29" y="102"/>
                    </a:lnTo>
                    <a:lnTo>
                      <a:pt x="32" y="93"/>
                    </a:lnTo>
                    <a:lnTo>
                      <a:pt x="38" y="85"/>
                    </a:lnTo>
                    <a:lnTo>
                      <a:pt x="39" y="81"/>
                    </a:lnTo>
                    <a:lnTo>
                      <a:pt x="39" y="76"/>
                    </a:lnTo>
                    <a:lnTo>
                      <a:pt x="39" y="71"/>
                    </a:lnTo>
                    <a:lnTo>
                      <a:pt x="36" y="70"/>
                    </a:lnTo>
                    <a:lnTo>
                      <a:pt x="33" y="68"/>
                    </a:lnTo>
                    <a:lnTo>
                      <a:pt x="30" y="66"/>
                    </a:lnTo>
                    <a:lnTo>
                      <a:pt x="30" y="64"/>
                    </a:lnTo>
                    <a:lnTo>
                      <a:pt x="30" y="60"/>
                    </a:lnTo>
                    <a:lnTo>
                      <a:pt x="32" y="55"/>
                    </a:lnTo>
                    <a:lnTo>
                      <a:pt x="35" y="52"/>
                    </a:lnTo>
                    <a:lnTo>
                      <a:pt x="41" y="42"/>
                    </a:lnTo>
                    <a:lnTo>
                      <a:pt x="43" y="35"/>
                    </a:lnTo>
                    <a:lnTo>
                      <a:pt x="42" y="30"/>
                    </a:lnTo>
                    <a:lnTo>
                      <a:pt x="39" y="21"/>
                    </a:lnTo>
                    <a:lnTo>
                      <a:pt x="32" y="7"/>
                    </a:lnTo>
                    <a:lnTo>
                      <a:pt x="29" y="2"/>
                    </a:lnTo>
                    <a:lnTo>
                      <a:pt x="42" y="3"/>
                    </a:lnTo>
                    <a:lnTo>
                      <a:pt x="46" y="1"/>
                    </a:lnTo>
                    <a:lnTo>
                      <a:pt x="46" y="0"/>
                    </a:lnTo>
                    <a:lnTo>
                      <a:pt x="75" y="0"/>
                    </a:lnTo>
                    <a:lnTo>
                      <a:pt x="76" y="4"/>
                    </a:lnTo>
                    <a:lnTo>
                      <a:pt x="75" y="18"/>
                    </a:lnTo>
                    <a:lnTo>
                      <a:pt x="73" y="26"/>
                    </a:lnTo>
                    <a:lnTo>
                      <a:pt x="72" y="40"/>
                    </a:lnTo>
                    <a:lnTo>
                      <a:pt x="75" y="55"/>
                    </a:lnTo>
                    <a:lnTo>
                      <a:pt x="73" y="60"/>
                    </a:lnTo>
                    <a:lnTo>
                      <a:pt x="76" y="66"/>
                    </a:lnTo>
                    <a:lnTo>
                      <a:pt x="82" y="63"/>
                    </a:lnTo>
                    <a:lnTo>
                      <a:pt x="84" y="58"/>
                    </a:lnTo>
                    <a:lnTo>
                      <a:pt x="88" y="58"/>
                    </a:lnTo>
                    <a:lnTo>
                      <a:pt x="87" y="52"/>
                    </a:lnTo>
                    <a:lnTo>
                      <a:pt x="90" y="47"/>
                    </a:lnTo>
                    <a:lnTo>
                      <a:pt x="93" y="50"/>
                    </a:lnTo>
                    <a:lnTo>
                      <a:pt x="99" y="57"/>
                    </a:lnTo>
                    <a:lnTo>
                      <a:pt x="103" y="60"/>
                    </a:lnTo>
                    <a:lnTo>
                      <a:pt x="107" y="57"/>
                    </a:lnTo>
                    <a:lnTo>
                      <a:pt x="109" y="58"/>
                    </a:lnTo>
                    <a:lnTo>
                      <a:pt x="111" y="71"/>
                    </a:lnTo>
                    <a:lnTo>
                      <a:pt x="116" y="67"/>
                    </a:lnTo>
                    <a:lnTo>
                      <a:pt x="116" y="63"/>
                    </a:lnTo>
                    <a:lnTo>
                      <a:pt x="116" y="57"/>
                    </a:lnTo>
                    <a:lnTo>
                      <a:pt x="119" y="55"/>
                    </a:lnTo>
                    <a:lnTo>
                      <a:pt x="126" y="55"/>
                    </a:lnTo>
                    <a:lnTo>
                      <a:pt x="129" y="55"/>
                    </a:lnTo>
                    <a:lnTo>
                      <a:pt x="135" y="53"/>
                    </a:lnTo>
                    <a:lnTo>
                      <a:pt x="142" y="47"/>
                    </a:lnTo>
                    <a:lnTo>
                      <a:pt x="142" y="46"/>
                    </a:lnTo>
                    <a:lnTo>
                      <a:pt x="141" y="43"/>
                    </a:lnTo>
                    <a:lnTo>
                      <a:pt x="132" y="43"/>
                    </a:lnTo>
                    <a:lnTo>
                      <a:pt x="126" y="41"/>
                    </a:lnTo>
                    <a:lnTo>
                      <a:pt x="128" y="38"/>
                    </a:lnTo>
                    <a:lnTo>
                      <a:pt x="134" y="34"/>
                    </a:lnTo>
                    <a:lnTo>
                      <a:pt x="132" y="32"/>
                    </a:lnTo>
                    <a:lnTo>
                      <a:pt x="134" y="30"/>
                    </a:lnTo>
                    <a:lnTo>
                      <a:pt x="138" y="30"/>
                    </a:lnTo>
                    <a:lnTo>
                      <a:pt x="139" y="27"/>
                    </a:lnTo>
                    <a:lnTo>
                      <a:pt x="142" y="23"/>
                    </a:lnTo>
                    <a:lnTo>
                      <a:pt x="142" y="19"/>
                    </a:lnTo>
                    <a:lnTo>
                      <a:pt x="146" y="19"/>
                    </a:lnTo>
                    <a:lnTo>
                      <a:pt x="147" y="13"/>
                    </a:lnTo>
                    <a:lnTo>
                      <a:pt x="150" y="14"/>
                    </a:lnTo>
                    <a:lnTo>
                      <a:pt x="151" y="11"/>
                    </a:lnTo>
                    <a:lnTo>
                      <a:pt x="149" y="7"/>
                    </a:lnTo>
                    <a:lnTo>
                      <a:pt x="151" y="3"/>
                    </a:lnTo>
                    <a:lnTo>
                      <a:pt x="159" y="0"/>
                    </a:lnTo>
                    <a:lnTo>
                      <a:pt x="278" y="74"/>
                    </a:lnTo>
                    <a:lnTo>
                      <a:pt x="279" y="77"/>
                    </a:lnTo>
                    <a:lnTo>
                      <a:pt x="279" y="83"/>
                    </a:lnTo>
                    <a:lnTo>
                      <a:pt x="282" y="96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5B7C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0" name="Freeform 441"/>
              <p:cNvSpPr>
                <a:spLocks/>
              </p:cNvSpPr>
              <p:nvPr/>
            </p:nvSpPr>
            <p:spPr bwMode="auto">
              <a:xfrm>
                <a:off x="534" y="1554"/>
                <a:ext cx="411" cy="299"/>
              </a:xfrm>
              <a:custGeom>
                <a:avLst/>
                <a:gdLst>
                  <a:gd name="T0" fmla="*/ 0 w 411"/>
                  <a:gd name="T1" fmla="*/ 299 h 299"/>
                  <a:gd name="T2" fmla="*/ 16 w 411"/>
                  <a:gd name="T3" fmla="*/ 289 h 299"/>
                  <a:gd name="T4" fmla="*/ 54 w 411"/>
                  <a:gd name="T5" fmla="*/ 274 h 299"/>
                  <a:gd name="T6" fmla="*/ 69 w 411"/>
                  <a:gd name="T7" fmla="*/ 261 h 299"/>
                  <a:gd name="T8" fmla="*/ 90 w 411"/>
                  <a:gd name="T9" fmla="*/ 247 h 299"/>
                  <a:gd name="T10" fmla="*/ 103 w 411"/>
                  <a:gd name="T11" fmla="*/ 230 h 299"/>
                  <a:gd name="T12" fmla="*/ 113 w 411"/>
                  <a:gd name="T13" fmla="*/ 201 h 299"/>
                  <a:gd name="T14" fmla="*/ 109 w 411"/>
                  <a:gd name="T15" fmla="*/ 169 h 299"/>
                  <a:gd name="T16" fmla="*/ 122 w 411"/>
                  <a:gd name="T17" fmla="*/ 146 h 299"/>
                  <a:gd name="T18" fmla="*/ 128 w 411"/>
                  <a:gd name="T19" fmla="*/ 143 h 299"/>
                  <a:gd name="T20" fmla="*/ 147 w 411"/>
                  <a:gd name="T21" fmla="*/ 108 h 299"/>
                  <a:gd name="T22" fmla="*/ 168 w 411"/>
                  <a:gd name="T23" fmla="*/ 91 h 299"/>
                  <a:gd name="T24" fmla="*/ 210 w 411"/>
                  <a:gd name="T25" fmla="*/ 72 h 299"/>
                  <a:gd name="T26" fmla="*/ 228 w 411"/>
                  <a:gd name="T27" fmla="*/ 48 h 299"/>
                  <a:gd name="T28" fmla="*/ 249 w 411"/>
                  <a:gd name="T29" fmla="*/ 3 h 299"/>
                  <a:gd name="T30" fmla="*/ 276 w 411"/>
                  <a:gd name="T31" fmla="*/ 17 h 299"/>
                  <a:gd name="T32" fmla="*/ 312 w 411"/>
                  <a:gd name="T33" fmla="*/ 22 h 299"/>
                  <a:gd name="T34" fmla="*/ 339 w 411"/>
                  <a:gd name="T35" fmla="*/ 23 h 299"/>
                  <a:gd name="T36" fmla="*/ 353 w 411"/>
                  <a:gd name="T37" fmla="*/ 26 h 299"/>
                  <a:gd name="T38" fmla="*/ 366 w 411"/>
                  <a:gd name="T39" fmla="*/ 28 h 299"/>
                  <a:gd name="T40" fmla="*/ 379 w 411"/>
                  <a:gd name="T41" fmla="*/ 35 h 299"/>
                  <a:gd name="T42" fmla="*/ 387 w 411"/>
                  <a:gd name="T43" fmla="*/ 41 h 299"/>
                  <a:gd name="T44" fmla="*/ 388 w 411"/>
                  <a:gd name="T45" fmla="*/ 45 h 299"/>
                  <a:gd name="T46" fmla="*/ 390 w 411"/>
                  <a:gd name="T47" fmla="*/ 56 h 299"/>
                  <a:gd name="T48" fmla="*/ 391 w 411"/>
                  <a:gd name="T49" fmla="*/ 71 h 299"/>
                  <a:gd name="T50" fmla="*/ 394 w 411"/>
                  <a:gd name="T51" fmla="*/ 83 h 299"/>
                  <a:gd name="T52" fmla="*/ 394 w 411"/>
                  <a:gd name="T53" fmla="*/ 91 h 299"/>
                  <a:gd name="T54" fmla="*/ 397 w 411"/>
                  <a:gd name="T55" fmla="*/ 101 h 299"/>
                  <a:gd name="T56" fmla="*/ 407 w 411"/>
                  <a:gd name="T57" fmla="*/ 119 h 299"/>
                  <a:gd name="T58" fmla="*/ 408 w 411"/>
                  <a:gd name="T59" fmla="*/ 123 h 299"/>
                  <a:gd name="T60" fmla="*/ 407 w 411"/>
                  <a:gd name="T61" fmla="*/ 133 h 299"/>
                  <a:gd name="T62" fmla="*/ 401 w 411"/>
                  <a:gd name="T63" fmla="*/ 133 h 299"/>
                  <a:gd name="T64" fmla="*/ 382 w 411"/>
                  <a:gd name="T65" fmla="*/ 133 h 299"/>
                  <a:gd name="T66" fmla="*/ 354 w 411"/>
                  <a:gd name="T67" fmla="*/ 137 h 299"/>
                  <a:gd name="T68" fmla="*/ 347 w 411"/>
                  <a:gd name="T69" fmla="*/ 136 h 299"/>
                  <a:gd name="T70" fmla="*/ 345 w 411"/>
                  <a:gd name="T71" fmla="*/ 146 h 299"/>
                  <a:gd name="T72" fmla="*/ 330 w 411"/>
                  <a:gd name="T73" fmla="*/ 152 h 299"/>
                  <a:gd name="T74" fmla="*/ 318 w 411"/>
                  <a:gd name="T75" fmla="*/ 150 h 299"/>
                  <a:gd name="T76" fmla="*/ 315 w 411"/>
                  <a:gd name="T77" fmla="*/ 159 h 299"/>
                  <a:gd name="T78" fmla="*/ 318 w 411"/>
                  <a:gd name="T79" fmla="*/ 162 h 299"/>
                  <a:gd name="T80" fmla="*/ 318 w 411"/>
                  <a:gd name="T81" fmla="*/ 170 h 299"/>
                  <a:gd name="T82" fmla="*/ 322 w 411"/>
                  <a:gd name="T83" fmla="*/ 175 h 299"/>
                  <a:gd name="T84" fmla="*/ 308 w 411"/>
                  <a:gd name="T85" fmla="*/ 180 h 299"/>
                  <a:gd name="T86" fmla="*/ 279 w 411"/>
                  <a:gd name="T87" fmla="*/ 194 h 299"/>
                  <a:gd name="T88" fmla="*/ 270 w 411"/>
                  <a:gd name="T89" fmla="*/ 204 h 299"/>
                  <a:gd name="T90" fmla="*/ 261 w 411"/>
                  <a:gd name="T91" fmla="*/ 214 h 299"/>
                  <a:gd name="T92" fmla="*/ 235 w 411"/>
                  <a:gd name="T93" fmla="*/ 219 h 299"/>
                  <a:gd name="T94" fmla="*/ 220 w 411"/>
                  <a:gd name="T95" fmla="*/ 222 h 299"/>
                  <a:gd name="T96" fmla="*/ 214 w 411"/>
                  <a:gd name="T97" fmla="*/ 228 h 299"/>
                  <a:gd name="T98" fmla="*/ 202 w 411"/>
                  <a:gd name="T99" fmla="*/ 225 h 299"/>
                  <a:gd name="T100" fmla="*/ 191 w 411"/>
                  <a:gd name="T101" fmla="*/ 233 h 299"/>
                  <a:gd name="T102" fmla="*/ 166 w 411"/>
                  <a:gd name="T103" fmla="*/ 245 h 299"/>
                  <a:gd name="T104" fmla="*/ 128 w 411"/>
                  <a:gd name="T105" fmla="*/ 299 h 299"/>
                  <a:gd name="T106" fmla="*/ 49 w 411"/>
                  <a:gd name="T107" fmla="*/ 299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1" h="299">
                    <a:moveTo>
                      <a:pt x="26" y="299"/>
                    </a:moveTo>
                    <a:lnTo>
                      <a:pt x="6" y="299"/>
                    </a:lnTo>
                    <a:lnTo>
                      <a:pt x="0" y="299"/>
                    </a:lnTo>
                    <a:lnTo>
                      <a:pt x="3" y="292"/>
                    </a:lnTo>
                    <a:lnTo>
                      <a:pt x="9" y="289"/>
                    </a:lnTo>
                    <a:lnTo>
                      <a:pt x="16" y="289"/>
                    </a:lnTo>
                    <a:lnTo>
                      <a:pt x="29" y="288"/>
                    </a:lnTo>
                    <a:lnTo>
                      <a:pt x="47" y="280"/>
                    </a:lnTo>
                    <a:lnTo>
                      <a:pt x="54" y="274"/>
                    </a:lnTo>
                    <a:lnTo>
                      <a:pt x="60" y="268"/>
                    </a:lnTo>
                    <a:lnTo>
                      <a:pt x="63" y="267"/>
                    </a:lnTo>
                    <a:lnTo>
                      <a:pt x="69" y="261"/>
                    </a:lnTo>
                    <a:lnTo>
                      <a:pt x="81" y="256"/>
                    </a:lnTo>
                    <a:lnTo>
                      <a:pt x="88" y="250"/>
                    </a:lnTo>
                    <a:lnTo>
                      <a:pt x="90" y="247"/>
                    </a:lnTo>
                    <a:lnTo>
                      <a:pt x="93" y="246"/>
                    </a:lnTo>
                    <a:lnTo>
                      <a:pt x="96" y="243"/>
                    </a:lnTo>
                    <a:lnTo>
                      <a:pt x="103" y="230"/>
                    </a:lnTo>
                    <a:lnTo>
                      <a:pt x="113" y="214"/>
                    </a:lnTo>
                    <a:lnTo>
                      <a:pt x="114" y="211"/>
                    </a:lnTo>
                    <a:lnTo>
                      <a:pt x="113" y="201"/>
                    </a:lnTo>
                    <a:lnTo>
                      <a:pt x="107" y="191"/>
                    </a:lnTo>
                    <a:lnTo>
                      <a:pt x="109" y="185"/>
                    </a:lnTo>
                    <a:lnTo>
                      <a:pt x="109" y="169"/>
                    </a:lnTo>
                    <a:lnTo>
                      <a:pt x="110" y="165"/>
                    </a:lnTo>
                    <a:lnTo>
                      <a:pt x="122" y="147"/>
                    </a:lnTo>
                    <a:lnTo>
                      <a:pt x="122" y="146"/>
                    </a:lnTo>
                    <a:lnTo>
                      <a:pt x="128" y="143"/>
                    </a:lnTo>
                    <a:lnTo>
                      <a:pt x="129" y="141"/>
                    </a:lnTo>
                    <a:lnTo>
                      <a:pt x="128" y="143"/>
                    </a:lnTo>
                    <a:lnTo>
                      <a:pt x="134" y="130"/>
                    </a:lnTo>
                    <a:lnTo>
                      <a:pt x="132" y="123"/>
                    </a:lnTo>
                    <a:lnTo>
                      <a:pt x="147" y="108"/>
                    </a:lnTo>
                    <a:lnTo>
                      <a:pt x="152" y="101"/>
                    </a:lnTo>
                    <a:lnTo>
                      <a:pt x="159" y="96"/>
                    </a:lnTo>
                    <a:lnTo>
                      <a:pt x="168" y="91"/>
                    </a:lnTo>
                    <a:lnTo>
                      <a:pt x="186" y="84"/>
                    </a:lnTo>
                    <a:lnTo>
                      <a:pt x="195" y="80"/>
                    </a:lnTo>
                    <a:lnTo>
                      <a:pt x="210" y="72"/>
                    </a:lnTo>
                    <a:lnTo>
                      <a:pt x="217" y="65"/>
                    </a:lnTo>
                    <a:lnTo>
                      <a:pt x="222" y="56"/>
                    </a:lnTo>
                    <a:lnTo>
                      <a:pt x="228" y="48"/>
                    </a:lnTo>
                    <a:lnTo>
                      <a:pt x="235" y="29"/>
                    </a:lnTo>
                    <a:lnTo>
                      <a:pt x="246" y="6"/>
                    </a:lnTo>
                    <a:lnTo>
                      <a:pt x="249" y="3"/>
                    </a:lnTo>
                    <a:lnTo>
                      <a:pt x="262" y="0"/>
                    </a:lnTo>
                    <a:lnTo>
                      <a:pt x="268" y="9"/>
                    </a:lnTo>
                    <a:lnTo>
                      <a:pt x="276" y="17"/>
                    </a:lnTo>
                    <a:lnTo>
                      <a:pt x="291" y="25"/>
                    </a:lnTo>
                    <a:lnTo>
                      <a:pt x="297" y="26"/>
                    </a:lnTo>
                    <a:lnTo>
                      <a:pt x="312" y="22"/>
                    </a:lnTo>
                    <a:lnTo>
                      <a:pt x="316" y="23"/>
                    </a:lnTo>
                    <a:lnTo>
                      <a:pt x="328" y="23"/>
                    </a:lnTo>
                    <a:lnTo>
                      <a:pt x="339" y="23"/>
                    </a:lnTo>
                    <a:lnTo>
                      <a:pt x="342" y="21"/>
                    </a:lnTo>
                    <a:lnTo>
                      <a:pt x="348" y="23"/>
                    </a:lnTo>
                    <a:lnTo>
                      <a:pt x="353" y="26"/>
                    </a:lnTo>
                    <a:lnTo>
                      <a:pt x="359" y="29"/>
                    </a:lnTo>
                    <a:lnTo>
                      <a:pt x="363" y="29"/>
                    </a:lnTo>
                    <a:lnTo>
                      <a:pt x="366" y="28"/>
                    </a:lnTo>
                    <a:lnTo>
                      <a:pt x="378" y="29"/>
                    </a:lnTo>
                    <a:lnTo>
                      <a:pt x="378" y="32"/>
                    </a:lnTo>
                    <a:lnTo>
                      <a:pt x="379" y="35"/>
                    </a:lnTo>
                    <a:lnTo>
                      <a:pt x="382" y="37"/>
                    </a:lnTo>
                    <a:lnTo>
                      <a:pt x="384" y="39"/>
                    </a:lnTo>
                    <a:lnTo>
                      <a:pt x="387" y="41"/>
                    </a:lnTo>
                    <a:lnTo>
                      <a:pt x="388" y="42"/>
                    </a:lnTo>
                    <a:lnTo>
                      <a:pt x="390" y="45"/>
                    </a:lnTo>
                    <a:lnTo>
                      <a:pt x="388" y="45"/>
                    </a:lnTo>
                    <a:lnTo>
                      <a:pt x="388" y="47"/>
                    </a:lnTo>
                    <a:lnTo>
                      <a:pt x="391" y="52"/>
                    </a:lnTo>
                    <a:lnTo>
                      <a:pt x="390" y="56"/>
                    </a:lnTo>
                    <a:lnTo>
                      <a:pt x="391" y="60"/>
                    </a:lnTo>
                    <a:lnTo>
                      <a:pt x="393" y="66"/>
                    </a:lnTo>
                    <a:lnTo>
                      <a:pt x="391" y="71"/>
                    </a:lnTo>
                    <a:lnTo>
                      <a:pt x="391" y="76"/>
                    </a:lnTo>
                    <a:lnTo>
                      <a:pt x="391" y="78"/>
                    </a:lnTo>
                    <a:lnTo>
                      <a:pt x="394" y="83"/>
                    </a:lnTo>
                    <a:lnTo>
                      <a:pt x="394" y="84"/>
                    </a:lnTo>
                    <a:lnTo>
                      <a:pt x="394" y="88"/>
                    </a:lnTo>
                    <a:lnTo>
                      <a:pt x="394" y="91"/>
                    </a:lnTo>
                    <a:lnTo>
                      <a:pt x="394" y="94"/>
                    </a:lnTo>
                    <a:lnTo>
                      <a:pt x="394" y="98"/>
                    </a:lnTo>
                    <a:lnTo>
                      <a:pt x="397" y="101"/>
                    </a:lnTo>
                    <a:lnTo>
                      <a:pt x="397" y="105"/>
                    </a:lnTo>
                    <a:lnTo>
                      <a:pt x="401" y="113"/>
                    </a:lnTo>
                    <a:lnTo>
                      <a:pt x="407" y="119"/>
                    </a:lnTo>
                    <a:lnTo>
                      <a:pt x="411" y="120"/>
                    </a:lnTo>
                    <a:lnTo>
                      <a:pt x="411" y="122"/>
                    </a:lnTo>
                    <a:lnTo>
                      <a:pt x="408" y="123"/>
                    </a:lnTo>
                    <a:lnTo>
                      <a:pt x="405" y="127"/>
                    </a:lnTo>
                    <a:lnTo>
                      <a:pt x="405" y="131"/>
                    </a:lnTo>
                    <a:lnTo>
                      <a:pt x="407" y="133"/>
                    </a:lnTo>
                    <a:lnTo>
                      <a:pt x="407" y="135"/>
                    </a:lnTo>
                    <a:lnTo>
                      <a:pt x="405" y="136"/>
                    </a:lnTo>
                    <a:lnTo>
                      <a:pt x="401" y="133"/>
                    </a:lnTo>
                    <a:lnTo>
                      <a:pt x="393" y="133"/>
                    </a:lnTo>
                    <a:lnTo>
                      <a:pt x="385" y="133"/>
                    </a:lnTo>
                    <a:lnTo>
                      <a:pt x="382" y="133"/>
                    </a:lnTo>
                    <a:lnTo>
                      <a:pt x="363" y="133"/>
                    </a:lnTo>
                    <a:lnTo>
                      <a:pt x="357" y="136"/>
                    </a:lnTo>
                    <a:lnTo>
                      <a:pt x="354" y="137"/>
                    </a:lnTo>
                    <a:lnTo>
                      <a:pt x="351" y="137"/>
                    </a:lnTo>
                    <a:lnTo>
                      <a:pt x="348" y="136"/>
                    </a:lnTo>
                    <a:lnTo>
                      <a:pt x="347" y="136"/>
                    </a:lnTo>
                    <a:lnTo>
                      <a:pt x="345" y="139"/>
                    </a:lnTo>
                    <a:lnTo>
                      <a:pt x="345" y="143"/>
                    </a:lnTo>
                    <a:lnTo>
                      <a:pt x="345" y="146"/>
                    </a:lnTo>
                    <a:lnTo>
                      <a:pt x="344" y="146"/>
                    </a:lnTo>
                    <a:lnTo>
                      <a:pt x="335" y="150"/>
                    </a:lnTo>
                    <a:lnTo>
                      <a:pt x="330" y="152"/>
                    </a:lnTo>
                    <a:lnTo>
                      <a:pt x="325" y="152"/>
                    </a:lnTo>
                    <a:lnTo>
                      <a:pt x="321" y="150"/>
                    </a:lnTo>
                    <a:lnTo>
                      <a:pt x="318" y="150"/>
                    </a:lnTo>
                    <a:lnTo>
                      <a:pt x="315" y="153"/>
                    </a:lnTo>
                    <a:lnTo>
                      <a:pt x="315" y="156"/>
                    </a:lnTo>
                    <a:lnTo>
                      <a:pt x="315" y="159"/>
                    </a:lnTo>
                    <a:lnTo>
                      <a:pt x="315" y="161"/>
                    </a:lnTo>
                    <a:lnTo>
                      <a:pt x="318" y="162"/>
                    </a:lnTo>
                    <a:lnTo>
                      <a:pt x="318" y="162"/>
                    </a:lnTo>
                    <a:lnTo>
                      <a:pt x="315" y="165"/>
                    </a:lnTo>
                    <a:lnTo>
                      <a:pt x="315" y="172"/>
                    </a:lnTo>
                    <a:lnTo>
                      <a:pt x="318" y="170"/>
                    </a:lnTo>
                    <a:lnTo>
                      <a:pt x="318" y="170"/>
                    </a:lnTo>
                    <a:lnTo>
                      <a:pt x="319" y="172"/>
                    </a:lnTo>
                    <a:lnTo>
                      <a:pt x="322" y="175"/>
                    </a:lnTo>
                    <a:lnTo>
                      <a:pt x="324" y="177"/>
                    </a:lnTo>
                    <a:lnTo>
                      <a:pt x="321" y="178"/>
                    </a:lnTo>
                    <a:lnTo>
                      <a:pt x="308" y="180"/>
                    </a:lnTo>
                    <a:lnTo>
                      <a:pt x="291" y="191"/>
                    </a:lnTo>
                    <a:lnTo>
                      <a:pt x="288" y="191"/>
                    </a:lnTo>
                    <a:lnTo>
                      <a:pt x="279" y="194"/>
                    </a:lnTo>
                    <a:lnTo>
                      <a:pt x="273" y="198"/>
                    </a:lnTo>
                    <a:lnTo>
                      <a:pt x="270" y="203"/>
                    </a:lnTo>
                    <a:lnTo>
                      <a:pt x="270" y="204"/>
                    </a:lnTo>
                    <a:lnTo>
                      <a:pt x="269" y="207"/>
                    </a:lnTo>
                    <a:lnTo>
                      <a:pt x="265" y="210"/>
                    </a:lnTo>
                    <a:lnTo>
                      <a:pt x="261" y="214"/>
                    </a:lnTo>
                    <a:lnTo>
                      <a:pt x="251" y="217"/>
                    </a:lnTo>
                    <a:lnTo>
                      <a:pt x="241" y="219"/>
                    </a:lnTo>
                    <a:lnTo>
                      <a:pt x="235" y="219"/>
                    </a:lnTo>
                    <a:lnTo>
                      <a:pt x="231" y="221"/>
                    </a:lnTo>
                    <a:lnTo>
                      <a:pt x="222" y="219"/>
                    </a:lnTo>
                    <a:lnTo>
                      <a:pt x="220" y="222"/>
                    </a:lnTo>
                    <a:lnTo>
                      <a:pt x="220" y="227"/>
                    </a:lnTo>
                    <a:lnTo>
                      <a:pt x="219" y="228"/>
                    </a:lnTo>
                    <a:lnTo>
                      <a:pt x="214" y="228"/>
                    </a:lnTo>
                    <a:lnTo>
                      <a:pt x="210" y="225"/>
                    </a:lnTo>
                    <a:lnTo>
                      <a:pt x="206" y="227"/>
                    </a:lnTo>
                    <a:lnTo>
                      <a:pt x="202" y="225"/>
                    </a:lnTo>
                    <a:lnTo>
                      <a:pt x="198" y="228"/>
                    </a:lnTo>
                    <a:lnTo>
                      <a:pt x="195" y="232"/>
                    </a:lnTo>
                    <a:lnTo>
                      <a:pt x="191" y="233"/>
                    </a:lnTo>
                    <a:lnTo>
                      <a:pt x="186" y="237"/>
                    </a:lnTo>
                    <a:lnTo>
                      <a:pt x="179" y="237"/>
                    </a:lnTo>
                    <a:lnTo>
                      <a:pt x="166" y="245"/>
                    </a:lnTo>
                    <a:lnTo>
                      <a:pt x="150" y="256"/>
                    </a:lnTo>
                    <a:lnTo>
                      <a:pt x="150" y="299"/>
                    </a:lnTo>
                    <a:lnTo>
                      <a:pt x="128" y="299"/>
                    </a:lnTo>
                    <a:lnTo>
                      <a:pt x="100" y="299"/>
                    </a:lnTo>
                    <a:lnTo>
                      <a:pt x="75" y="299"/>
                    </a:lnTo>
                    <a:lnTo>
                      <a:pt x="49" y="299"/>
                    </a:lnTo>
                    <a:lnTo>
                      <a:pt x="26" y="299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1" name="Freeform 442"/>
              <p:cNvSpPr>
                <a:spLocks/>
              </p:cNvSpPr>
              <p:nvPr/>
            </p:nvSpPr>
            <p:spPr bwMode="auto">
              <a:xfrm>
                <a:off x="534" y="1554"/>
                <a:ext cx="411" cy="299"/>
              </a:xfrm>
              <a:custGeom>
                <a:avLst/>
                <a:gdLst>
                  <a:gd name="T0" fmla="*/ 0 w 411"/>
                  <a:gd name="T1" fmla="*/ 299 h 299"/>
                  <a:gd name="T2" fmla="*/ 16 w 411"/>
                  <a:gd name="T3" fmla="*/ 289 h 299"/>
                  <a:gd name="T4" fmla="*/ 54 w 411"/>
                  <a:gd name="T5" fmla="*/ 274 h 299"/>
                  <a:gd name="T6" fmla="*/ 69 w 411"/>
                  <a:gd name="T7" fmla="*/ 261 h 299"/>
                  <a:gd name="T8" fmla="*/ 90 w 411"/>
                  <a:gd name="T9" fmla="*/ 247 h 299"/>
                  <a:gd name="T10" fmla="*/ 103 w 411"/>
                  <a:gd name="T11" fmla="*/ 230 h 299"/>
                  <a:gd name="T12" fmla="*/ 113 w 411"/>
                  <a:gd name="T13" fmla="*/ 201 h 299"/>
                  <a:gd name="T14" fmla="*/ 109 w 411"/>
                  <a:gd name="T15" fmla="*/ 169 h 299"/>
                  <a:gd name="T16" fmla="*/ 122 w 411"/>
                  <a:gd name="T17" fmla="*/ 146 h 299"/>
                  <a:gd name="T18" fmla="*/ 128 w 411"/>
                  <a:gd name="T19" fmla="*/ 143 h 299"/>
                  <a:gd name="T20" fmla="*/ 147 w 411"/>
                  <a:gd name="T21" fmla="*/ 108 h 299"/>
                  <a:gd name="T22" fmla="*/ 168 w 411"/>
                  <a:gd name="T23" fmla="*/ 91 h 299"/>
                  <a:gd name="T24" fmla="*/ 210 w 411"/>
                  <a:gd name="T25" fmla="*/ 72 h 299"/>
                  <a:gd name="T26" fmla="*/ 228 w 411"/>
                  <a:gd name="T27" fmla="*/ 48 h 299"/>
                  <a:gd name="T28" fmla="*/ 249 w 411"/>
                  <a:gd name="T29" fmla="*/ 3 h 299"/>
                  <a:gd name="T30" fmla="*/ 276 w 411"/>
                  <a:gd name="T31" fmla="*/ 17 h 299"/>
                  <a:gd name="T32" fmla="*/ 312 w 411"/>
                  <a:gd name="T33" fmla="*/ 22 h 299"/>
                  <a:gd name="T34" fmla="*/ 339 w 411"/>
                  <a:gd name="T35" fmla="*/ 23 h 299"/>
                  <a:gd name="T36" fmla="*/ 353 w 411"/>
                  <a:gd name="T37" fmla="*/ 26 h 299"/>
                  <a:gd name="T38" fmla="*/ 366 w 411"/>
                  <a:gd name="T39" fmla="*/ 28 h 299"/>
                  <a:gd name="T40" fmla="*/ 379 w 411"/>
                  <a:gd name="T41" fmla="*/ 35 h 299"/>
                  <a:gd name="T42" fmla="*/ 387 w 411"/>
                  <a:gd name="T43" fmla="*/ 41 h 299"/>
                  <a:gd name="T44" fmla="*/ 388 w 411"/>
                  <a:gd name="T45" fmla="*/ 45 h 299"/>
                  <a:gd name="T46" fmla="*/ 390 w 411"/>
                  <a:gd name="T47" fmla="*/ 56 h 299"/>
                  <a:gd name="T48" fmla="*/ 391 w 411"/>
                  <a:gd name="T49" fmla="*/ 71 h 299"/>
                  <a:gd name="T50" fmla="*/ 394 w 411"/>
                  <a:gd name="T51" fmla="*/ 83 h 299"/>
                  <a:gd name="T52" fmla="*/ 394 w 411"/>
                  <a:gd name="T53" fmla="*/ 91 h 299"/>
                  <a:gd name="T54" fmla="*/ 397 w 411"/>
                  <a:gd name="T55" fmla="*/ 101 h 299"/>
                  <a:gd name="T56" fmla="*/ 407 w 411"/>
                  <a:gd name="T57" fmla="*/ 119 h 299"/>
                  <a:gd name="T58" fmla="*/ 408 w 411"/>
                  <a:gd name="T59" fmla="*/ 123 h 299"/>
                  <a:gd name="T60" fmla="*/ 407 w 411"/>
                  <a:gd name="T61" fmla="*/ 133 h 299"/>
                  <a:gd name="T62" fmla="*/ 401 w 411"/>
                  <a:gd name="T63" fmla="*/ 133 h 299"/>
                  <a:gd name="T64" fmla="*/ 382 w 411"/>
                  <a:gd name="T65" fmla="*/ 133 h 299"/>
                  <a:gd name="T66" fmla="*/ 354 w 411"/>
                  <a:gd name="T67" fmla="*/ 137 h 299"/>
                  <a:gd name="T68" fmla="*/ 347 w 411"/>
                  <a:gd name="T69" fmla="*/ 136 h 299"/>
                  <a:gd name="T70" fmla="*/ 345 w 411"/>
                  <a:gd name="T71" fmla="*/ 146 h 299"/>
                  <a:gd name="T72" fmla="*/ 330 w 411"/>
                  <a:gd name="T73" fmla="*/ 152 h 299"/>
                  <a:gd name="T74" fmla="*/ 318 w 411"/>
                  <a:gd name="T75" fmla="*/ 150 h 299"/>
                  <a:gd name="T76" fmla="*/ 315 w 411"/>
                  <a:gd name="T77" fmla="*/ 159 h 299"/>
                  <a:gd name="T78" fmla="*/ 318 w 411"/>
                  <a:gd name="T79" fmla="*/ 162 h 299"/>
                  <a:gd name="T80" fmla="*/ 318 w 411"/>
                  <a:gd name="T81" fmla="*/ 170 h 299"/>
                  <a:gd name="T82" fmla="*/ 322 w 411"/>
                  <a:gd name="T83" fmla="*/ 175 h 299"/>
                  <a:gd name="T84" fmla="*/ 308 w 411"/>
                  <a:gd name="T85" fmla="*/ 180 h 299"/>
                  <a:gd name="T86" fmla="*/ 279 w 411"/>
                  <a:gd name="T87" fmla="*/ 194 h 299"/>
                  <a:gd name="T88" fmla="*/ 270 w 411"/>
                  <a:gd name="T89" fmla="*/ 204 h 299"/>
                  <a:gd name="T90" fmla="*/ 261 w 411"/>
                  <a:gd name="T91" fmla="*/ 214 h 299"/>
                  <a:gd name="T92" fmla="*/ 235 w 411"/>
                  <a:gd name="T93" fmla="*/ 219 h 299"/>
                  <a:gd name="T94" fmla="*/ 220 w 411"/>
                  <a:gd name="T95" fmla="*/ 222 h 299"/>
                  <a:gd name="T96" fmla="*/ 214 w 411"/>
                  <a:gd name="T97" fmla="*/ 228 h 299"/>
                  <a:gd name="T98" fmla="*/ 202 w 411"/>
                  <a:gd name="T99" fmla="*/ 225 h 299"/>
                  <a:gd name="T100" fmla="*/ 191 w 411"/>
                  <a:gd name="T101" fmla="*/ 233 h 299"/>
                  <a:gd name="T102" fmla="*/ 166 w 411"/>
                  <a:gd name="T103" fmla="*/ 245 h 299"/>
                  <a:gd name="T104" fmla="*/ 128 w 411"/>
                  <a:gd name="T105" fmla="*/ 299 h 299"/>
                  <a:gd name="T106" fmla="*/ 49 w 411"/>
                  <a:gd name="T107" fmla="*/ 299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1" h="299">
                    <a:moveTo>
                      <a:pt x="26" y="299"/>
                    </a:moveTo>
                    <a:lnTo>
                      <a:pt x="6" y="299"/>
                    </a:lnTo>
                    <a:lnTo>
                      <a:pt x="0" y="299"/>
                    </a:lnTo>
                    <a:lnTo>
                      <a:pt x="3" y="292"/>
                    </a:lnTo>
                    <a:lnTo>
                      <a:pt x="9" y="289"/>
                    </a:lnTo>
                    <a:lnTo>
                      <a:pt x="16" y="289"/>
                    </a:lnTo>
                    <a:lnTo>
                      <a:pt x="29" y="288"/>
                    </a:lnTo>
                    <a:lnTo>
                      <a:pt x="47" y="280"/>
                    </a:lnTo>
                    <a:lnTo>
                      <a:pt x="54" y="274"/>
                    </a:lnTo>
                    <a:lnTo>
                      <a:pt x="60" y="268"/>
                    </a:lnTo>
                    <a:lnTo>
                      <a:pt x="63" y="267"/>
                    </a:lnTo>
                    <a:lnTo>
                      <a:pt x="69" y="261"/>
                    </a:lnTo>
                    <a:lnTo>
                      <a:pt x="81" y="256"/>
                    </a:lnTo>
                    <a:lnTo>
                      <a:pt x="88" y="250"/>
                    </a:lnTo>
                    <a:lnTo>
                      <a:pt x="90" y="247"/>
                    </a:lnTo>
                    <a:lnTo>
                      <a:pt x="93" y="246"/>
                    </a:lnTo>
                    <a:lnTo>
                      <a:pt x="96" y="243"/>
                    </a:lnTo>
                    <a:lnTo>
                      <a:pt x="103" y="230"/>
                    </a:lnTo>
                    <a:lnTo>
                      <a:pt x="113" y="214"/>
                    </a:lnTo>
                    <a:lnTo>
                      <a:pt x="114" y="211"/>
                    </a:lnTo>
                    <a:lnTo>
                      <a:pt x="113" y="201"/>
                    </a:lnTo>
                    <a:lnTo>
                      <a:pt x="107" y="191"/>
                    </a:lnTo>
                    <a:lnTo>
                      <a:pt x="109" y="185"/>
                    </a:lnTo>
                    <a:lnTo>
                      <a:pt x="109" y="169"/>
                    </a:lnTo>
                    <a:lnTo>
                      <a:pt x="110" y="165"/>
                    </a:lnTo>
                    <a:lnTo>
                      <a:pt x="122" y="147"/>
                    </a:lnTo>
                    <a:lnTo>
                      <a:pt x="122" y="146"/>
                    </a:lnTo>
                    <a:lnTo>
                      <a:pt x="128" y="143"/>
                    </a:lnTo>
                    <a:lnTo>
                      <a:pt x="129" y="141"/>
                    </a:lnTo>
                    <a:lnTo>
                      <a:pt x="128" y="143"/>
                    </a:lnTo>
                    <a:lnTo>
                      <a:pt x="134" y="130"/>
                    </a:lnTo>
                    <a:lnTo>
                      <a:pt x="132" y="123"/>
                    </a:lnTo>
                    <a:lnTo>
                      <a:pt x="147" y="108"/>
                    </a:lnTo>
                    <a:lnTo>
                      <a:pt x="152" y="101"/>
                    </a:lnTo>
                    <a:lnTo>
                      <a:pt x="159" y="96"/>
                    </a:lnTo>
                    <a:lnTo>
                      <a:pt x="168" y="91"/>
                    </a:lnTo>
                    <a:lnTo>
                      <a:pt x="186" y="84"/>
                    </a:lnTo>
                    <a:lnTo>
                      <a:pt x="195" y="80"/>
                    </a:lnTo>
                    <a:lnTo>
                      <a:pt x="210" y="72"/>
                    </a:lnTo>
                    <a:lnTo>
                      <a:pt x="217" y="65"/>
                    </a:lnTo>
                    <a:lnTo>
                      <a:pt x="222" y="56"/>
                    </a:lnTo>
                    <a:lnTo>
                      <a:pt x="228" y="48"/>
                    </a:lnTo>
                    <a:lnTo>
                      <a:pt x="235" y="29"/>
                    </a:lnTo>
                    <a:lnTo>
                      <a:pt x="246" y="6"/>
                    </a:lnTo>
                    <a:lnTo>
                      <a:pt x="249" y="3"/>
                    </a:lnTo>
                    <a:lnTo>
                      <a:pt x="262" y="0"/>
                    </a:lnTo>
                    <a:lnTo>
                      <a:pt x="268" y="9"/>
                    </a:lnTo>
                    <a:lnTo>
                      <a:pt x="276" y="17"/>
                    </a:lnTo>
                    <a:lnTo>
                      <a:pt x="291" y="25"/>
                    </a:lnTo>
                    <a:lnTo>
                      <a:pt x="297" y="26"/>
                    </a:lnTo>
                    <a:lnTo>
                      <a:pt x="312" y="22"/>
                    </a:lnTo>
                    <a:lnTo>
                      <a:pt x="316" y="23"/>
                    </a:lnTo>
                    <a:lnTo>
                      <a:pt x="328" y="23"/>
                    </a:lnTo>
                    <a:lnTo>
                      <a:pt x="339" y="23"/>
                    </a:lnTo>
                    <a:lnTo>
                      <a:pt x="342" y="21"/>
                    </a:lnTo>
                    <a:lnTo>
                      <a:pt x="348" y="23"/>
                    </a:lnTo>
                    <a:lnTo>
                      <a:pt x="353" y="26"/>
                    </a:lnTo>
                    <a:lnTo>
                      <a:pt x="359" y="29"/>
                    </a:lnTo>
                    <a:lnTo>
                      <a:pt x="363" y="29"/>
                    </a:lnTo>
                    <a:lnTo>
                      <a:pt x="366" y="28"/>
                    </a:lnTo>
                    <a:lnTo>
                      <a:pt x="378" y="29"/>
                    </a:lnTo>
                    <a:lnTo>
                      <a:pt x="378" y="32"/>
                    </a:lnTo>
                    <a:lnTo>
                      <a:pt x="379" y="35"/>
                    </a:lnTo>
                    <a:lnTo>
                      <a:pt x="382" y="37"/>
                    </a:lnTo>
                    <a:lnTo>
                      <a:pt x="384" y="39"/>
                    </a:lnTo>
                    <a:lnTo>
                      <a:pt x="387" y="41"/>
                    </a:lnTo>
                    <a:lnTo>
                      <a:pt x="388" y="42"/>
                    </a:lnTo>
                    <a:lnTo>
                      <a:pt x="390" y="45"/>
                    </a:lnTo>
                    <a:lnTo>
                      <a:pt x="388" y="45"/>
                    </a:lnTo>
                    <a:lnTo>
                      <a:pt x="388" y="47"/>
                    </a:lnTo>
                    <a:lnTo>
                      <a:pt x="391" y="52"/>
                    </a:lnTo>
                    <a:lnTo>
                      <a:pt x="390" y="56"/>
                    </a:lnTo>
                    <a:lnTo>
                      <a:pt x="391" y="60"/>
                    </a:lnTo>
                    <a:lnTo>
                      <a:pt x="393" y="66"/>
                    </a:lnTo>
                    <a:lnTo>
                      <a:pt x="391" y="71"/>
                    </a:lnTo>
                    <a:lnTo>
                      <a:pt x="391" y="76"/>
                    </a:lnTo>
                    <a:lnTo>
                      <a:pt x="391" y="78"/>
                    </a:lnTo>
                    <a:lnTo>
                      <a:pt x="394" y="83"/>
                    </a:lnTo>
                    <a:lnTo>
                      <a:pt x="394" y="84"/>
                    </a:lnTo>
                    <a:lnTo>
                      <a:pt x="394" y="88"/>
                    </a:lnTo>
                    <a:lnTo>
                      <a:pt x="394" y="91"/>
                    </a:lnTo>
                    <a:lnTo>
                      <a:pt x="394" y="94"/>
                    </a:lnTo>
                    <a:lnTo>
                      <a:pt x="394" y="98"/>
                    </a:lnTo>
                    <a:lnTo>
                      <a:pt x="397" y="101"/>
                    </a:lnTo>
                    <a:lnTo>
                      <a:pt x="397" y="105"/>
                    </a:lnTo>
                    <a:lnTo>
                      <a:pt x="401" y="113"/>
                    </a:lnTo>
                    <a:lnTo>
                      <a:pt x="407" y="119"/>
                    </a:lnTo>
                    <a:lnTo>
                      <a:pt x="411" y="120"/>
                    </a:lnTo>
                    <a:lnTo>
                      <a:pt x="411" y="122"/>
                    </a:lnTo>
                    <a:lnTo>
                      <a:pt x="408" y="123"/>
                    </a:lnTo>
                    <a:lnTo>
                      <a:pt x="405" y="127"/>
                    </a:lnTo>
                    <a:lnTo>
                      <a:pt x="405" y="131"/>
                    </a:lnTo>
                    <a:lnTo>
                      <a:pt x="407" y="133"/>
                    </a:lnTo>
                    <a:lnTo>
                      <a:pt x="407" y="135"/>
                    </a:lnTo>
                    <a:lnTo>
                      <a:pt x="405" y="136"/>
                    </a:lnTo>
                    <a:lnTo>
                      <a:pt x="401" y="133"/>
                    </a:lnTo>
                    <a:lnTo>
                      <a:pt x="393" y="133"/>
                    </a:lnTo>
                    <a:lnTo>
                      <a:pt x="385" y="133"/>
                    </a:lnTo>
                    <a:lnTo>
                      <a:pt x="382" y="133"/>
                    </a:lnTo>
                    <a:lnTo>
                      <a:pt x="363" y="133"/>
                    </a:lnTo>
                    <a:lnTo>
                      <a:pt x="357" y="136"/>
                    </a:lnTo>
                    <a:lnTo>
                      <a:pt x="354" y="137"/>
                    </a:lnTo>
                    <a:lnTo>
                      <a:pt x="351" y="137"/>
                    </a:lnTo>
                    <a:lnTo>
                      <a:pt x="348" y="136"/>
                    </a:lnTo>
                    <a:lnTo>
                      <a:pt x="347" y="136"/>
                    </a:lnTo>
                    <a:lnTo>
                      <a:pt x="345" y="139"/>
                    </a:lnTo>
                    <a:lnTo>
                      <a:pt x="345" y="143"/>
                    </a:lnTo>
                    <a:lnTo>
                      <a:pt x="345" y="146"/>
                    </a:lnTo>
                    <a:lnTo>
                      <a:pt x="344" y="146"/>
                    </a:lnTo>
                    <a:lnTo>
                      <a:pt x="335" y="150"/>
                    </a:lnTo>
                    <a:lnTo>
                      <a:pt x="330" y="152"/>
                    </a:lnTo>
                    <a:lnTo>
                      <a:pt x="325" y="152"/>
                    </a:lnTo>
                    <a:lnTo>
                      <a:pt x="321" y="150"/>
                    </a:lnTo>
                    <a:lnTo>
                      <a:pt x="318" y="150"/>
                    </a:lnTo>
                    <a:lnTo>
                      <a:pt x="315" y="153"/>
                    </a:lnTo>
                    <a:lnTo>
                      <a:pt x="315" y="156"/>
                    </a:lnTo>
                    <a:lnTo>
                      <a:pt x="315" y="159"/>
                    </a:lnTo>
                    <a:lnTo>
                      <a:pt x="315" y="161"/>
                    </a:lnTo>
                    <a:lnTo>
                      <a:pt x="318" y="162"/>
                    </a:lnTo>
                    <a:lnTo>
                      <a:pt x="318" y="162"/>
                    </a:lnTo>
                    <a:lnTo>
                      <a:pt x="315" y="165"/>
                    </a:lnTo>
                    <a:lnTo>
                      <a:pt x="315" y="172"/>
                    </a:lnTo>
                    <a:lnTo>
                      <a:pt x="318" y="170"/>
                    </a:lnTo>
                    <a:lnTo>
                      <a:pt x="318" y="170"/>
                    </a:lnTo>
                    <a:lnTo>
                      <a:pt x="319" y="172"/>
                    </a:lnTo>
                    <a:lnTo>
                      <a:pt x="322" y="175"/>
                    </a:lnTo>
                    <a:lnTo>
                      <a:pt x="324" y="177"/>
                    </a:lnTo>
                    <a:lnTo>
                      <a:pt x="321" y="178"/>
                    </a:lnTo>
                    <a:lnTo>
                      <a:pt x="308" y="180"/>
                    </a:lnTo>
                    <a:lnTo>
                      <a:pt x="291" y="191"/>
                    </a:lnTo>
                    <a:lnTo>
                      <a:pt x="288" y="191"/>
                    </a:lnTo>
                    <a:lnTo>
                      <a:pt x="279" y="194"/>
                    </a:lnTo>
                    <a:lnTo>
                      <a:pt x="273" y="198"/>
                    </a:lnTo>
                    <a:lnTo>
                      <a:pt x="270" y="203"/>
                    </a:lnTo>
                    <a:lnTo>
                      <a:pt x="270" y="204"/>
                    </a:lnTo>
                    <a:lnTo>
                      <a:pt x="269" y="207"/>
                    </a:lnTo>
                    <a:lnTo>
                      <a:pt x="265" y="210"/>
                    </a:lnTo>
                    <a:lnTo>
                      <a:pt x="261" y="214"/>
                    </a:lnTo>
                    <a:lnTo>
                      <a:pt x="251" y="217"/>
                    </a:lnTo>
                    <a:lnTo>
                      <a:pt x="241" y="219"/>
                    </a:lnTo>
                    <a:lnTo>
                      <a:pt x="235" y="219"/>
                    </a:lnTo>
                    <a:lnTo>
                      <a:pt x="231" y="221"/>
                    </a:lnTo>
                    <a:lnTo>
                      <a:pt x="222" y="219"/>
                    </a:lnTo>
                    <a:lnTo>
                      <a:pt x="220" y="222"/>
                    </a:lnTo>
                    <a:lnTo>
                      <a:pt x="220" y="227"/>
                    </a:lnTo>
                    <a:lnTo>
                      <a:pt x="219" y="228"/>
                    </a:lnTo>
                    <a:lnTo>
                      <a:pt x="214" y="228"/>
                    </a:lnTo>
                    <a:lnTo>
                      <a:pt x="210" y="225"/>
                    </a:lnTo>
                    <a:lnTo>
                      <a:pt x="206" y="227"/>
                    </a:lnTo>
                    <a:lnTo>
                      <a:pt x="202" y="225"/>
                    </a:lnTo>
                    <a:lnTo>
                      <a:pt x="198" y="228"/>
                    </a:lnTo>
                    <a:lnTo>
                      <a:pt x="195" y="232"/>
                    </a:lnTo>
                    <a:lnTo>
                      <a:pt x="191" y="233"/>
                    </a:lnTo>
                    <a:lnTo>
                      <a:pt x="186" y="237"/>
                    </a:lnTo>
                    <a:lnTo>
                      <a:pt x="179" y="237"/>
                    </a:lnTo>
                    <a:lnTo>
                      <a:pt x="166" y="245"/>
                    </a:lnTo>
                    <a:lnTo>
                      <a:pt x="150" y="256"/>
                    </a:lnTo>
                    <a:lnTo>
                      <a:pt x="150" y="299"/>
                    </a:lnTo>
                    <a:lnTo>
                      <a:pt x="128" y="299"/>
                    </a:lnTo>
                    <a:lnTo>
                      <a:pt x="100" y="299"/>
                    </a:lnTo>
                    <a:lnTo>
                      <a:pt x="75" y="299"/>
                    </a:lnTo>
                    <a:lnTo>
                      <a:pt x="49" y="299"/>
                    </a:lnTo>
                    <a:lnTo>
                      <a:pt x="26" y="299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D1D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2" name="Freeform 443"/>
              <p:cNvSpPr>
                <a:spLocks/>
              </p:cNvSpPr>
              <p:nvPr/>
            </p:nvSpPr>
            <p:spPr bwMode="auto">
              <a:xfrm>
                <a:off x="402" y="2362"/>
                <a:ext cx="104" cy="29"/>
              </a:xfrm>
              <a:custGeom>
                <a:avLst/>
                <a:gdLst>
                  <a:gd name="T0" fmla="*/ 27 w 104"/>
                  <a:gd name="T1" fmla="*/ 23 h 29"/>
                  <a:gd name="T2" fmla="*/ 4 w 104"/>
                  <a:gd name="T3" fmla="*/ 25 h 29"/>
                  <a:gd name="T4" fmla="*/ 1 w 104"/>
                  <a:gd name="T5" fmla="*/ 29 h 29"/>
                  <a:gd name="T6" fmla="*/ 0 w 104"/>
                  <a:gd name="T7" fmla="*/ 29 h 29"/>
                  <a:gd name="T8" fmla="*/ 0 w 104"/>
                  <a:gd name="T9" fmla="*/ 28 h 29"/>
                  <a:gd name="T10" fmla="*/ 0 w 104"/>
                  <a:gd name="T11" fmla="*/ 21 h 29"/>
                  <a:gd name="T12" fmla="*/ 0 w 104"/>
                  <a:gd name="T13" fmla="*/ 17 h 29"/>
                  <a:gd name="T14" fmla="*/ 1 w 104"/>
                  <a:gd name="T15" fmla="*/ 17 h 29"/>
                  <a:gd name="T16" fmla="*/ 3 w 104"/>
                  <a:gd name="T17" fmla="*/ 13 h 29"/>
                  <a:gd name="T18" fmla="*/ 4 w 104"/>
                  <a:gd name="T19" fmla="*/ 13 h 29"/>
                  <a:gd name="T20" fmla="*/ 7 w 104"/>
                  <a:gd name="T21" fmla="*/ 13 h 29"/>
                  <a:gd name="T22" fmla="*/ 7 w 104"/>
                  <a:gd name="T23" fmla="*/ 11 h 29"/>
                  <a:gd name="T24" fmla="*/ 7 w 104"/>
                  <a:gd name="T25" fmla="*/ 9 h 29"/>
                  <a:gd name="T26" fmla="*/ 9 w 104"/>
                  <a:gd name="T27" fmla="*/ 9 h 29"/>
                  <a:gd name="T28" fmla="*/ 43 w 104"/>
                  <a:gd name="T29" fmla="*/ 9 h 29"/>
                  <a:gd name="T30" fmla="*/ 46 w 104"/>
                  <a:gd name="T31" fmla="*/ 5 h 29"/>
                  <a:gd name="T32" fmla="*/ 50 w 104"/>
                  <a:gd name="T33" fmla="*/ 1 h 29"/>
                  <a:gd name="T34" fmla="*/ 53 w 104"/>
                  <a:gd name="T35" fmla="*/ 1 h 29"/>
                  <a:gd name="T36" fmla="*/ 56 w 104"/>
                  <a:gd name="T37" fmla="*/ 1 h 29"/>
                  <a:gd name="T38" fmla="*/ 60 w 104"/>
                  <a:gd name="T39" fmla="*/ 0 h 29"/>
                  <a:gd name="T40" fmla="*/ 62 w 104"/>
                  <a:gd name="T41" fmla="*/ 1 h 29"/>
                  <a:gd name="T42" fmla="*/ 65 w 104"/>
                  <a:gd name="T43" fmla="*/ 1 h 29"/>
                  <a:gd name="T44" fmla="*/ 69 w 104"/>
                  <a:gd name="T45" fmla="*/ 7 h 29"/>
                  <a:gd name="T46" fmla="*/ 76 w 104"/>
                  <a:gd name="T47" fmla="*/ 7 h 29"/>
                  <a:gd name="T48" fmla="*/ 78 w 104"/>
                  <a:gd name="T49" fmla="*/ 7 h 29"/>
                  <a:gd name="T50" fmla="*/ 80 w 104"/>
                  <a:gd name="T51" fmla="*/ 11 h 29"/>
                  <a:gd name="T52" fmla="*/ 83 w 104"/>
                  <a:gd name="T53" fmla="*/ 13 h 29"/>
                  <a:gd name="T54" fmla="*/ 87 w 104"/>
                  <a:gd name="T55" fmla="*/ 13 h 29"/>
                  <a:gd name="T56" fmla="*/ 94 w 104"/>
                  <a:gd name="T57" fmla="*/ 10 h 29"/>
                  <a:gd name="T58" fmla="*/ 96 w 104"/>
                  <a:gd name="T59" fmla="*/ 9 h 29"/>
                  <a:gd name="T60" fmla="*/ 98 w 104"/>
                  <a:gd name="T61" fmla="*/ 9 h 29"/>
                  <a:gd name="T62" fmla="*/ 101 w 104"/>
                  <a:gd name="T63" fmla="*/ 10 h 29"/>
                  <a:gd name="T64" fmla="*/ 102 w 104"/>
                  <a:gd name="T65" fmla="*/ 10 h 29"/>
                  <a:gd name="T66" fmla="*/ 104 w 104"/>
                  <a:gd name="T67" fmla="*/ 10 h 29"/>
                  <a:gd name="T68" fmla="*/ 104 w 104"/>
                  <a:gd name="T69" fmla="*/ 13 h 29"/>
                  <a:gd name="T70" fmla="*/ 104 w 104"/>
                  <a:gd name="T71" fmla="*/ 15 h 29"/>
                  <a:gd name="T72" fmla="*/ 101 w 104"/>
                  <a:gd name="T73" fmla="*/ 18 h 29"/>
                  <a:gd name="T74" fmla="*/ 94 w 104"/>
                  <a:gd name="T75" fmla="*/ 20 h 29"/>
                  <a:gd name="T76" fmla="*/ 90 w 104"/>
                  <a:gd name="T77" fmla="*/ 21 h 29"/>
                  <a:gd name="T78" fmla="*/ 88 w 104"/>
                  <a:gd name="T79" fmla="*/ 20 h 29"/>
                  <a:gd name="T80" fmla="*/ 83 w 104"/>
                  <a:gd name="T81" fmla="*/ 20 h 29"/>
                  <a:gd name="T82" fmla="*/ 78 w 104"/>
                  <a:gd name="T83" fmla="*/ 18 h 29"/>
                  <a:gd name="T84" fmla="*/ 74 w 104"/>
                  <a:gd name="T85" fmla="*/ 18 h 29"/>
                  <a:gd name="T86" fmla="*/ 69 w 104"/>
                  <a:gd name="T87" fmla="*/ 14 h 29"/>
                  <a:gd name="T88" fmla="*/ 64 w 104"/>
                  <a:gd name="T89" fmla="*/ 13 h 29"/>
                  <a:gd name="T90" fmla="*/ 62 w 104"/>
                  <a:gd name="T91" fmla="*/ 11 h 29"/>
                  <a:gd name="T92" fmla="*/ 58 w 104"/>
                  <a:gd name="T93" fmla="*/ 10 h 29"/>
                  <a:gd name="T94" fmla="*/ 56 w 104"/>
                  <a:gd name="T95" fmla="*/ 11 h 29"/>
                  <a:gd name="T96" fmla="*/ 54 w 104"/>
                  <a:gd name="T97" fmla="*/ 14 h 29"/>
                  <a:gd name="T98" fmla="*/ 48 w 104"/>
                  <a:gd name="T99" fmla="*/ 17 h 29"/>
                  <a:gd name="T100" fmla="*/ 40 w 104"/>
                  <a:gd name="T101" fmla="*/ 17 h 29"/>
                  <a:gd name="T102" fmla="*/ 39 w 104"/>
                  <a:gd name="T103" fmla="*/ 17 h 29"/>
                  <a:gd name="T104" fmla="*/ 36 w 104"/>
                  <a:gd name="T105" fmla="*/ 17 h 29"/>
                  <a:gd name="T106" fmla="*/ 34 w 104"/>
                  <a:gd name="T107" fmla="*/ 21 h 29"/>
                  <a:gd name="T108" fmla="*/ 34 w 104"/>
                  <a:gd name="T109" fmla="*/ 23 h 29"/>
                  <a:gd name="T110" fmla="*/ 27 w 104"/>
                  <a:gd name="T111" fmla="*/ 23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04" h="29">
                    <a:moveTo>
                      <a:pt x="27" y="23"/>
                    </a:moveTo>
                    <a:lnTo>
                      <a:pt x="4" y="25"/>
                    </a:lnTo>
                    <a:lnTo>
                      <a:pt x="1" y="29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1"/>
                    </a:lnTo>
                    <a:lnTo>
                      <a:pt x="0" y="17"/>
                    </a:lnTo>
                    <a:lnTo>
                      <a:pt x="1" y="17"/>
                    </a:lnTo>
                    <a:lnTo>
                      <a:pt x="3" y="13"/>
                    </a:lnTo>
                    <a:lnTo>
                      <a:pt x="4" y="13"/>
                    </a:lnTo>
                    <a:lnTo>
                      <a:pt x="7" y="13"/>
                    </a:lnTo>
                    <a:lnTo>
                      <a:pt x="7" y="11"/>
                    </a:lnTo>
                    <a:lnTo>
                      <a:pt x="7" y="9"/>
                    </a:lnTo>
                    <a:lnTo>
                      <a:pt x="9" y="9"/>
                    </a:lnTo>
                    <a:lnTo>
                      <a:pt x="43" y="9"/>
                    </a:lnTo>
                    <a:lnTo>
                      <a:pt x="46" y="5"/>
                    </a:lnTo>
                    <a:lnTo>
                      <a:pt x="50" y="1"/>
                    </a:lnTo>
                    <a:lnTo>
                      <a:pt x="53" y="1"/>
                    </a:lnTo>
                    <a:lnTo>
                      <a:pt x="56" y="1"/>
                    </a:lnTo>
                    <a:lnTo>
                      <a:pt x="60" y="0"/>
                    </a:lnTo>
                    <a:lnTo>
                      <a:pt x="62" y="1"/>
                    </a:lnTo>
                    <a:lnTo>
                      <a:pt x="65" y="1"/>
                    </a:lnTo>
                    <a:lnTo>
                      <a:pt x="69" y="7"/>
                    </a:lnTo>
                    <a:lnTo>
                      <a:pt x="76" y="7"/>
                    </a:lnTo>
                    <a:lnTo>
                      <a:pt x="78" y="7"/>
                    </a:lnTo>
                    <a:lnTo>
                      <a:pt x="80" y="11"/>
                    </a:lnTo>
                    <a:lnTo>
                      <a:pt x="83" y="13"/>
                    </a:lnTo>
                    <a:lnTo>
                      <a:pt x="87" y="13"/>
                    </a:lnTo>
                    <a:lnTo>
                      <a:pt x="94" y="10"/>
                    </a:lnTo>
                    <a:lnTo>
                      <a:pt x="96" y="9"/>
                    </a:lnTo>
                    <a:lnTo>
                      <a:pt x="98" y="9"/>
                    </a:lnTo>
                    <a:lnTo>
                      <a:pt x="101" y="10"/>
                    </a:lnTo>
                    <a:lnTo>
                      <a:pt x="102" y="10"/>
                    </a:lnTo>
                    <a:lnTo>
                      <a:pt x="104" y="10"/>
                    </a:lnTo>
                    <a:lnTo>
                      <a:pt x="104" y="13"/>
                    </a:lnTo>
                    <a:lnTo>
                      <a:pt x="104" y="15"/>
                    </a:lnTo>
                    <a:lnTo>
                      <a:pt x="101" y="18"/>
                    </a:lnTo>
                    <a:lnTo>
                      <a:pt x="94" y="20"/>
                    </a:lnTo>
                    <a:lnTo>
                      <a:pt x="90" y="21"/>
                    </a:lnTo>
                    <a:lnTo>
                      <a:pt x="88" y="20"/>
                    </a:lnTo>
                    <a:lnTo>
                      <a:pt x="83" y="20"/>
                    </a:lnTo>
                    <a:lnTo>
                      <a:pt x="78" y="18"/>
                    </a:lnTo>
                    <a:lnTo>
                      <a:pt x="74" y="18"/>
                    </a:lnTo>
                    <a:lnTo>
                      <a:pt x="69" y="14"/>
                    </a:lnTo>
                    <a:lnTo>
                      <a:pt x="64" y="13"/>
                    </a:lnTo>
                    <a:lnTo>
                      <a:pt x="62" y="11"/>
                    </a:lnTo>
                    <a:lnTo>
                      <a:pt x="58" y="10"/>
                    </a:lnTo>
                    <a:lnTo>
                      <a:pt x="56" y="11"/>
                    </a:lnTo>
                    <a:lnTo>
                      <a:pt x="54" y="14"/>
                    </a:lnTo>
                    <a:lnTo>
                      <a:pt x="48" y="17"/>
                    </a:lnTo>
                    <a:lnTo>
                      <a:pt x="40" y="17"/>
                    </a:lnTo>
                    <a:lnTo>
                      <a:pt x="39" y="17"/>
                    </a:lnTo>
                    <a:lnTo>
                      <a:pt x="36" y="17"/>
                    </a:lnTo>
                    <a:lnTo>
                      <a:pt x="34" y="21"/>
                    </a:lnTo>
                    <a:lnTo>
                      <a:pt x="34" y="23"/>
                    </a:lnTo>
                    <a:lnTo>
                      <a:pt x="27" y="23"/>
                    </a:lnTo>
                    <a:close/>
                  </a:path>
                </a:pathLst>
              </a:custGeom>
              <a:solidFill>
                <a:srgbClr val="F7964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3" name="Freeform 444"/>
              <p:cNvSpPr>
                <a:spLocks/>
              </p:cNvSpPr>
              <p:nvPr/>
            </p:nvSpPr>
            <p:spPr bwMode="auto">
              <a:xfrm>
                <a:off x="402" y="2362"/>
                <a:ext cx="104" cy="29"/>
              </a:xfrm>
              <a:custGeom>
                <a:avLst/>
                <a:gdLst>
                  <a:gd name="T0" fmla="*/ 27 w 104"/>
                  <a:gd name="T1" fmla="*/ 23 h 29"/>
                  <a:gd name="T2" fmla="*/ 4 w 104"/>
                  <a:gd name="T3" fmla="*/ 25 h 29"/>
                  <a:gd name="T4" fmla="*/ 1 w 104"/>
                  <a:gd name="T5" fmla="*/ 29 h 29"/>
                  <a:gd name="T6" fmla="*/ 0 w 104"/>
                  <a:gd name="T7" fmla="*/ 29 h 29"/>
                  <a:gd name="T8" fmla="*/ 0 w 104"/>
                  <a:gd name="T9" fmla="*/ 28 h 29"/>
                  <a:gd name="T10" fmla="*/ 0 w 104"/>
                  <a:gd name="T11" fmla="*/ 21 h 29"/>
                  <a:gd name="T12" fmla="*/ 0 w 104"/>
                  <a:gd name="T13" fmla="*/ 17 h 29"/>
                  <a:gd name="T14" fmla="*/ 1 w 104"/>
                  <a:gd name="T15" fmla="*/ 17 h 29"/>
                  <a:gd name="T16" fmla="*/ 3 w 104"/>
                  <a:gd name="T17" fmla="*/ 13 h 29"/>
                  <a:gd name="T18" fmla="*/ 4 w 104"/>
                  <a:gd name="T19" fmla="*/ 13 h 29"/>
                  <a:gd name="T20" fmla="*/ 7 w 104"/>
                  <a:gd name="T21" fmla="*/ 13 h 29"/>
                  <a:gd name="T22" fmla="*/ 7 w 104"/>
                  <a:gd name="T23" fmla="*/ 11 h 29"/>
                  <a:gd name="T24" fmla="*/ 7 w 104"/>
                  <a:gd name="T25" fmla="*/ 9 h 29"/>
                  <a:gd name="T26" fmla="*/ 9 w 104"/>
                  <a:gd name="T27" fmla="*/ 9 h 29"/>
                  <a:gd name="T28" fmla="*/ 43 w 104"/>
                  <a:gd name="T29" fmla="*/ 9 h 29"/>
                  <a:gd name="T30" fmla="*/ 46 w 104"/>
                  <a:gd name="T31" fmla="*/ 5 h 29"/>
                  <a:gd name="T32" fmla="*/ 50 w 104"/>
                  <a:gd name="T33" fmla="*/ 1 h 29"/>
                  <a:gd name="T34" fmla="*/ 53 w 104"/>
                  <a:gd name="T35" fmla="*/ 1 h 29"/>
                  <a:gd name="T36" fmla="*/ 56 w 104"/>
                  <a:gd name="T37" fmla="*/ 1 h 29"/>
                  <a:gd name="T38" fmla="*/ 60 w 104"/>
                  <a:gd name="T39" fmla="*/ 0 h 29"/>
                  <a:gd name="T40" fmla="*/ 62 w 104"/>
                  <a:gd name="T41" fmla="*/ 1 h 29"/>
                  <a:gd name="T42" fmla="*/ 65 w 104"/>
                  <a:gd name="T43" fmla="*/ 1 h 29"/>
                  <a:gd name="T44" fmla="*/ 69 w 104"/>
                  <a:gd name="T45" fmla="*/ 7 h 29"/>
                  <a:gd name="T46" fmla="*/ 76 w 104"/>
                  <a:gd name="T47" fmla="*/ 7 h 29"/>
                  <a:gd name="T48" fmla="*/ 78 w 104"/>
                  <a:gd name="T49" fmla="*/ 7 h 29"/>
                  <a:gd name="T50" fmla="*/ 80 w 104"/>
                  <a:gd name="T51" fmla="*/ 11 h 29"/>
                  <a:gd name="T52" fmla="*/ 83 w 104"/>
                  <a:gd name="T53" fmla="*/ 13 h 29"/>
                  <a:gd name="T54" fmla="*/ 87 w 104"/>
                  <a:gd name="T55" fmla="*/ 13 h 29"/>
                  <a:gd name="T56" fmla="*/ 94 w 104"/>
                  <a:gd name="T57" fmla="*/ 10 h 29"/>
                  <a:gd name="T58" fmla="*/ 96 w 104"/>
                  <a:gd name="T59" fmla="*/ 9 h 29"/>
                  <a:gd name="T60" fmla="*/ 98 w 104"/>
                  <a:gd name="T61" fmla="*/ 9 h 29"/>
                  <a:gd name="T62" fmla="*/ 101 w 104"/>
                  <a:gd name="T63" fmla="*/ 10 h 29"/>
                  <a:gd name="T64" fmla="*/ 102 w 104"/>
                  <a:gd name="T65" fmla="*/ 10 h 29"/>
                  <a:gd name="T66" fmla="*/ 104 w 104"/>
                  <a:gd name="T67" fmla="*/ 10 h 29"/>
                  <a:gd name="T68" fmla="*/ 104 w 104"/>
                  <a:gd name="T69" fmla="*/ 13 h 29"/>
                  <a:gd name="T70" fmla="*/ 104 w 104"/>
                  <a:gd name="T71" fmla="*/ 15 h 29"/>
                  <a:gd name="T72" fmla="*/ 101 w 104"/>
                  <a:gd name="T73" fmla="*/ 18 h 29"/>
                  <a:gd name="T74" fmla="*/ 94 w 104"/>
                  <a:gd name="T75" fmla="*/ 20 h 29"/>
                  <a:gd name="T76" fmla="*/ 90 w 104"/>
                  <a:gd name="T77" fmla="*/ 21 h 29"/>
                  <a:gd name="T78" fmla="*/ 88 w 104"/>
                  <a:gd name="T79" fmla="*/ 20 h 29"/>
                  <a:gd name="T80" fmla="*/ 83 w 104"/>
                  <a:gd name="T81" fmla="*/ 20 h 29"/>
                  <a:gd name="T82" fmla="*/ 78 w 104"/>
                  <a:gd name="T83" fmla="*/ 18 h 29"/>
                  <a:gd name="T84" fmla="*/ 74 w 104"/>
                  <a:gd name="T85" fmla="*/ 18 h 29"/>
                  <a:gd name="T86" fmla="*/ 69 w 104"/>
                  <a:gd name="T87" fmla="*/ 14 h 29"/>
                  <a:gd name="T88" fmla="*/ 64 w 104"/>
                  <a:gd name="T89" fmla="*/ 13 h 29"/>
                  <a:gd name="T90" fmla="*/ 62 w 104"/>
                  <a:gd name="T91" fmla="*/ 11 h 29"/>
                  <a:gd name="T92" fmla="*/ 58 w 104"/>
                  <a:gd name="T93" fmla="*/ 10 h 29"/>
                  <a:gd name="T94" fmla="*/ 56 w 104"/>
                  <a:gd name="T95" fmla="*/ 11 h 29"/>
                  <a:gd name="T96" fmla="*/ 54 w 104"/>
                  <a:gd name="T97" fmla="*/ 14 h 29"/>
                  <a:gd name="T98" fmla="*/ 48 w 104"/>
                  <a:gd name="T99" fmla="*/ 17 h 29"/>
                  <a:gd name="T100" fmla="*/ 40 w 104"/>
                  <a:gd name="T101" fmla="*/ 17 h 29"/>
                  <a:gd name="T102" fmla="*/ 39 w 104"/>
                  <a:gd name="T103" fmla="*/ 17 h 29"/>
                  <a:gd name="T104" fmla="*/ 36 w 104"/>
                  <a:gd name="T105" fmla="*/ 17 h 29"/>
                  <a:gd name="T106" fmla="*/ 34 w 104"/>
                  <a:gd name="T107" fmla="*/ 21 h 29"/>
                  <a:gd name="T108" fmla="*/ 34 w 104"/>
                  <a:gd name="T109" fmla="*/ 23 h 29"/>
                  <a:gd name="T110" fmla="*/ 27 w 104"/>
                  <a:gd name="T111" fmla="*/ 23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04" h="29">
                    <a:moveTo>
                      <a:pt x="27" y="23"/>
                    </a:moveTo>
                    <a:lnTo>
                      <a:pt x="4" y="25"/>
                    </a:lnTo>
                    <a:lnTo>
                      <a:pt x="1" y="29"/>
                    </a:lnTo>
                    <a:lnTo>
                      <a:pt x="0" y="29"/>
                    </a:lnTo>
                    <a:lnTo>
                      <a:pt x="0" y="28"/>
                    </a:lnTo>
                    <a:lnTo>
                      <a:pt x="0" y="21"/>
                    </a:lnTo>
                    <a:lnTo>
                      <a:pt x="0" y="17"/>
                    </a:lnTo>
                    <a:lnTo>
                      <a:pt x="1" y="17"/>
                    </a:lnTo>
                    <a:lnTo>
                      <a:pt x="3" y="13"/>
                    </a:lnTo>
                    <a:lnTo>
                      <a:pt x="4" y="13"/>
                    </a:lnTo>
                    <a:lnTo>
                      <a:pt x="7" y="13"/>
                    </a:lnTo>
                    <a:lnTo>
                      <a:pt x="7" y="11"/>
                    </a:lnTo>
                    <a:lnTo>
                      <a:pt x="7" y="9"/>
                    </a:lnTo>
                    <a:lnTo>
                      <a:pt x="9" y="9"/>
                    </a:lnTo>
                    <a:lnTo>
                      <a:pt x="43" y="9"/>
                    </a:lnTo>
                    <a:lnTo>
                      <a:pt x="46" y="5"/>
                    </a:lnTo>
                    <a:lnTo>
                      <a:pt x="50" y="1"/>
                    </a:lnTo>
                    <a:lnTo>
                      <a:pt x="53" y="1"/>
                    </a:lnTo>
                    <a:lnTo>
                      <a:pt x="56" y="1"/>
                    </a:lnTo>
                    <a:lnTo>
                      <a:pt x="60" y="0"/>
                    </a:lnTo>
                    <a:lnTo>
                      <a:pt x="62" y="1"/>
                    </a:lnTo>
                    <a:lnTo>
                      <a:pt x="65" y="1"/>
                    </a:lnTo>
                    <a:lnTo>
                      <a:pt x="69" y="7"/>
                    </a:lnTo>
                    <a:lnTo>
                      <a:pt x="76" y="7"/>
                    </a:lnTo>
                    <a:lnTo>
                      <a:pt x="78" y="7"/>
                    </a:lnTo>
                    <a:lnTo>
                      <a:pt x="80" y="11"/>
                    </a:lnTo>
                    <a:lnTo>
                      <a:pt x="83" y="13"/>
                    </a:lnTo>
                    <a:lnTo>
                      <a:pt x="87" y="13"/>
                    </a:lnTo>
                    <a:lnTo>
                      <a:pt x="94" y="10"/>
                    </a:lnTo>
                    <a:lnTo>
                      <a:pt x="96" y="9"/>
                    </a:lnTo>
                    <a:lnTo>
                      <a:pt x="98" y="9"/>
                    </a:lnTo>
                    <a:lnTo>
                      <a:pt x="101" y="10"/>
                    </a:lnTo>
                    <a:lnTo>
                      <a:pt x="102" y="10"/>
                    </a:lnTo>
                    <a:lnTo>
                      <a:pt x="104" y="10"/>
                    </a:lnTo>
                    <a:lnTo>
                      <a:pt x="104" y="13"/>
                    </a:lnTo>
                    <a:lnTo>
                      <a:pt x="104" y="15"/>
                    </a:lnTo>
                    <a:lnTo>
                      <a:pt x="101" y="18"/>
                    </a:lnTo>
                    <a:lnTo>
                      <a:pt x="94" y="20"/>
                    </a:lnTo>
                    <a:lnTo>
                      <a:pt x="90" y="21"/>
                    </a:lnTo>
                    <a:lnTo>
                      <a:pt x="88" y="20"/>
                    </a:lnTo>
                    <a:lnTo>
                      <a:pt x="83" y="20"/>
                    </a:lnTo>
                    <a:lnTo>
                      <a:pt x="78" y="18"/>
                    </a:lnTo>
                    <a:lnTo>
                      <a:pt x="74" y="18"/>
                    </a:lnTo>
                    <a:lnTo>
                      <a:pt x="69" y="14"/>
                    </a:lnTo>
                    <a:lnTo>
                      <a:pt x="64" y="13"/>
                    </a:lnTo>
                    <a:lnTo>
                      <a:pt x="62" y="11"/>
                    </a:lnTo>
                    <a:lnTo>
                      <a:pt x="58" y="10"/>
                    </a:lnTo>
                    <a:lnTo>
                      <a:pt x="56" y="11"/>
                    </a:lnTo>
                    <a:lnTo>
                      <a:pt x="54" y="14"/>
                    </a:lnTo>
                    <a:lnTo>
                      <a:pt x="48" y="17"/>
                    </a:lnTo>
                    <a:lnTo>
                      <a:pt x="40" y="17"/>
                    </a:lnTo>
                    <a:lnTo>
                      <a:pt x="39" y="17"/>
                    </a:lnTo>
                    <a:lnTo>
                      <a:pt x="36" y="17"/>
                    </a:lnTo>
                    <a:lnTo>
                      <a:pt x="34" y="21"/>
                    </a:lnTo>
                    <a:lnTo>
                      <a:pt x="34" y="23"/>
                    </a:lnTo>
                    <a:lnTo>
                      <a:pt x="27" y="23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AA9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4" name="Freeform 445"/>
              <p:cNvSpPr>
                <a:spLocks/>
              </p:cNvSpPr>
              <p:nvPr/>
            </p:nvSpPr>
            <p:spPr bwMode="auto">
              <a:xfrm>
                <a:off x="402" y="2403"/>
                <a:ext cx="110" cy="65"/>
              </a:xfrm>
              <a:custGeom>
                <a:avLst/>
                <a:gdLst>
                  <a:gd name="T0" fmla="*/ 66 w 110"/>
                  <a:gd name="T1" fmla="*/ 60 h 65"/>
                  <a:gd name="T2" fmla="*/ 63 w 110"/>
                  <a:gd name="T3" fmla="*/ 62 h 65"/>
                  <a:gd name="T4" fmla="*/ 58 w 110"/>
                  <a:gd name="T5" fmla="*/ 65 h 65"/>
                  <a:gd name="T6" fmla="*/ 58 w 110"/>
                  <a:gd name="T7" fmla="*/ 61 h 65"/>
                  <a:gd name="T8" fmla="*/ 60 w 110"/>
                  <a:gd name="T9" fmla="*/ 60 h 65"/>
                  <a:gd name="T10" fmla="*/ 54 w 110"/>
                  <a:gd name="T11" fmla="*/ 60 h 65"/>
                  <a:gd name="T12" fmla="*/ 50 w 110"/>
                  <a:gd name="T13" fmla="*/ 60 h 65"/>
                  <a:gd name="T14" fmla="*/ 48 w 110"/>
                  <a:gd name="T15" fmla="*/ 56 h 65"/>
                  <a:gd name="T16" fmla="*/ 47 w 110"/>
                  <a:gd name="T17" fmla="*/ 51 h 65"/>
                  <a:gd name="T18" fmla="*/ 49 w 110"/>
                  <a:gd name="T19" fmla="*/ 45 h 65"/>
                  <a:gd name="T20" fmla="*/ 45 w 110"/>
                  <a:gd name="T21" fmla="*/ 37 h 65"/>
                  <a:gd name="T22" fmla="*/ 50 w 110"/>
                  <a:gd name="T23" fmla="*/ 34 h 65"/>
                  <a:gd name="T24" fmla="*/ 53 w 110"/>
                  <a:gd name="T25" fmla="*/ 34 h 65"/>
                  <a:gd name="T26" fmla="*/ 66 w 110"/>
                  <a:gd name="T27" fmla="*/ 32 h 65"/>
                  <a:gd name="T28" fmla="*/ 66 w 110"/>
                  <a:gd name="T29" fmla="*/ 29 h 65"/>
                  <a:gd name="T30" fmla="*/ 50 w 110"/>
                  <a:gd name="T31" fmla="*/ 31 h 65"/>
                  <a:gd name="T32" fmla="*/ 46 w 110"/>
                  <a:gd name="T33" fmla="*/ 32 h 65"/>
                  <a:gd name="T34" fmla="*/ 36 w 110"/>
                  <a:gd name="T35" fmla="*/ 37 h 65"/>
                  <a:gd name="T36" fmla="*/ 32 w 110"/>
                  <a:gd name="T37" fmla="*/ 37 h 65"/>
                  <a:gd name="T38" fmla="*/ 30 w 110"/>
                  <a:gd name="T39" fmla="*/ 37 h 65"/>
                  <a:gd name="T40" fmla="*/ 30 w 110"/>
                  <a:gd name="T41" fmla="*/ 31 h 65"/>
                  <a:gd name="T42" fmla="*/ 26 w 110"/>
                  <a:gd name="T43" fmla="*/ 32 h 65"/>
                  <a:gd name="T44" fmla="*/ 20 w 110"/>
                  <a:gd name="T45" fmla="*/ 31 h 65"/>
                  <a:gd name="T46" fmla="*/ 18 w 110"/>
                  <a:gd name="T47" fmla="*/ 27 h 65"/>
                  <a:gd name="T48" fmla="*/ 17 w 110"/>
                  <a:gd name="T49" fmla="*/ 21 h 65"/>
                  <a:gd name="T50" fmla="*/ 3 w 110"/>
                  <a:gd name="T51" fmla="*/ 18 h 65"/>
                  <a:gd name="T52" fmla="*/ 0 w 110"/>
                  <a:gd name="T53" fmla="*/ 13 h 65"/>
                  <a:gd name="T54" fmla="*/ 1 w 110"/>
                  <a:gd name="T55" fmla="*/ 11 h 65"/>
                  <a:gd name="T56" fmla="*/ 3 w 110"/>
                  <a:gd name="T57" fmla="*/ 11 h 65"/>
                  <a:gd name="T58" fmla="*/ 6 w 110"/>
                  <a:gd name="T59" fmla="*/ 13 h 65"/>
                  <a:gd name="T60" fmla="*/ 9 w 110"/>
                  <a:gd name="T61" fmla="*/ 13 h 65"/>
                  <a:gd name="T62" fmla="*/ 17 w 110"/>
                  <a:gd name="T63" fmla="*/ 10 h 65"/>
                  <a:gd name="T64" fmla="*/ 18 w 110"/>
                  <a:gd name="T65" fmla="*/ 8 h 65"/>
                  <a:gd name="T66" fmla="*/ 36 w 110"/>
                  <a:gd name="T67" fmla="*/ 8 h 65"/>
                  <a:gd name="T68" fmla="*/ 43 w 110"/>
                  <a:gd name="T69" fmla="*/ 7 h 65"/>
                  <a:gd name="T70" fmla="*/ 50 w 110"/>
                  <a:gd name="T71" fmla="*/ 3 h 65"/>
                  <a:gd name="T72" fmla="*/ 57 w 110"/>
                  <a:gd name="T73" fmla="*/ 0 h 65"/>
                  <a:gd name="T74" fmla="*/ 73 w 110"/>
                  <a:gd name="T75" fmla="*/ 0 h 65"/>
                  <a:gd name="T76" fmla="*/ 75 w 110"/>
                  <a:gd name="T77" fmla="*/ 0 h 65"/>
                  <a:gd name="T78" fmla="*/ 106 w 110"/>
                  <a:gd name="T79" fmla="*/ 0 h 65"/>
                  <a:gd name="T80" fmla="*/ 106 w 110"/>
                  <a:gd name="T81" fmla="*/ 4 h 65"/>
                  <a:gd name="T82" fmla="*/ 110 w 110"/>
                  <a:gd name="T83" fmla="*/ 8 h 65"/>
                  <a:gd name="T84" fmla="*/ 110 w 110"/>
                  <a:gd name="T85" fmla="*/ 11 h 65"/>
                  <a:gd name="T86" fmla="*/ 107 w 110"/>
                  <a:gd name="T87" fmla="*/ 15 h 65"/>
                  <a:gd name="T88" fmla="*/ 105 w 110"/>
                  <a:gd name="T89" fmla="*/ 16 h 65"/>
                  <a:gd name="T90" fmla="*/ 102 w 110"/>
                  <a:gd name="T91" fmla="*/ 16 h 65"/>
                  <a:gd name="T92" fmla="*/ 100 w 110"/>
                  <a:gd name="T93" fmla="*/ 17 h 65"/>
                  <a:gd name="T94" fmla="*/ 99 w 110"/>
                  <a:gd name="T95" fmla="*/ 19 h 65"/>
                  <a:gd name="T96" fmla="*/ 103 w 110"/>
                  <a:gd name="T97" fmla="*/ 21 h 65"/>
                  <a:gd name="T98" fmla="*/ 105 w 110"/>
                  <a:gd name="T99" fmla="*/ 24 h 65"/>
                  <a:gd name="T100" fmla="*/ 106 w 110"/>
                  <a:gd name="T101" fmla="*/ 37 h 65"/>
                  <a:gd name="T102" fmla="*/ 101 w 110"/>
                  <a:gd name="T103" fmla="*/ 37 h 65"/>
                  <a:gd name="T104" fmla="*/ 99 w 110"/>
                  <a:gd name="T105" fmla="*/ 38 h 65"/>
                  <a:gd name="T106" fmla="*/ 87 w 110"/>
                  <a:gd name="T107" fmla="*/ 38 h 65"/>
                  <a:gd name="T108" fmla="*/ 76 w 110"/>
                  <a:gd name="T109" fmla="*/ 44 h 65"/>
                  <a:gd name="T110" fmla="*/ 72 w 110"/>
                  <a:gd name="T111" fmla="*/ 47 h 65"/>
                  <a:gd name="T112" fmla="*/ 69 w 110"/>
                  <a:gd name="T113" fmla="*/ 51 h 65"/>
                  <a:gd name="T114" fmla="*/ 67 w 110"/>
                  <a:gd name="T115" fmla="*/ 58 h 65"/>
                  <a:gd name="T116" fmla="*/ 66 w 110"/>
                  <a:gd name="T117" fmla="*/ 6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10" h="65">
                    <a:moveTo>
                      <a:pt x="66" y="60"/>
                    </a:moveTo>
                    <a:lnTo>
                      <a:pt x="63" y="62"/>
                    </a:lnTo>
                    <a:lnTo>
                      <a:pt x="58" y="65"/>
                    </a:lnTo>
                    <a:lnTo>
                      <a:pt x="58" y="61"/>
                    </a:lnTo>
                    <a:lnTo>
                      <a:pt x="60" y="60"/>
                    </a:lnTo>
                    <a:lnTo>
                      <a:pt x="54" y="60"/>
                    </a:lnTo>
                    <a:lnTo>
                      <a:pt x="50" y="60"/>
                    </a:lnTo>
                    <a:lnTo>
                      <a:pt x="48" y="56"/>
                    </a:lnTo>
                    <a:lnTo>
                      <a:pt x="47" y="51"/>
                    </a:lnTo>
                    <a:lnTo>
                      <a:pt x="49" y="45"/>
                    </a:lnTo>
                    <a:lnTo>
                      <a:pt x="45" y="37"/>
                    </a:lnTo>
                    <a:lnTo>
                      <a:pt x="50" y="34"/>
                    </a:lnTo>
                    <a:lnTo>
                      <a:pt x="53" y="34"/>
                    </a:lnTo>
                    <a:lnTo>
                      <a:pt x="66" y="32"/>
                    </a:lnTo>
                    <a:lnTo>
                      <a:pt x="66" y="29"/>
                    </a:lnTo>
                    <a:lnTo>
                      <a:pt x="50" y="31"/>
                    </a:lnTo>
                    <a:lnTo>
                      <a:pt x="46" y="32"/>
                    </a:lnTo>
                    <a:lnTo>
                      <a:pt x="36" y="37"/>
                    </a:lnTo>
                    <a:lnTo>
                      <a:pt x="32" y="37"/>
                    </a:lnTo>
                    <a:lnTo>
                      <a:pt x="30" y="37"/>
                    </a:lnTo>
                    <a:lnTo>
                      <a:pt x="30" y="31"/>
                    </a:lnTo>
                    <a:lnTo>
                      <a:pt x="26" y="32"/>
                    </a:lnTo>
                    <a:lnTo>
                      <a:pt x="20" y="31"/>
                    </a:lnTo>
                    <a:lnTo>
                      <a:pt x="18" y="27"/>
                    </a:lnTo>
                    <a:lnTo>
                      <a:pt x="17" y="21"/>
                    </a:lnTo>
                    <a:lnTo>
                      <a:pt x="3" y="18"/>
                    </a:lnTo>
                    <a:lnTo>
                      <a:pt x="0" y="13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6" y="13"/>
                    </a:lnTo>
                    <a:lnTo>
                      <a:pt x="9" y="13"/>
                    </a:lnTo>
                    <a:lnTo>
                      <a:pt x="17" y="10"/>
                    </a:lnTo>
                    <a:lnTo>
                      <a:pt x="18" y="8"/>
                    </a:lnTo>
                    <a:lnTo>
                      <a:pt x="36" y="8"/>
                    </a:lnTo>
                    <a:lnTo>
                      <a:pt x="43" y="7"/>
                    </a:lnTo>
                    <a:lnTo>
                      <a:pt x="50" y="3"/>
                    </a:lnTo>
                    <a:lnTo>
                      <a:pt x="57" y="0"/>
                    </a:lnTo>
                    <a:lnTo>
                      <a:pt x="73" y="0"/>
                    </a:lnTo>
                    <a:lnTo>
                      <a:pt x="75" y="0"/>
                    </a:lnTo>
                    <a:lnTo>
                      <a:pt x="106" y="0"/>
                    </a:lnTo>
                    <a:lnTo>
                      <a:pt x="106" y="4"/>
                    </a:lnTo>
                    <a:lnTo>
                      <a:pt x="110" y="8"/>
                    </a:lnTo>
                    <a:lnTo>
                      <a:pt x="110" y="11"/>
                    </a:lnTo>
                    <a:lnTo>
                      <a:pt x="107" y="15"/>
                    </a:lnTo>
                    <a:lnTo>
                      <a:pt x="105" y="16"/>
                    </a:lnTo>
                    <a:lnTo>
                      <a:pt x="102" y="16"/>
                    </a:lnTo>
                    <a:lnTo>
                      <a:pt x="100" y="17"/>
                    </a:lnTo>
                    <a:lnTo>
                      <a:pt x="99" y="19"/>
                    </a:lnTo>
                    <a:lnTo>
                      <a:pt x="103" y="21"/>
                    </a:lnTo>
                    <a:lnTo>
                      <a:pt x="105" y="24"/>
                    </a:lnTo>
                    <a:lnTo>
                      <a:pt x="106" y="37"/>
                    </a:lnTo>
                    <a:lnTo>
                      <a:pt x="101" y="37"/>
                    </a:lnTo>
                    <a:lnTo>
                      <a:pt x="99" y="38"/>
                    </a:lnTo>
                    <a:lnTo>
                      <a:pt x="87" y="38"/>
                    </a:lnTo>
                    <a:lnTo>
                      <a:pt x="76" y="44"/>
                    </a:lnTo>
                    <a:lnTo>
                      <a:pt x="72" y="47"/>
                    </a:lnTo>
                    <a:lnTo>
                      <a:pt x="69" y="51"/>
                    </a:lnTo>
                    <a:lnTo>
                      <a:pt x="67" y="58"/>
                    </a:lnTo>
                    <a:lnTo>
                      <a:pt x="66" y="60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5" name="Freeform 446"/>
              <p:cNvSpPr>
                <a:spLocks/>
              </p:cNvSpPr>
              <p:nvPr/>
            </p:nvSpPr>
            <p:spPr bwMode="auto">
              <a:xfrm>
                <a:off x="402" y="2403"/>
                <a:ext cx="110" cy="65"/>
              </a:xfrm>
              <a:custGeom>
                <a:avLst/>
                <a:gdLst>
                  <a:gd name="T0" fmla="*/ 66 w 110"/>
                  <a:gd name="T1" fmla="*/ 60 h 65"/>
                  <a:gd name="T2" fmla="*/ 63 w 110"/>
                  <a:gd name="T3" fmla="*/ 62 h 65"/>
                  <a:gd name="T4" fmla="*/ 58 w 110"/>
                  <a:gd name="T5" fmla="*/ 65 h 65"/>
                  <a:gd name="T6" fmla="*/ 58 w 110"/>
                  <a:gd name="T7" fmla="*/ 61 h 65"/>
                  <a:gd name="T8" fmla="*/ 60 w 110"/>
                  <a:gd name="T9" fmla="*/ 60 h 65"/>
                  <a:gd name="T10" fmla="*/ 54 w 110"/>
                  <a:gd name="T11" fmla="*/ 60 h 65"/>
                  <a:gd name="T12" fmla="*/ 50 w 110"/>
                  <a:gd name="T13" fmla="*/ 60 h 65"/>
                  <a:gd name="T14" fmla="*/ 48 w 110"/>
                  <a:gd name="T15" fmla="*/ 56 h 65"/>
                  <a:gd name="T16" fmla="*/ 47 w 110"/>
                  <a:gd name="T17" fmla="*/ 51 h 65"/>
                  <a:gd name="T18" fmla="*/ 49 w 110"/>
                  <a:gd name="T19" fmla="*/ 45 h 65"/>
                  <a:gd name="T20" fmla="*/ 45 w 110"/>
                  <a:gd name="T21" fmla="*/ 37 h 65"/>
                  <a:gd name="T22" fmla="*/ 50 w 110"/>
                  <a:gd name="T23" fmla="*/ 34 h 65"/>
                  <a:gd name="T24" fmla="*/ 53 w 110"/>
                  <a:gd name="T25" fmla="*/ 34 h 65"/>
                  <a:gd name="T26" fmla="*/ 66 w 110"/>
                  <a:gd name="T27" fmla="*/ 32 h 65"/>
                  <a:gd name="T28" fmla="*/ 66 w 110"/>
                  <a:gd name="T29" fmla="*/ 29 h 65"/>
                  <a:gd name="T30" fmla="*/ 50 w 110"/>
                  <a:gd name="T31" fmla="*/ 31 h 65"/>
                  <a:gd name="T32" fmla="*/ 46 w 110"/>
                  <a:gd name="T33" fmla="*/ 32 h 65"/>
                  <a:gd name="T34" fmla="*/ 36 w 110"/>
                  <a:gd name="T35" fmla="*/ 37 h 65"/>
                  <a:gd name="T36" fmla="*/ 32 w 110"/>
                  <a:gd name="T37" fmla="*/ 37 h 65"/>
                  <a:gd name="T38" fmla="*/ 30 w 110"/>
                  <a:gd name="T39" fmla="*/ 37 h 65"/>
                  <a:gd name="T40" fmla="*/ 30 w 110"/>
                  <a:gd name="T41" fmla="*/ 31 h 65"/>
                  <a:gd name="T42" fmla="*/ 26 w 110"/>
                  <a:gd name="T43" fmla="*/ 32 h 65"/>
                  <a:gd name="T44" fmla="*/ 20 w 110"/>
                  <a:gd name="T45" fmla="*/ 31 h 65"/>
                  <a:gd name="T46" fmla="*/ 18 w 110"/>
                  <a:gd name="T47" fmla="*/ 27 h 65"/>
                  <a:gd name="T48" fmla="*/ 17 w 110"/>
                  <a:gd name="T49" fmla="*/ 21 h 65"/>
                  <a:gd name="T50" fmla="*/ 3 w 110"/>
                  <a:gd name="T51" fmla="*/ 18 h 65"/>
                  <a:gd name="T52" fmla="*/ 0 w 110"/>
                  <a:gd name="T53" fmla="*/ 13 h 65"/>
                  <a:gd name="T54" fmla="*/ 1 w 110"/>
                  <a:gd name="T55" fmla="*/ 11 h 65"/>
                  <a:gd name="T56" fmla="*/ 3 w 110"/>
                  <a:gd name="T57" fmla="*/ 11 h 65"/>
                  <a:gd name="T58" fmla="*/ 6 w 110"/>
                  <a:gd name="T59" fmla="*/ 13 h 65"/>
                  <a:gd name="T60" fmla="*/ 9 w 110"/>
                  <a:gd name="T61" fmla="*/ 13 h 65"/>
                  <a:gd name="T62" fmla="*/ 17 w 110"/>
                  <a:gd name="T63" fmla="*/ 10 h 65"/>
                  <a:gd name="T64" fmla="*/ 18 w 110"/>
                  <a:gd name="T65" fmla="*/ 8 h 65"/>
                  <a:gd name="T66" fmla="*/ 36 w 110"/>
                  <a:gd name="T67" fmla="*/ 8 h 65"/>
                  <a:gd name="T68" fmla="*/ 43 w 110"/>
                  <a:gd name="T69" fmla="*/ 7 h 65"/>
                  <a:gd name="T70" fmla="*/ 50 w 110"/>
                  <a:gd name="T71" fmla="*/ 3 h 65"/>
                  <a:gd name="T72" fmla="*/ 57 w 110"/>
                  <a:gd name="T73" fmla="*/ 0 h 65"/>
                  <a:gd name="T74" fmla="*/ 73 w 110"/>
                  <a:gd name="T75" fmla="*/ 0 h 65"/>
                  <a:gd name="T76" fmla="*/ 75 w 110"/>
                  <a:gd name="T77" fmla="*/ 0 h 65"/>
                  <a:gd name="T78" fmla="*/ 106 w 110"/>
                  <a:gd name="T79" fmla="*/ 0 h 65"/>
                  <a:gd name="T80" fmla="*/ 106 w 110"/>
                  <a:gd name="T81" fmla="*/ 4 h 65"/>
                  <a:gd name="T82" fmla="*/ 110 w 110"/>
                  <a:gd name="T83" fmla="*/ 8 h 65"/>
                  <a:gd name="T84" fmla="*/ 110 w 110"/>
                  <a:gd name="T85" fmla="*/ 11 h 65"/>
                  <a:gd name="T86" fmla="*/ 107 w 110"/>
                  <a:gd name="T87" fmla="*/ 15 h 65"/>
                  <a:gd name="T88" fmla="*/ 105 w 110"/>
                  <a:gd name="T89" fmla="*/ 16 h 65"/>
                  <a:gd name="T90" fmla="*/ 102 w 110"/>
                  <a:gd name="T91" fmla="*/ 16 h 65"/>
                  <a:gd name="T92" fmla="*/ 100 w 110"/>
                  <a:gd name="T93" fmla="*/ 17 h 65"/>
                  <a:gd name="T94" fmla="*/ 99 w 110"/>
                  <a:gd name="T95" fmla="*/ 19 h 65"/>
                  <a:gd name="T96" fmla="*/ 103 w 110"/>
                  <a:gd name="T97" fmla="*/ 21 h 65"/>
                  <a:gd name="T98" fmla="*/ 105 w 110"/>
                  <a:gd name="T99" fmla="*/ 24 h 65"/>
                  <a:gd name="T100" fmla="*/ 106 w 110"/>
                  <a:gd name="T101" fmla="*/ 37 h 65"/>
                  <a:gd name="T102" fmla="*/ 101 w 110"/>
                  <a:gd name="T103" fmla="*/ 37 h 65"/>
                  <a:gd name="T104" fmla="*/ 99 w 110"/>
                  <a:gd name="T105" fmla="*/ 38 h 65"/>
                  <a:gd name="T106" fmla="*/ 87 w 110"/>
                  <a:gd name="T107" fmla="*/ 38 h 65"/>
                  <a:gd name="T108" fmla="*/ 76 w 110"/>
                  <a:gd name="T109" fmla="*/ 44 h 65"/>
                  <a:gd name="T110" fmla="*/ 72 w 110"/>
                  <a:gd name="T111" fmla="*/ 47 h 65"/>
                  <a:gd name="T112" fmla="*/ 69 w 110"/>
                  <a:gd name="T113" fmla="*/ 51 h 65"/>
                  <a:gd name="T114" fmla="*/ 67 w 110"/>
                  <a:gd name="T115" fmla="*/ 58 h 65"/>
                  <a:gd name="T116" fmla="*/ 66 w 110"/>
                  <a:gd name="T117" fmla="*/ 6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10" h="65">
                    <a:moveTo>
                      <a:pt x="66" y="60"/>
                    </a:moveTo>
                    <a:lnTo>
                      <a:pt x="63" y="62"/>
                    </a:lnTo>
                    <a:lnTo>
                      <a:pt x="58" y="65"/>
                    </a:lnTo>
                    <a:lnTo>
                      <a:pt x="58" y="61"/>
                    </a:lnTo>
                    <a:lnTo>
                      <a:pt x="60" y="60"/>
                    </a:lnTo>
                    <a:lnTo>
                      <a:pt x="54" y="60"/>
                    </a:lnTo>
                    <a:lnTo>
                      <a:pt x="50" y="60"/>
                    </a:lnTo>
                    <a:lnTo>
                      <a:pt x="48" y="56"/>
                    </a:lnTo>
                    <a:lnTo>
                      <a:pt x="47" y="51"/>
                    </a:lnTo>
                    <a:lnTo>
                      <a:pt x="49" y="45"/>
                    </a:lnTo>
                    <a:lnTo>
                      <a:pt x="45" y="37"/>
                    </a:lnTo>
                    <a:lnTo>
                      <a:pt x="50" y="34"/>
                    </a:lnTo>
                    <a:lnTo>
                      <a:pt x="53" y="34"/>
                    </a:lnTo>
                    <a:lnTo>
                      <a:pt x="66" y="32"/>
                    </a:lnTo>
                    <a:lnTo>
                      <a:pt x="66" y="29"/>
                    </a:lnTo>
                    <a:lnTo>
                      <a:pt x="50" y="31"/>
                    </a:lnTo>
                    <a:lnTo>
                      <a:pt x="46" y="32"/>
                    </a:lnTo>
                    <a:lnTo>
                      <a:pt x="36" y="37"/>
                    </a:lnTo>
                    <a:lnTo>
                      <a:pt x="32" y="37"/>
                    </a:lnTo>
                    <a:lnTo>
                      <a:pt x="30" y="37"/>
                    </a:lnTo>
                    <a:lnTo>
                      <a:pt x="30" y="31"/>
                    </a:lnTo>
                    <a:lnTo>
                      <a:pt x="26" y="32"/>
                    </a:lnTo>
                    <a:lnTo>
                      <a:pt x="20" y="31"/>
                    </a:lnTo>
                    <a:lnTo>
                      <a:pt x="18" y="27"/>
                    </a:lnTo>
                    <a:lnTo>
                      <a:pt x="17" y="21"/>
                    </a:lnTo>
                    <a:lnTo>
                      <a:pt x="3" y="18"/>
                    </a:lnTo>
                    <a:lnTo>
                      <a:pt x="0" y="13"/>
                    </a:lnTo>
                    <a:lnTo>
                      <a:pt x="1" y="11"/>
                    </a:lnTo>
                    <a:lnTo>
                      <a:pt x="3" y="11"/>
                    </a:lnTo>
                    <a:lnTo>
                      <a:pt x="6" y="13"/>
                    </a:lnTo>
                    <a:lnTo>
                      <a:pt x="9" y="13"/>
                    </a:lnTo>
                    <a:lnTo>
                      <a:pt x="17" y="10"/>
                    </a:lnTo>
                    <a:lnTo>
                      <a:pt x="18" y="8"/>
                    </a:lnTo>
                    <a:lnTo>
                      <a:pt x="36" y="8"/>
                    </a:lnTo>
                    <a:lnTo>
                      <a:pt x="43" y="7"/>
                    </a:lnTo>
                    <a:lnTo>
                      <a:pt x="50" y="3"/>
                    </a:lnTo>
                    <a:lnTo>
                      <a:pt x="57" y="0"/>
                    </a:lnTo>
                    <a:lnTo>
                      <a:pt x="73" y="0"/>
                    </a:lnTo>
                    <a:lnTo>
                      <a:pt x="75" y="0"/>
                    </a:lnTo>
                    <a:lnTo>
                      <a:pt x="106" y="0"/>
                    </a:lnTo>
                    <a:lnTo>
                      <a:pt x="106" y="4"/>
                    </a:lnTo>
                    <a:lnTo>
                      <a:pt x="110" y="8"/>
                    </a:lnTo>
                    <a:lnTo>
                      <a:pt x="110" y="11"/>
                    </a:lnTo>
                    <a:lnTo>
                      <a:pt x="107" y="15"/>
                    </a:lnTo>
                    <a:lnTo>
                      <a:pt x="105" y="16"/>
                    </a:lnTo>
                    <a:lnTo>
                      <a:pt x="102" y="16"/>
                    </a:lnTo>
                    <a:lnTo>
                      <a:pt x="100" y="17"/>
                    </a:lnTo>
                    <a:lnTo>
                      <a:pt x="99" y="19"/>
                    </a:lnTo>
                    <a:lnTo>
                      <a:pt x="103" y="21"/>
                    </a:lnTo>
                    <a:lnTo>
                      <a:pt x="105" y="24"/>
                    </a:lnTo>
                    <a:lnTo>
                      <a:pt x="106" y="37"/>
                    </a:lnTo>
                    <a:lnTo>
                      <a:pt x="101" y="37"/>
                    </a:lnTo>
                    <a:lnTo>
                      <a:pt x="99" y="38"/>
                    </a:lnTo>
                    <a:lnTo>
                      <a:pt x="87" y="38"/>
                    </a:lnTo>
                    <a:lnTo>
                      <a:pt x="76" y="44"/>
                    </a:lnTo>
                    <a:lnTo>
                      <a:pt x="72" y="47"/>
                    </a:lnTo>
                    <a:lnTo>
                      <a:pt x="69" y="51"/>
                    </a:lnTo>
                    <a:lnTo>
                      <a:pt x="67" y="58"/>
                    </a:lnTo>
                    <a:lnTo>
                      <a:pt x="66" y="6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40506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6" name="Freeform 447"/>
              <p:cNvSpPr>
                <a:spLocks/>
              </p:cNvSpPr>
              <p:nvPr/>
            </p:nvSpPr>
            <p:spPr bwMode="auto">
              <a:xfrm>
                <a:off x="801" y="2320"/>
                <a:ext cx="261" cy="201"/>
              </a:xfrm>
              <a:custGeom>
                <a:avLst/>
                <a:gdLst>
                  <a:gd name="T0" fmla="*/ 261 w 261"/>
                  <a:gd name="T1" fmla="*/ 111 h 201"/>
                  <a:gd name="T2" fmla="*/ 257 w 261"/>
                  <a:gd name="T3" fmla="*/ 117 h 201"/>
                  <a:gd name="T4" fmla="*/ 249 w 261"/>
                  <a:gd name="T5" fmla="*/ 128 h 201"/>
                  <a:gd name="T6" fmla="*/ 237 w 261"/>
                  <a:gd name="T7" fmla="*/ 129 h 201"/>
                  <a:gd name="T8" fmla="*/ 225 w 261"/>
                  <a:gd name="T9" fmla="*/ 128 h 201"/>
                  <a:gd name="T10" fmla="*/ 217 w 261"/>
                  <a:gd name="T11" fmla="*/ 137 h 201"/>
                  <a:gd name="T12" fmla="*/ 214 w 261"/>
                  <a:gd name="T13" fmla="*/ 143 h 201"/>
                  <a:gd name="T14" fmla="*/ 208 w 261"/>
                  <a:gd name="T15" fmla="*/ 146 h 201"/>
                  <a:gd name="T16" fmla="*/ 196 w 261"/>
                  <a:gd name="T17" fmla="*/ 149 h 201"/>
                  <a:gd name="T18" fmla="*/ 171 w 261"/>
                  <a:gd name="T19" fmla="*/ 141 h 201"/>
                  <a:gd name="T20" fmla="*/ 151 w 261"/>
                  <a:gd name="T21" fmla="*/ 149 h 201"/>
                  <a:gd name="T22" fmla="*/ 107 w 261"/>
                  <a:gd name="T23" fmla="*/ 145 h 201"/>
                  <a:gd name="T24" fmla="*/ 82 w 261"/>
                  <a:gd name="T25" fmla="*/ 145 h 201"/>
                  <a:gd name="T26" fmla="*/ 81 w 261"/>
                  <a:gd name="T27" fmla="*/ 162 h 201"/>
                  <a:gd name="T28" fmla="*/ 85 w 261"/>
                  <a:gd name="T29" fmla="*/ 169 h 201"/>
                  <a:gd name="T30" fmla="*/ 85 w 261"/>
                  <a:gd name="T31" fmla="*/ 191 h 201"/>
                  <a:gd name="T32" fmla="*/ 86 w 261"/>
                  <a:gd name="T33" fmla="*/ 201 h 201"/>
                  <a:gd name="T34" fmla="*/ 78 w 261"/>
                  <a:gd name="T35" fmla="*/ 193 h 201"/>
                  <a:gd name="T36" fmla="*/ 71 w 261"/>
                  <a:gd name="T37" fmla="*/ 184 h 201"/>
                  <a:gd name="T38" fmla="*/ 60 w 261"/>
                  <a:gd name="T39" fmla="*/ 184 h 201"/>
                  <a:gd name="T40" fmla="*/ 42 w 261"/>
                  <a:gd name="T41" fmla="*/ 187 h 201"/>
                  <a:gd name="T42" fmla="*/ 31 w 261"/>
                  <a:gd name="T43" fmla="*/ 193 h 201"/>
                  <a:gd name="T44" fmla="*/ 23 w 261"/>
                  <a:gd name="T45" fmla="*/ 190 h 201"/>
                  <a:gd name="T46" fmla="*/ 19 w 261"/>
                  <a:gd name="T47" fmla="*/ 192 h 201"/>
                  <a:gd name="T48" fmla="*/ 14 w 261"/>
                  <a:gd name="T49" fmla="*/ 188 h 201"/>
                  <a:gd name="T50" fmla="*/ 9 w 261"/>
                  <a:gd name="T51" fmla="*/ 182 h 201"/>
                  <a:gd name="T52" fmla="*/ 5 w 261"/>
                  <a:gd name="T53" fmla="*/ 176 h 201"/>
                  <a:gd name="T54" fmla="*/ 3 w 261"/>
                  <a:gd name="T55" fmla="*/ 170 h 201"/>
                  <a:gd name="T56" fmla="*/ 0 w 261"/>
                  <a:gd name="T57" fmla="*/ 162 h 201"/>
                  <a:gd name="T58" fmla="*/ 6 w 261"/>
                  <a:gd name="T59" fmla="*/ 135 h 201"/>
                  <a:gd name="T60" fmla="*/ 12 w 261"/>
                  <a:gd name="T61" fmla="*/ 118 h 201"/>
                  <a:gd name="T62" fmla="*/ 33 w 261"/>
                  <a:gd name="T63" fmla="*/ 99 h 201"/>
                  <a:gd name="T64" fmla="*/ 43 w 261"/>
                  <a:gd name="T65" fmla="*/ 70 h 201"/>
                  <a:gd name="T66" fmla="*/ 55 w 261"/>
                  <a:gd name="T67" fmla="*/ 62 h 201"/>
                  <a:gd name="T68" fmla="*/ 95 w 261"/>
                  <a:gd name="T69" fmla="*/ 51 h 201"/>
                  <a:gd name="T70" fmla="*/ 137 w 261"/>
                  <a:gd name="T71" fmla="*/ 16 h 201"/>
                  <a:gd name="T72" fmla="*/ 163 w 261"/>
                  <a:gd name="T73" fmla="*/ 0 h 201"/>
                  <a:gd name="T74" fmla="*/ 183 w 261"/>
                  <a:gd name="T75" fmla="*/ 11 h 201"/>
                  <a:gd name="T76" fmla="*/ 188 w 261"/>
                  <a:gd name="T77" fmla="*/ 23 h 201"/>
                  <a:gd name="T78" fmla="*/ 189 w 261"/>
                  <a:gd name="T79" fmla="*/ 36 h 201"/>
                  <a:gd name="T80" fmla="*/ 212 w 261"/>
                  <a:gd name="T81" fmla="*/ 60 h 201"/>
                  <a:gd name="T82" fmla="*/ 225 w 261"/>
                  <a:gd name="T83" fmla="*/ 83 h 201"/>
                  <a:gd name="T84" fmla="*/ 238 w 261"/>
                  <a:gd name="T85" fmla="*/ 87 h 201"/>
                  <a:gd name="T86" fmla="*/ 248 w 261"/>
                  <a:gd name="T87" fmla="*/ 83 h 201"/>
                  <a:gd name="T88" fmla="*/ 256 w 261"/>
                  <a:gd name="T89" fmla="*/ 93 h 201"/>
                  <a:gd name="T90" fmla="*/ 250 w 261"/>
                  <a:gd name="T91" fmla="*/ 94 h 201"/>
                  <a:gd name="T92" fmla="*/ 254 w 261"/>
                  <a:gd name="T93" fmla="*/ 104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61" h="201">
                    <a:moveTo>
                      <a:pt x="254" y="104"/>
                    </a:moveTo>
                    <a:lnTo>
                      <a:pt x="260" y="111"/>
                    </a:lnTo>
                    <a:lnTo>
                      <a:pt x="261" y="111"/>
                    </a:lnTo>
                    <a:lnTo>
                      <a:pt x="261" y="112"/>
                    </a:lnTo>
                    <a:lnTo>
                      <a:pt x="259" y="115"/>
                    </a:lnTo>
                    <a:lnTo>
                      <a:pt x="257" y="117"/>
                    </a:lnTo>
                    <a:lnTo>
                      <a:pt x="258" y="118"/>
                    </a:lnTo>
                    <a:lnTo>
                      <a:pt x="256" y="121"/>
                    </a:lnTo>
                    <a:lnTo>
                      <a:pt x="249" y="128"/>
                    </a:lnTo>
                    <a:lnTo>
                      <a:pt x="246" y="129"/>
                    </a:lnTo>
                    <a:lnTo>
                      <a:pt x="241" y="128"/>
                    </a:lnTo>
                    <a:lnTo>
                      <a:pt x="237" y="129"/>
                    </a:lnTo>
                    <a:lnTo>
                      <a:pt x="231" y="127"/>
                    </a:lnTo>
                    <a:lnTo>
                      <a:pt x="228" y="127"/>
                    </a:lnTo>
                    <a:lnTo>
                      <a:pt x="225" y="128"/>
                    </a:lnTo>
                    <a:lnTo>
                      <a:pt x="222" y="136"/>
                    </a:lnTo>
                    <a:lnTo>
                      <a:pt x="219" y="136"/>
                    </a:lnTo>
                    <a:lnTo>
                      <a:pt x="217" y="137"/>
                    </a:lnTo>
                    <a:lnTo>
                      <a:pt x="216" y="138"/>
                    </a:lnTo>
                    <a:lnTo>
                      <a:pt x="214" y="140"/>
                    </a:lnTo>
                    <a:lnTo>
                      <a:pt x="214" y="143"/>
                    </a:lnTo>
                    <a:lnTo>
                      <a:pt x="211" y="143"/>
                    </a:lnTo>
                    <a:lnTo>
                      <a:pt x="209" y="145"/>
                    </a:lnTo>
                    <a:lnTo>
                      <a:pt x="208" y="146"/>
                    </a:lnTo>
                    <a:lnTo>
                      <a:pt x="199" y="145"/>
                    </a:lnTo>
                    <a:lnTo>
                      <a:pt x="198" y="148"/>
                    </a:lnTo>
                    <a:lnTo>
                      <a:pt x="196" y="149"/>
                    </a:lnTo>
                    <a:lnTo>
                      <a:pt x="192" y="145"/>
                    </a:lnTo>
                    <a:lnTo>
                      <a:pt x="173" y="141"/>
                    </a:lnTo>
                    <a:lnTo>
                      <a:pt x="171" y="141"/>
                    </a:lnTo>
                    <a:lnTo>
                      <a:pt x="162" y="142"/>
                    </a:lnTo>
                    <a:lnTo>
                      <a:pt x="153" y="148"/>
                    </a:lnTo>
                    <a:lnTo>
                      <a:pt x="151" y="149"/>
                    </a:lnTo>
                    <a:lnTo>
                      <a:pt x="141" y="149"/>
                    </a:lnTo>
                    <a:lnTo>
                      <a:pt x="124" y="145"/>
                    </a:lnTo>
                    <a:lnTo>
                      <a:pt x="107" y="145"/>
                    </a:lnTo>
                    <a:lnTo>
                      <a:pt x="99" y="145"/>
                    </a:lnTo>
                    <a:lnTo>
                      <a:pt x="93" y="145"/>
                    </a:lnTo>
                    <a:lnTo>
                      <a:pt x="82" y="145"/>
                    </a:lnTo>
                    <a:lnTo>
                      <a:pt x="79" y="151"/>
                    </a:lnTo>
                    <a:lnTo>
                      <a:pt x="79" y="156"/>
                    </a:lnTo>
                    <a:lnTo>
                      <a:pt x="81" y="162"/>
                    </a:lnTo>
                    <a:lnTo>
                      <a:pt x="83" y="164"/>
                    </a:lnTo>
                    <a:lnTo>
                      <a:pt x="82" y="168"/>
                    </a:lnTo>
                    <a:lnTo>
                      <a:pt x="85" y="169"/>
                    </a:lnTo>
                    <a:lnTo>
                      <a:pt x="84" y="178"/>
                    </a:lnTo>
                    <a:lnTo>
                      <a:pt x="86" y="184"/>
                    </a:lnTo>
                    <a:lnTo>
                      <a:pt x="85" y="191"/>
                    </a:lnTo>
                    <a:lnTo>
                      <a:pt x="86" y="194"/>
                    </a:lnTo>
                    <a:lnTo>
                      <a:pt x="88" y="200"/>
                    </a:lnTo>
                    <a:lnTo>
                      <a:pt x="86" y="201"/>
                    </a:lnTo>
                    <a:lnTo>
                      <a:pt x="83" y="201"/>
                    </a:lnTo>
                    <a:lnTo>
                      <a:pt x="81" y="200"/>
                    </a:lnTo>
                    <a:lnTo>
                      <a:pt x="78" y="193"/>
                    </a:lnTo>
                    <a:lnTo>
                      <a:pt x="77" y="190"/>
                    </a:lnTo>
                    <a:lnTo>
                      <a:pt x="74" y="188"/>
                    </a:lnTo>
                    <a:lnTo>
                      <a:pt x="71" y="184"/>
                    </a:lnTo>
                    <a:lnTo>
                      <a:pt x="70" y="184"/>
                    </a:lnTo>
                    <a:lnTo>
                      <a:pt x="67" y="185"/>
                    </a:lnTo>
                    <a:lnTo>
                      <a:pt x="60" y="184"/>
                    </a:lnTo>
                    <a:lnTo>
                      <a:pt x="55" y="182"/>
                    </a:lnTo>
                    <a:lnTo>
                      <a:pt x="49" y="184"/>
                    </a:lnTo>
                    <a:lnTo>
                      <a:pt x="42" y="187"/>
                    </a:lnTo>
                    <a:lnTo>
                      <a:pt x="36" y="188"/>
                    </a:lnTo>
                    <a:lnTo>
                      <a:pt x="33" y="188"/>
                    </a:lnTo>
                    <a:lnTo>
                      <a:pt x="31" y="193"/>
                    </a:lnTo>
                    <a:lnTo>
                      <a:pt x="30" y="195"/>
                    </a:lnTo>
                    <a:lnTo>
                      <a:pt x="24" y="193"/>
                    </a:lnTo>
                    <a:lnTo>
                      <a:pt x="23" y="190"/>
                    </a:lnTo>
                    <a:lnTo>
                      <a:pt x="22" y="190"/>
                    </a:lnTo>
                    <a:lnTo>
                      <a:pt x="22" y="192"/>
                    </a:lnTo>
                    <a:lnTo>
                      <a:pt x="19" y="192"/>
                    </a:lnTo>
                    <a:lnTo>
                      <a:pt x="19" y="193"/>
                    </a:lnTo>
                    <a:lnTo>
                      <a:pt x="14" y="190"/>
                    </a:lnTo>
                    <a:lnTo>
                      <a:pt x="14" y="188"/>
                    </a:lnTo>
                    <a:lnTo>
                      <a:pt x="11" y="185"/>
                    </a:lnTo>
                    <a:lnTo>
                      <a:pt x="9" y="185"/>
                    </a:lnTo>
                    <a:lnTo>
                      <a:pt x="9" y="182"/>
                    </a:lnTo>
                    <a:lnTo>
                      <a:pt x="9" y="180"/>
                    </a:lnTo>
                    <a:lnTo>
                      <a:pt x="6" y="179"/>
                    </a:lnTo>
                    <a:lnTo>
                      <a:pt x="5" y="176"/>
                    </a:lnTo>
                    <a:lnTo>
                      <a:pt x="3" y="175"/>
                    </a:lnTo>
                    <a:lnTo>
                      <a:pt x="3" y="173"/>
                    </a:lnTo>
                    <a:lnTo>
                      <a:pt x="3" y="170"/>
                    </a:lnTo>
                    <a:lnTo>
                      <a:pt x="2" y="169"/>
                    </a:lnTo>
                    <a:lnTo>
                      <a:pt x="0" y="169"/>
                    </a:lnTo>
                    <a:lnTo>
                      <a:pt x="0" y="162"/>
                    </a:lnTo>
                    <a:lnTo>
                      <a:pt x="0" y="153"/>
                    </a:lnTo>
                    <a:lnTo>
                      <a:pt x="0" y="145"/>
                    </a:lnTo>
                    <a:lnTo>
                      <a:pt x="6" y="135"/>
                    </a:lnTo>
                    <a:lnTo>
                      <a:pt x="6" y="128"/>
                    </a:lnTo>
                    <a:lnTo>
                      <a:pt x="10" y="121"/>
                    </a:lnTo>
                    <a:lnTo>
                      <a:pt x="12" y="118"/>
                    </a:lnTo>
                    <a:lnTo>
                      <a:pt x="18" y="114"/>
                    </a:lnTo>
                    <a:lnTo>
                      <a:pt x="28" y="106"/>
                    </a:lnTo>
                    <a:lnTo>
                      <a:pt x="33" y="99"/>
                    </a:lnTo>
                    <a:lnTo>
                      <a:pt x="37" y="86"/>
                    </a:lnTo>
                    <a:lnTo>
                      <a:pt x="40" y="78"/>
                    </a:lnTo>
                    <a:lnTo>
                      <a:pt x="43" y="70"/>
                    </a:lnTo>
                    <a:lnTo>
                      <a:pt x="46" y="66"/>
                    </a:lnTo>
                    <a:lnTo>
                      <a:pt x="52" y="63"/>
                    </a:lnTo>
                    <a:lnTo>
                      <a:pt x="55" y="62"/>
                    </a:lnTo>
                    <a:lnTo>
                      <a:pt x="63" y="60"/>
                    </a:lnTo>
                    <a:lnTo>
                      <a:pt x="71" y="59"/>
                    </a:lnTo>
                    <a:lnTo>
                      <a:pt x="95" y="51"/>
                    </a:lnTo>
                    <a:lnTo>
                      <a:pt x="105" y="42"/>
                    </a:lnTo>
                    <a:lnTo>
                      <a:pt x="114" y="32"/>
                    </a:lnTo>
                    <a:lnTo>
                      <a:pt x="137" y="16"/>
                    </a:lnTo>
                    <a:lnTo>
                      <a:pt x="147" y="8"/>
                    </a:lnTo>
                    <a:lnTo>
                      <a:pt x="151" y="5"/>
                    </a:lnTo>
                    <a:lnTo>
                      <a:pt x="163" y="0"/>
                    </a:lnTo>
                    <a:lnTo>
                      <a:pt x="185" y="0"/>
                    </a:lnTo>
                    <a:lnTo>
                      <a:pt x="183" y="4"/>
                    </a:lnTo>
                    <a:lnTo>
                      <a:pt x="183" y="11"/>
                    </a:lnTo>
                    <a:lnTo>
                      <a:pt x="180" y="17"/>
                    </a:lnTo>
                    <a:lnTo>
                      <a:pt x="182" y="18"/>
                    </a:lnTo>
                    <a:lnTo>
                      <a:pt x="188" y="23"/>
                    </a:lnTo>
                    <a:lnTo>
                      <a:pt x="189" y="26"/>
                    </a:lnTo>
                    <a:lnTo>
                      <a:pt x="189" y="31"/>
                    </a:lnTo>
                    <a:lnTo>
                      <a:pt x="189" y="36"/>
                    </a:lnTo>
                    <a:lnTo>
                      <a:pt x="198" y="45"/>
                    </a:lnTo>
                    <a:lnTo>
                      <a:pt x="208" y="55"/>
                    </a:lnTo>
                    <a:lnTo>
                      <a:pt x="212" y="60"/>
                    </a:lnTo>
                    <a:lnTo>
                      <a:pt x="216" y="70"/>
                    </a:lnTo>
                    <a:lnTo>
                      <a:pt x="219" y="74"/>
                    </a:lnTo>
                    <a:lnTo>
                      <a:pt x="225" y="83"/>
                    </a:lnTo>
                    <a:lnTo>
                      <a:pt x="229" y="85"/>
                    </a:lnTo>
                    <a:lnTo>
                      <a:pt x="237" y="87"/>
                    </a:lnTo>
                    <a:lnTo>
                      <a:pt x="238" y="87"/>
                    </a:lnTo>
                    <a:lnTo>
                      <a:pt x="241" y="86"/>
                    </a:lnTo>
                    <a:lnTo>
                      <a:pt x="245" y="83"/>
                    </a:lnTo>
                    <a:lnTo>
                      <a:pt x="248" y="83"/>
                    </a:lnTo>
                    <a:lnTo>
                      <a:pt x="251" y="84"/>
                    </a:lnTo>
                    <a:lnTo>
                      <a:pt x="255" y="91"/>
                    </a:lnTo>
                    <a:lnTo>
                      <a:pt x="256" y="93"/>
                    </a:lnTo>
                    <a:lnTo>
                      <a:pt x="255" y="94"/>
                    </a:lnTo>
                    <a:lnTo>
                      <a:pt x="252" y="94"/>
                    </a:lnTo>
                    <a:lnTo>
                      <a:pt x="250" y="94"/>
                    </a:lnTo>
                    <a:lnTo>
                      <a:pt x="249" y="97"/>
                    </a:lnTo>
                    <a:lnTo>
                      <a:pt x="250" y="99"/>
                    </a:lnTo>
                    <a:lnTo>
                      <a:pt x="254" y="10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7" name="Freeform 448"/>
              <p:cNvSpPr>
                <a:spLocks/>
              </p:cNvSpPr>
              <p:nvPr/>
            </p:nvSpPr>
            <p:spPr bwMode="auto">
              <a:xfrm>
                <a:off x="801" y="2320"/>
                <a:ext cx="261" cy="201"/>
              </a:xfrm>
              <a:custGeom>
                <a:avLst/>
                <a:gdLst>
                  <a:gd name="T0" fmla="*/ 261 w 261"/>
                  <a:gd name="T1" fmla="*/ 111 h 201"/>
                  <a:gd name="T2" fmla="*/ 257 w 261"/>
                  <a:gd name="T3" fmla="*/ 117 h 201"/>
                  <a:gd name="T4" fmla="*/ 249 w 261"/>
                  <a:gd name="T5" fmla="*/ 128 h 201"/>
                  <a:gd name="T6" fmla="*/ 237 w 261"/>
                  <a:gd name="T7" fmla="*/ 129 h 201"/>
                  <a:gd name="T8" fmla="*/ 225 w 261"/>
                  <a:gd name="T9" fmla="*/ 128 h 201"/>
                  <a:gd name="T10" fmla="*/ 217 w 261"/>
                  <a:gd name="T11" fmla="*/ 137 h 201"/>
                  <a:gd name="T12" fmla="*/ 214 w 261"/>
                  <a:gd name="T13" fmla="*/ 143 h 201"/>
                  <a:gd name="T14" fmla="*/ 208 w 261"/>
                  <a:gd name="T15" fmla="*/ 146 h 201"/>
                  <a:gd name="T16" fmla="*/ 196 w 261"/>
                  <a:gd name="T17" fmla="*/ 149 h 201"/>
                  <a:gd name="T18" fmla="*/ 171 w 261"/>
                  <a:gd name="T19" fmla="*/ 141 h 201"/>
                  <a:gd name="T20" fmla="*/ 151 w 261"/>
                  <a:gd name="T21" fmla="*/ 149 h 201"/>
                  <a:gd name="T22" fmla="*/ 107 w 261"/>
                  <a:gd name="T23" fmla="*/ 145 h 201"/>
                  <a:gd name="T24" fmla="*/ 82 w 261"/>
                  <a:gd name="T25" fmla="*/ 145 h 201"/>
                  <a:gd name="T26" fmla="*/ 81 w 261"/>
                  <a:gd name="T27" fmla="*/ 162 h 201"/>
                  <a:gd name="T28" fmla="*/ 85 w 261"/>
                  <a:gd name="T29" fmla="*/ 169 h 201"/>
                  <a:gd name="T30" fmla="*/ 85 w 261"/>
                  <a:gd name="T31" fmla="*/ 191 h 201"/>
                  <a:gd name="T32" fmla="*/ 86 w 261"/>
                  <a:gd name="T33" fmla="*/ 201 h 201"/>
                  <a:gd name="T34" fmla="*/ 78 w 261"/>
                  <a:gd name="T35" fmla="*/ 193 h 201"/>
                  <a:gd name="T36" fmla="*/ 71 w 261"/>
                  <a:gd name="T37" fmla="*/ 184 h 201"/>
                  <a:gd name="T38" fmla="*/ 60 w 261"/>
                  <a:gd name="T39" fmla="*/ 184 h 201"/>
                  <a:gd name="T40" fmla="*/ 42 w 261"/>
                  <a:gd name="T41" fmla="*/ 187 h 201"/>
                  <a:gd name="T42" fmla="*/ 31 w 261"/>
                  <a:gd name="T43" fmla="*/ 193 h 201"/>
                  <a:gd name="T44" fmla="*/ 23 w 261"/>
                  <a:gd name="T45" fmla="*/ 190 h 201"/>
                  <a:gd name="T46" fmla="*/ 19 w 261"/>
                  <a:gd name="T47" fmla="*/ 192 h 201"/>
                  <a:gd name="T48" fmla="*/ 14 w 261"/>
                  <a:gd name="T49" fmla="*/ 188 h 201"/>
                  <a:gd name="T50" fmla="*/ 9 w 261"/>
                  <a:gd name="T51" fmla="*/ 182 h 201"/>
                  <a:gd name="T52" fmla="*/ 5 w 261"/>
                  <a:gd name="T53" fmla="*/ 176 h 201"/>
                  <a:gd name="T54" fmla="*/ 3 w 261"/>
                  <a:gd name="T55" fmla="*/ 170 h 201"/>
                  <a:gd name="T56" fmla="*/ 0 w 261"/>
                  <a:gd name="T57" fmla="*/ 162 h 201"/>
                  <a:gd name="T58" fmla="*/ 6 w 261"/>
                  <a:gd name="T59" fmla="*/ 135 h 201"/>
                  <a:gd name="T60" fmla="*/ 12 w 261"/>
                  <a:gd name="T61" fmla="*/ 118 h 201"/>
                  <a:gd name="T62" fmla="*/ 33 w 261"/>
                  <a:gd name="T63" fmla="*/ 99 h 201"/>
                  <a:gd name="T64" fmla="*/ 43 w 261"/>
                  <a:gd name="T65" fmla="*/ 70 h 201"/>
                  <a:gd name="T66" fmla="*/ 55 w 261"/>
                  <a:gd name="T67" fmla="*/ 62 h 201"/>
                  <a:gd name="T68" fmla="*/ 95 w 261"/>
                  <a:gd name="T69" fmla="*/ 51 h 201"/>
                  <a:gd name="T70" fmla="*/ 137 w 261"/>
                  <a:gd name="T71" fmla="*/ 16 h 201"/>
                  <a:gd name="T72" fmla="*/ 163 w 261"/>
                  <a:gd name="T73" fmla="*/ 0 h 201"/>
                  <a:gd name="T74" fmla="*/ 183 w 261"/>
                  <a:gd name="T75" fmla="*/ 11 h 201"/>
                  <a:gd name="T76" fmla="*/ 188 w 261"/>
                  <a:gd name="T77" fmla="*/ 23 h 201"/>
                  <a:gd name="T78" fmla="*/ 189 w 261"/>
                  <a:gd name="T79" fmla="*/ 36 h 201"/>
                  <a:gd name="T80" fmla="*/ 212 w 261"/>
                  <a:gd name="T81" fmla="*/ 60 h 201"/>
                  <a:gd name="T82" fmla="*/ 225 w 261"/>
                  <a:gd name="T83" fmla="*/ 83 h 201"/>
                  <a:gd name="T84" fmla="*/ 238 w 261"/>
                  <a:gd name="T85" fmla="*/ 87 h 201"/>
                  <a:gd name="T86" fmla="*/ 248 w 261"/>
                  <a:gd name="T87" fmla="*/ 83 h 201"/>
                  <a:gd name="T88" fmla="*/ 256 w 261"/>
                  <a:gd name="T89" fmla="*/ 93 h 201"/>
                  <a:gd name="T90" fmla="*/ 250 w 261"/>
                  <a:gd name="T91" fmla="*/ 94 h 201"/>
                  <a:gd name="T92" fmla="*/ 254 w 261"/>
                  <a:gd name="T93" fmla="*/ 104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61" h="201">
                    <a:moveTo>
                      <a:pt x="254" y="104"/>
                    </a:moveTo>
                    <a:lnTo>
                      <a:pt x="260" y="111"/>
                    </a:lnTo>
                    <a:lnTo>
                      <a:pt x="261" y="111"/>
                    </a:lnTo>
                    <a:lnTo>
                      <a:pt x="261" y="112"/>
                    </a:lnTo>
                    <a:lnTo>
                      <a:pt x="259" y="115"/>
                    </a:lnTo>
                    <a:lnTo>
                      <a:pt x="257" y="117"/>
                    </a:lnTo>
                    <a:lnTo>
                      <a:pt x="258" y="118"/>
                    </a:lnTo>
                    <a:lnTo>
                      <a:pt x="256" y="121"/>
                    </a:lnTo>
                    <a:lnTo>
                      <a:pt x="249" y="128"/>
                    </a:lnTo>
                    <a:lnTo>
                      <a:pt x="246" y="129"/>
                    </a:lnTo>
                    <a:lnTo>
                      <a:pt x="241" y="128"/>
                    </a:lnTo>
                    <a:lnTo>
                      <a:pt x="237" y="129"/>
                    </a:lnTo>
                    <a:lnTo>
                      <a:pt x="231" y="127"/>
                    </a:lnTo>
                    <a:lnTo>
                      <a:pt x="228" y="127"/>
                    </a:lnTo>
                    <a:lnTo>
                      <a:pt x="225" y="128"/>
                    </a:lnTo>
                    <a:lnTo>
                      <a:pt x="222" y="136"/>
                    </a:lnTo>
                    <a:lnTo>
                      <a:pt x="219" y="136"/>
                    </a:lnTo>
                    <a:lnTo>
                      <a:pt x="217" y="137"/>
                    </a:lnTo>
                    <a:lnTo>
                      <a:pt x="216" y="138"/>
                    </a:lnTo>
                    <a:lnTo>
                      <a:pt x="214" y="140"/>
                    </a:lnTo>
                    <a:lnTo>
                      <a:pt x="214" y="143"/>
                    </a:lnTo>
                    <a:lnTo>
                      <a:pt x="211" y="143"/>
                    </a:lnTo>
                    <a:lnTo>
                      <a:pt x="209" y="145"/>
                    </a:lnTo>
                    <a:lnTo>
                      <a:pt x="208" y="146"/>
                    </a:lnTo>
                    <a:lnTo>
                      <a:pt x="199" y="145"/>
                    </a:lnTo>
                    <a:lnTo>
                      <a:pt x="198" y="148"/>
                    </a:lnTo>
                    <a:lnTo>
                      <a:pt x="196" y="149"/>
                    </a:lnTo>
                    <a:lnTo>
                      <a:pt x="192" y="145"/>
                    </a:lnTo>
                    <a:lnTo>
                      <a:pt x="173" y="141"/>
                    </a:lnTo>
                    <a:lnTo>
                      <a:pt x="171" y="141"/>
                    </a:lnTo>
                    <a:lnTo>
                      <a:pt x="162" y="142"/>
                    </a:lnTo>
                    <a:lnTo>
                      <a:pt x="153" y="148"/>
                    </a:lnTo>
                    <a:lnTo>
                      <a:pt x="151" y="149"/>
                    </a:lnTo>
                    <a:lnTo>
                      <a:pt x="141" y="149"/>
                    </a:lnTo>
                    <a:lnTo>
                      <a:pt x="124" y="145"/>
                    </a:lnTo>
                    <a:lnTo>
                      <a:pt x="107" y="145"/>
                    </a:lnTo>
                    <a:lnTo>
                      <a:pt x="99" y="145"/>
                    </a:lnTo>
                    <a:lnTo>
                      <a:pt x="93" y="145"/>
                    </a:lnTo>
                    <a:lnTo>
                      <a:pt x="82" y="145"/>
                    </a:lnTo>
                    <a:lnTo>
                      <a:pt x="79" y="151"/>
                    </a:lnTo>
                    <a:lnTo>
                      <a:pt x="79" y="156"/>
                    </a:lnTo>
                    <a:lnTo>
                      <a:pt x="81" y="162"/>
                    </a:lnTo>
                    <a:lnTo>
                      <a:pt x="83" y="164"/>
                    </a:lnTo>
                    <a:lnTo>
                      <a:pt x="82" y="168"/>
                    </a:lnTo>
                    <a:lnTo>
                      <a:pt x="85" y="169"/>
                    </a:lnTo>
                    <a:lnTo>
                      <a:pt x="84" y="178"/>
                    </a:lnTo>
                    <a:lnTo>
                      <a:pt x="86" y="184"/>
                    </a:lnTo>
                    <a:lnTo>
                      <a:pt x="85" y="191"/>
                    </a:lnTo>
                    <a:lnTo>
                      <a:pt x="86" y="194"/>
                    </a:lnTo>
                    <a:lnTo>
                      <a:pt x="88" y="200"/>
                    </a:lnTo>
                    <a:lnTo>
                      <a:pt x="86" y="201"/>
                    </a:lnTo>
                    <a:lnTo>
                      <a:pt x="83" y="201"/>
                    </a:lnTo>
                    <a:lnTo>
                      <a:pt x="81" y="200"/>
                    </a:lnTo>
                    <a:lnTo>
                      <a:pt x="78" y="193"/>
                    </a:lnTo>
                    <a:lnTo>
                      <a:pt x="77" y="190"/>
                    </a:lnTo>
                    <a:lnTo>
                      <a:pt x="74" y="188"/>
                    </a:lnTo>
                    <a:lnTo>
                      <a:pt x="71" y="184"/>
                    </a:lnTo>
                    <a:lnTo>
                      <a:pt x="70" y="184"/>
                    </a:lnTo>
                    <a:lnTo>
                      <a:pt x="67" y="185"/>
                    </a:lnTo>
                    <a:lnTo>
                      <a:pt x="60" y="184"/>
                    </a:lnTo>
                    <a:lnTo>
                      <a:pt x="55" y="182"/>
                    </a:lnTo>
                    <a:lnTo>
                      <a:pt x="49" y="184"/>
                    </a:lnTo>
                    <a:lnTo>
                      <a:pt x="42" y="187"/>
                    </a:lnTo>
                    <a:lnTo>
                      <a:pt x="36" y="188"/>
                    </a:lnTo>
                    <a:lnTo>
                      <a:pt x="33" y="188"/>
                    </a:lnTo>
                    <a:lnTo>
                      <a:pt x="31" y="193"/>
                    </a:lnTo>
                    <a:lnTo>
                      <a:pt x="30" y="195"/>
                    </a:lnTo>
                    <a:lnTo>
                      <a:pt x="24" y="193"/>
                    </a:lnTo>
                    <a:lnTo>
                      <a:pt x="23" y="190"/>
                    </a:lnTo>
                    <a:lnTo>
                      <a:pt x="22" y="190"/>
                    </a:lnTo>
                    <a:lnTo>
                      <a:pt x="22" y="192"/>
                    </a:lnTo>
                    <a:lnTo>
                      <a:pt x="19" y="192"/>
                    </a:lnTo>
                    <a:lnTo>
                      <a:pt x="19" y="193"/>
                    </a:lnTo>
                    <a:lnTo>
                      <a:pt x="14" y="190"/>
                    </a:lnTo>
                    <a:lnTo>
                      <a:pt x="14" y="188"/>
                    </a:lnTo>
                    <a:lnTo>
                      <a:pt x="11" y="185"/>
                    </a:lnTo>
                    <a:lnTo>
                      <a:pt x="9" y="185"/>
                    </a:lnTo>
                    <a:lnTo>
                      <a:pt x="9" y="182"/>
                    </a:lnTo>
                    <a:lnTo>
                      <a:pt x="9" y="180"/>
                    </a:lnTo>
                    <a:lnTo>
                      <a:pt x="6" y="179"/>
                    </a:lnTo>
                    <a:lnTo>
                      <a:pt x="5" y="176"/>
                    </a:lnTo>
                    <a:lnTo>
                      <a:pt x="3" y="175"/>
                    </a:lnTo>
                    <a:lnTo>
                      <a:pt x="3" y="173"/>
                    </a:lnTo>
                    <a:lnTo>
                      <a:pt x="3" y="170"/>
                    </a:lnTo>
                    <a:lnTo>
                      <a:pt x="2" y="169"/>
                    </a:lnTo>
                    <a:lnTo>
                      <a:pt x="0" y="169"/>
                    </a:lnTo>
                    <a:lnTo>
                      <a:pt x="0" y="162"/>
                    </a:lnTo>
                    <a:lnTo>
                      <a:pt x="0" y="153"/>
                    </a:lnTo>
                    <a:lnTo>
                      <a:pt x="0" y="145"/>
                    </a:lnTo>
                    <a:lnTo>
                      <a:pt x="6" y="135"/>
                    </a:lnTo>
                    <a:lnTo>
                      <a:pt x="6" y="128"/>
                    </a:lnTo>
                    <a:lnTo>
                      <a:pt x="10" y="121"/>
                    </a:lnTo>
                    <a:lnTo>
                      <a:pt x="12" y="118"/>
                    </a:lnTo>
                    <a:lnTo>
                      <a:pt x="18" y="114"/>
                    </a:lnTo>
                    <a:lnTo>
                      <a:pt x="28" y="106"/>
                    </a:lnTo>
                    <a:lnTo>
                      <a:pt x="33" y="99"/>
                    </a:lnTo>
                    <a:lnTo>
                      <a:pt x="37" y="86"/>
                    </a:lnTo>
                    <a:lnTo>
                      <a:pt x="40" y="78"/>
                    </a:lnTo>
                    <a:lnTo>
                      <a:pt x="43" y="70"/>
                    </a:lnTo>
                    <a:lnTo>
                      <a:pt x="46" y="66"/>
                    </a:lnTo>
                    <a:lnTo>
                      <a:pt x="52" y="63"/>
                    </a:lnTo>
                    <a:lnTo>
                      <a:pt x="55" y="62"/>
                    </a:lnTo>
                    <a:lnTo>
                      <a:pt x="63" y="60"/>
                    </a:lnTo>
                    <a:lnTo>
                      <a:pt x="71" y="59"/>
                    </a:lnTo>
                    <a:lnTo>
                      <a:pt x="95" y="51"/>
                    </a:lnTo>
                    <a:lnTo>
                      <a:pt x="105" y="42"/>
                    </a:lnTo>
                    <a:lnTo>
                      <a:pt x="114" y="32"/>
                    </a:lnTo>
                    <a:lnTo>
                      <a:pt x="137" y="16"/>
                    </a:lnTo>
                    <a:lnTo>
                      <a:pt x="147" y="8"/>
                    </a:lnTo>
                    <a:lnTo>
                      <a:pt x="151" y="5"/>
                    </a:lnTo>
                    <a:lnTo>
                      <a:pt x="163" y="0"/>
                    </a:lnTo>
                    <a:lnTo>
                      <a:pt x="185" y="0"/>
                    </a:lnTo>
                    <a:lnTo>
                      <a:pt x="183" y="4"/>
                    </a:lnTo>
                    <a:lnTo>
                      <a:pt x="183" y="11"/>
                    </a:lnTo>
                    <a:lnTo>
                      <a:pt x="180" y="17"/>
                    </a:lnTo>
                    <a:lnTo>
                      <a:pt x="182" y="18"/>
                    </a:lnTo>
                    <a:lnTo>
                      <a:pt x="188" y="23"/>
                    </a:lnTo>
                    <a:lnTo>
                      <a:pt x="189" y="26"/>
                    </a:lnTo>
                    <a:lnTo>
                      <a:pt x="189" y="31"/>
                    </a:lnTo>
                    <a:lnTo>
                      <a:pt x="189" y="36"/>
                    </a:lnTo>
                    <a:lnTo>
                      <a:pt x="198" y="45"/>
                    </a:lnTo>
                    <a:lnTo>
                      <a:pt x="208" y="55"/>
                    </a:lnTo>
                    <a:lnTo>
                      <a:pt x="212" y="60"/>
                    </a:lnTo>
                    <a:lnTo>
                      <a:pt x="216" y="70"/>
                    </a:lnTo>
                    <a:lnTo>
                      <a:pt x="219" y="74"/>
                    </a:lnTo>
                    <a:lnTo>
                      <a:pt x="225" y="83"/>
                    </a:lnTo>
                    <a:lnTo>
                      <a:pt x="229" y="85"/>
                    </a:lnTo>
                    <a:lnTo>
                      <a:pt x="237" y="87"/>
                    </a:lnTo>
                    <a:lnTo>
                      <a:pt x="238" y="87"/>
                    </a:lnTo>
                    <a:lnTo>
                      <a:pt x="241" y="86"/>
                    </a:lnTo>
                    <a:lnTo>
                      <a:pt x="245" y="83"/>
                    </a:lnTo>
                    <a:lnTo>
                      <a:pt x="248" y="83"/>
                    </a:lnTo>
                    <a:lnTo>
                      <a:pt x="251" y="84"/>
                    </a:lnTo>
                    <a:lnTo>
                      <a:pt x="255" y="91"/>
                    </a:lnTo>
                    <a:lnTo>
                      <a:pt x="256" y="93"/>
                    </a:lnTo>
                    <a:lnTo>
                      <a:pt x="255" y="94"/>
                    </a:lnTo>
                    <a:lnTo>
                      <a:pt x="252" y="94"/>
                    </a:lnTo>
                    <a:lnTo>
                      <a:pt x="250" y="94"/>
                    </a:lnTo>
                    <a:lnTo>
                      <a:pt x="249" y="97"/>
                    </a:lnTo>
                    <a:lnTo>
                      <a:pt x="250" y="99"/>
                    </a:lnTo>
                    <a:lnTo>
                      <a:pt x="254" y="104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D1D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8" name="Freeform 449"/>
              <p:cNvSpPr>
                <a:spLocks/>
              </p:cNvSpPr>
              <p:nvPr/>
            </p:nvSpPr>
            <p:spPr bwMode="auto">
              <a:xfrm>
                <a:off x="461" y="2403"/>
                <a:ext cx="254" cy="201"/>
              </a:xfrm>
              <a:custGeom>
                <a:avLst/>
                <a:gdLst>
                  <a:gd name="T0" fmla="*/ 58 w 254"/>
                  <a:gd name="T1" fmla="*/ 128 h 201"/>
                  <a:gd name="T2" fmla="*/ 46 w 254"/>
                  <a:gd name="T3" fmla="*/ 110 h 201"/>
                  <a:gd name="T4" fmla="*/ 22 w 254"/>
                  <a:gd name="T5" fmla="*/ 92 h 201"/>
                  <a:gd name="T6" fmla="*/ 11 w 254"/>
                  <a:gd name="T7" fmla="*/ 66 h 201"/>
                  <a:gd name="T8" fmla="*/ 3 w 254"/>
                  <a:gd name="T9" fmla="*/ 71 h 201"/>
                  <a:gd name="T10" fmla="*/ 9 w 254"/>
                  <a:gd name="T11" fmla="*/ 58 h 201"/>
                  <a:gd name="T12" fmla="*/ 40 w 254"/>
                  <a:gd name="T13" fmla="*/ 38 h 201"/>
                  <a:gd name="T14" fmla="*/ 40 w 254"/>
                  <a:gd name="T15" fmla="*/ 19 h 201"/>
                  <a:gd name="T16" fmla="*/ 51 w 254"/>
                  <a:gd name="T17" fmla="*/ 11 h 201"/>
                  <a:gd name="T18" fmla="*/ 59 w 254"/>
                  <a:gd name="T19" fmla="*/ 2 h 201"/>
                  <a:gd name="T20" fmla="*/ 74 w 254"/>
                  <a:gd name="T21" fmla="*/ 8 h 201"/>
                  <a:gd name="T22" fmla="*/ 90 w 254"/>
                  <a:gd name="T23" fmla="*/ 11 h 201"/>
                  <a:gd name="T24" fmla="*/ 108 w 254"/>
                  <a:gd name="T25" fmla="*/ 11 h 201"/>
                  <a:gd name="T26" fmla="*/ 130 w 254"/>
                  <a:gd name="T27" fmla="*/ 10 h 201"/>
                  <a:gd name="T28" fmla="*/ 127 w 254"/>
                  <a:gd name="T29" fmla="*/ 23 h 201"/>
                  <a:gd name="T30" fmla="*/ 143 w 254"/>
                  <a:gd name="T31" fmla="*/ 17 h 201"/>
                  <a:gd name="T32" fmla="*/ 157 w 254"/>
                  <a:gd name="T33" fmla="*/ 21 h 201"/>
                  <a:gd name="T34" fmla="*/ 175 w 254"/>
                  <a:gd name="T35" fmla="*/ 21 h 201"/>
                  <a:gd name="T36" fmla="*/ 197 w 254"/>
                  <a:gd name="T37" fmla="*/ 13 h 201"/>
                  <a:gd name="T38" fmla="*/ 204 w 254"/>
                  <a:gd name="T39" fmla="*/ 10 h 201"/>
                  <a:gd name="T40" fmla="*/ 209 w 254"/>
                  <a:gd name="T41" fmla="*/ 17 h 201"/>
                  <a:gd name="T42" fmla="*/ 214 w 254"/>
                  <a:gd name="T43" fmla="*/ 24 h 201"/>
                  <a:gd name="T44" fmla="*/ 223 w 254"/>
                  <a:gd name="T45" fmla="*/ 43 h 201"/>
                  <a:gd name="T46" fmla="*/ 229 w 254"/>
                  <a:gd name="T47" fmla="*/ 52 h 201"/>
                  <a:gd name="T48" fmla="*/ 220 w 254"/>
                  <a:gd name="T49" fmla="*/ 59 h 201"/>
                  <a:gd name="T50" fmla="*/ 232 w 254"/>
                  <a:gd name="T51" fmla="*/ 60 h 201"/>
                  <a:gd name="T52" fmla="*/ 240 w 254"/>
                  <a:gd name="T53" fmla="*/ 85 h 201"/>
                  <a:gd name="T54" fmla="*/ 240 w 254"/>
                  <a:gd name="T55" fmla="*/ 97 h 201"/>
                  <a:gd name="T56" fmla="*/ 238 w 254"/>
                  <a:gd name="T57" fmla="*/ 118 h 201"/>
                  <a:gd name="T58" fmla="*/ 252 w 254"/>
                  <a:gd name="T59" fmla="*/ 132 h 201"/>
                  <a:gd name="T60" fmla="*/ 247 w 254"/>
                  <a:gd name="T61" fmla="*/ 144 h 201"/>
                  <a:gd name="T62" fmla="*/ 253 w 254"/>
                  <a:gd name="T63" fmla="*/ 154 h 201"/>
                  <a:gd name="T64" fmla="*/ 247 w 254"/>
                  <a:gd name="T65" fmla="*/ 156 h 201"/>
                  <a:gd name="T66" fmla="*/ 235 w 254"/>
                  <a:gd name="T67" fmla="*/ 156 h 201"/>
                  <a:gd name="T68" fmla="*/ 243 w 254"/>
                  <a:gd name="T69" fmla="*/ 165 h 201"/>
                  <a:gd name="T70" fmla="*/ 241 w 254"/>
                  <a:gd name="T71" fmla="*/ 172 h 201"/>
                  <a:gd name="T72" fmla="*/ 229 w 254"/>
                  <a:gd name="T73" fmla="*/ 187 h 201"/>
                  <a:gd name="T74" fmla="*/ 218 w 254"/>
                  <a:gd name="T75" fmla="*/ 191 h 201"/>
                  <a:gd name="T76" fmla="*/ 205 w 254"/>
                  <a:gd name="T77" fmla="*/ 201 h 201"/>
                  <a:gd name="T78" fmla="*/ 193 w 254"/>
                  <a:gd name="T79" fmla="*/ 196 h 201"/>
                  <a:gd name="T80" fmla="*/ 197 w 254"/>
                  <a:gd name="T81" fmla="*/ 180 h 201"/>
                  <a:gd name="T82" fmla="*/ 187 w 254"/>
                  <a:gd name="T83" fmla="*/ 156 h 201"/>
                  <a:gd name="T84" fmla="*/ 177 w 254"/>
                  <a:gd name="T85" fmla="*/ 156 h 201"/>
                  <a:gd name="T86" fmla="*/ 166 w 254"/>
                  <a:gd name="T87" fmla="*/ 157 h 201"/>
                  <a:gd name="T88" fmla="*/ 158 w 254"/>
                  <a:gd name="T89" fmla="*/ 156 h 201"/>
                  <a:gd name="T90" fmla="*/ 157 w 254"/>
                  <a:gd name="T91" fmla="*/ 147 h 201"/>
                  <a:gd name="T92" fmla="*/ 152 w 254"/>
                  <a:gd name="T93" fmla="*/ 132 h 201"/>
                  <a:gd name="T94" fmla="*/ 152 w 254"/>
                  <a:gd name="T95" fmla="*/ 123 h 201"/>
                  <a:gd name="T96" fmla="*/ 145 w 254"/>
                  <a:gd name="T97" fmla="*/ 114 h 201"/>
                  <a:gd name="T98" fmla="*/ 133 w 254"/>
                  <a:gd name="T99" fmla="*/ 101 h 201"/>
                  <a:gd name="T100" fmla="*/ 100 w 254"/>
                  <a:gd name="T101" fmla="*/ 104 h 201"/>
                  <a:gd name="T102" fmla="*/ 90 w 254"/>
                  <a:gd name="T103" fmla="*/ 109 h 201"/>
                  <a:gd name="T104" fmla="*/ 79 w 254"/>
                  <a:gd name="T105" fmla="*/ 125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54" h="201">
                    <a:moveTo>
                      <a:pt x="70" y="132"/>
                    </a:moveTo>
                    <a:lnTo>
                      <a:pt x="65" y="132"/>
                    </a:lnTo>
                    <a:lnTo>
                      <a:pt x="62" y="132"/>
                    </a:lnTo>
                    <a:lnTo>
                      <a:pt x="61" y="131"/>
                    </a:lnTo>
                    <a:lnTo>
                      <a:pt x="58" y="128"/>
                    </a:lnTo>
                    <a:lnTo>
                      <a:pt x="56" y="125"/>
                    </a:lnTo>
                    <a:lnTo>
                      <a:pt x="54" y="121"/>
                    </a:lnTo>
                    <a:lnTo>
                      <a:pt x="52" y="118"/>
                    </a:lnTo>
                    <a:lnTo>
                      <a:pt x="46" y="117"/>
                    </a:lnTo>
                    <a:lnTo>
                      <a:pt x="46" y="110"/>
                    </a:lnTo>
                    <a:lnTo>
                      <a:pt x="42" y="104"/>
                    </a:lnTo>
                    <a:lnTo>
                      <a:pt x="34" y="101"/>
                    </a:lnTo>
                    <a:lnTo>
                      <a:pt x="30" y="97"/>
                    </a:lnTo>
                    <a:lnTo>
                      <a:pt x="25" y="95"/>
                    </a:lnTo>
                    <a:lnTo>
                      <a:pt x="22" y="92"/>
                    </a:lnTo>
                    <a:lnTo>
                      <a:pt x="19" y="84"/>
                    </a:lnTo>
                    <a:lnTo>
                      <a:pt x="19" y="76"/>
                    </a:lnTo>
                    <a:lnTo>
                      <a:pt x="18" y="74"/>
                    </a:lnTo>
                    <a:lnTo>
                      <a:pt x="13" y="74"/>
                    </a:lnTo>
                    <a:lnTo>
                      <a:pt x="11" y="66"/>
                    </a:lnTo>
                    <a:lnTo>
                      <a:pt x="11" y="65"/>
                    </a:lnTo>
                    <a:lnTo>
                      <a:pt x="9" y="66"/>
                    </a:lnTo>
                    <a:lnTo>
                      <a:pt x="6" y="71"/>
                    </a:lnTo>
                    <a:lnTo>
                      <a:pt x="5" y="71"/>
                    </a:lnTo>
                    <a:lnTo>
                      <a:pt x="3" y="71"/>
                    </a:lnTo>
                    <a:lnTo>
                      <a:pt x="1" y="70"/>
                    </a:lnTo>
                    <a:lnTo>
                      <a:pt x="0" y="65"/>
                    </a:lnTo>
                    <a:lnTo>
                      <a:pt x="4" y="62"/>
                    </a:lnTo>
                    <a:lnTo>
                      <a:pt x="7" y="60"/>
                    </a:lnTo>
                    <a:lnTo>
                      <a:pt x="9" y="58"/>
                    </a:lnTo>
                    <a:lnTo>
                      <a:pt x="11" y="52"/>
                    </a:lnTo>
                    <a:lnTo>
                      <a:pt x="13" y="47"/>
                    </a:lnTo>
                    <a:lnTo>
                      <a:pt x="17" y="44"/>
                    </a:lnTo>
                    <a:lnTo>
                      <a:pt x="28" y="38"/>
                    </a:lnTo>
                    <a:lnTo>
                      <a:pt x="40" y="38"/>
                    </a:lnTo>
                    <a:lnTo>
                      <a:pt x="43" y="37"/>
                    </a:lnTo>
                    <a:lnTo>
                      <a:pt x="48" y="37"/>
                    </a:lnTo>
                    <a:lnTo>
                      <a:pt x="46" y="24"/>
                    </a:lnTo>
                    <a:lnTo>
                      <a:pt x="45" y="21"/>
                    </a:lnTo>
                    <a:lnTo>
                      <a:pt x="40" y="19"/>
                    </a:lnTo>
                    <a:lnTo>
                      <a:pt x="42" y="17"/>
                    </a:lnTo>
                    <a:lnTo>
                      <a:pt x="43" y="16"/>
                    </a:lnTo>
                    <a:lnTo>
                      <a:pt x="46" y="16"/>
                    </a:lnTo>
                    <a:lnTo>
                      <a:pt x="49" y="15"/>
                    </a:lnTo>
                    <a:lnTo>
                      <a:pt x="51" y="11"/>
                    </a:lnTo>
                    <a:lnTo>
                      <a:pt x="51" y="8"/>
                    </a:lnTo>
                    <a:lnTo>
                      <a:pt x="48" y="4"/>
                    </a:lnTo>
                    <a:lnTo>
                      <a:pt x="48" y="0"/>
                    </a:lnTo>
                    <a:lnTo>
                      <a:pt x="57" y="0"/>
                    </a:lnTo>
                    <a:lnTo>
                      <a:pt x="59" y="2"/>
                    </a:lnTo>
                    <a:lnTo>
                      <a:pt x="64" y="1"/>
                    </a:lnTo>
                    <a:lnTo>
                      <a:pt x="68" y="2"/>
                    </a:lnTo>
                    <a:lnTo>
                      <a:pt x="70" y="4"/>
                    </a:lnTo>
                    <a:lnTo>
                      <a:pt x="70" y="8"/>
                    </a:lnTo>
                    <a:lnTo>
                      <a:pt x="74" y="8"/>
                    </a:lnTo>
                    <a:lnTo>
                      <a:pt x="76" y="7"/>
                    </a:lnTo>
                    <a:lnTo>
                      <a:pt x="76" y="7"/>
                    </a:lnTo>
                    <a:lnTo>
                      <a:pt x="80" y="10"/>
                    </a:lnTo>
                    <a:lnTo>
                      <a:pt x="85" y="10"/>
                    </a:lnTo>
                    <a:lnTo>
                      <a:pt x="90" y="11"/>
                    </a:lnTo>
                    <a:lnTo>
                      <a:pt x="91" y="11"/>
                    </a:lnTo>
                    <a:lnTo>
                      <a:pt x="94" y="13"/>
                    </a:lnTo>
                    <a:lnTo>
                      <a:pt x="99" y="13"/>
                    </a:lnTo>
                    <a:lnTo>
                      <a:pt x="103" y="11"/>
                    </a:lnTo>
                    <a:lnTo>
                      <a:pt x="108" y="11"/>
                    </a:lnTo>
                    <a:lnTo>
                      <a:pt x="110" y="11"/>
                    </a:lnTo>
                    <a:lnTo>
                      <a:pt x="116" y="11"/>
                    </a:lnTo>
                    <a:lnTo>
                      <a:pt x="119" y="11"/>
                    </a:lnTo>
                    <a:lnTo>
                      <a:pt x="124" y="10"/>
                    </a:lnTo>
                    <a:lnTo>
                      <a:pt x="130" y="10"/>
                    </a:lnTo>
                    <a:lnTo>
                      <a:pt x="127" y="11"/>
                    </a:lnTo>
                    <a:lnTo>
                      <a:pt x="127" y="14"/>
                    </a:lnTo>
                    <a:lnTo>
                      <a:pt x="125" y="17"/>
                    </a:lnTo>
                    <a:lnTo>
                      <a:pt x="124" y="19"/>
                    </a:lnTo>
                    <a:lnTo>
                      <a:pt x="127" y="23"/>
                    </a:lnTo>
                    <a:lnTo>
                      <a:pt x="130" y="24"/>
                    </a:lnTo>
                    <a:lnTo>
                      <a:pt x="133" y="24"/>
                    </a:lnTo>
                    <a:lnTo>
                      <a:pt x="136" y="21"/>
                    </a:lnTo>
                    <a:lnTo>
                      <a:pt x="140" y="18"/>
                    </a:lnTo>
                    <a:lnTo>
                      <a:pt x="143" y="17"/>
                    </a:lnTo>
                    <a:lnTo>
                      <a:pt x="145" y="19"/>
                    </a:lnTo>
                    <a:lnTo>
                      <a:pt x="150" y="27"/>
                    </a:lnTo>
                    <a:lnTo>
                      <a:pt x="153" y="27"/>
                    </a:lnTo>
                    <a:lnTo>
                      <a:pt x="155" y="26"/>
                    </a:lnTo>
                    <a:lnTo>
                      <a:pt x="157" y="21"/>
                    </a:lnTo>
                    <a:lnTo>
                      <a:pt x="160" y="21"/>
                    </a:lnTo>
                    <a:lnTo>
                      <a:pt x="163" y="17"/>
                    </a:lnTo>
                    <a:lnTo>
                      <a:pt x="164" y="17"/>
                    </a:lnTo>
                    <a:lnTo>
                      <a:pt x="170" y="18"/>
                    </a:lnTo>
                    <a:lnTo>
                      <a:pt x="175" y="21"/>
                    </a:lnTo>
                    <a:lnTo>
                      <a:pt x="184" y="24"/>
                    </a:lnTo>
                    <a:lnTo>
                      <a:pt x="186" y="21"/>
                    </a:lnTo>
                    <a:lnTo>
                      <a:pt x="187" y="18"/>
                    </a:lnTo>
                    <a:lnTo>
                      <a:pt x="195" y="15"/>
                    </a:lnTo>
                    <a:lnTo>
                      <a:pt x="197" y="13"/>
                    </a:lnTo>
                    <a:lnTo>
                      <a:pt x="197" y="7"/>
                    </a:lnTo>
                    <a:lnTo>
                      <a:pt x="197" y="7"/>
                    </a:lnTo>
                    <a:lnTo>
                      <a:pt x="199" y="7"/>
                    </a:lnTo>
                    <a:lnTo>
                      <a:pt x="203" y="10"/>
                    </a:lnTo>
                    <a:lnTo>
                      <a:pt x="204" y="10"/>
                    </a:lnTo>
                    <a:lnTo>
                      <a:pt x="206" y="7"/>
                    </a:lnTo>
                    <a:lnTo>
                      <a:pt x="207" y="7"/>
                    </a:lnTo>
                    <a:lnTo>
                      <a:pt x="211" y="8"/>
                    </a:lnTo>
                    <a:lnTo>
                      <a:pt x="211" y="10"/>
                    </a:lnTo>
                    <a:lnTo>
                      <a:pt x="209" y="17"/>
                    </a:lnTo>
                    <a:lnTo>
                      <a:pt x="211" y="18"/>
                    </a:lnTo>
                    <a:lnTo>
                      <a:pt x="212" y="18"/>
                    </a:lnTo>
                    <a:lnTo>
                      <a:pt x="214" y="19"/>
                    </a:lnTo>
                    <a:lnTo>
                      <a:pt x="214" y="23"/>
                    </a:lnTo>
                    <a:lnTo>
                      <a:pt x="214" y="24"/>
                    </a:lnTo>
                    <a:lnTo>
                      <a:pt x="215" y="27"/>
                    </a:lnTo>
                    <a:lnTo>
                      <a:pt x="215" y="38"/>
                    </a:lnTo>
                    <a:lnTo>
                      <a:pt x="217" y="38"/>
                    </a:lnTo>
                    <a:lnTo>
                      <a:pt x="220" y="37"/>
                    </a:lnTo>
                    <a:lnTo>
                      <a:pt x="223" y="43"/>
                    </a:lnTo>
                    <a:lnTo>
                      <a:pt x="224" y="45"/>
                    </a:lnTo>
                    <a:lnTo>
                      <a:pt x="226" y="47"/>
                    </a:lnTo>
                    <a:lnTo>
                      <a:pt x="230" y="47"/>
                    </a:lnTo>
                    <a:lnTo>
                      <a:pt x="230" y="52"/>
                    </a:lnTo>
                    <a:lnTo>
                      <a:pt x="229" y="52"/>
                    </a:lnTo>
                    <a:lnTo>
                      <a:pt x="227" y="54"/>
                    </a:lnTo>
                    <a:lnTo>
                      <a:pt x="224" y="54"/>
                    </a:lnTo>
                    <a:lnTo>
                      <a:pt x="224" y="57"/>
                    </a:lnTo>
                    <a:lnTo>
                      <a:pt x="221" y="58"/>
                    </a:lnTo>
                    <a:lnTo>
                      <a:pt x="220" y="59"/>
                    </a:lnTo>
                    <a:lnTo>
                      <a:pt x="220" y="65"/>
                    </a:lnTo>
                    <a:lnTo>
                      <a:pt x="223" y="65"/>
                    </a:lnTo>
                    <a:lnTo>
                      <a:pt x="226" y="59"/>
                    </a:lnTo>
                    <a:lnTo>
                      <a:pt x="229" y="59"/>
                    </a:lnTo>
                    <a:lnTo>
                      <a:pt x="232" y="60"/>
                    </a:lnTo>
                    <a:lnTo>
                      <a:pt x="232" y="62"/>
                    </a:lnTo>
                    <a:lnTo>
                      <a:pt x="232" y="78"/>
                    </a:lnTo>
                    <a:lnTo>
                      <a:pt x="235" y="82"/>
                    </a:lnTo>
                    <a:lnTo>
                      <a:pt x="238" y="82"/>
                    </a:lnTo>
                    <a:lnTo>
                      <a:pt x="240" y="85"/>
                    </a:lnTo>
                    <a:lnTo>
                      <a:pt x="244" y="87"/>
                    </a:lnTo>
                    <a:lnTo>
                      <a:pt x="244" y="89"/>
                    </a:lnTo>
                    <a:lnTo>
                      <a:pt x="244" y="92"/>
                    </a:lnTo>
                    <a:lnTo>
                      <a:pt x="244" y="93"/>
                    </a:lnTo>
                    <a:lnTo>
                      <a:pt x="240" y="97"/>
                    </a:lnTo>
                    <a:lnTo>
                      <a:pt x="240" y="99"/>
                    </a:lnTo>
                    <a:lnTo>
                      <a:pt x="238" y="101"/>
                    </a:lnTo>
                    <a:lnTo>
                      <a:pt x="238" y="105"/>
                    </a:lnTo>
                    <a:lnTo>
                      <a:pt x="238" y="117"/>
                    </a:lnTo>
                    <a:lnTo>
                      <a:pt x="238" y="118"/>
                    </a:lnTo>
                    <a:lnTo>
                      <a:pt x="244" y="121"/>
                    </a:lnTo>
                    <a:lnTo>
                      <a:pt x="247" y="121"/>
                    </a:lnTo>
                    <a:lnTo>
                      <a:pt x="247" y="131"/>
                    </a:lnTo>
                    <a:lnTo>
                      <a:pt x="249" y="129"/>
                    </a:lnTo>
                    <a:lnTo>
                      <a:pt x="252" y="132"/>
                    </a:lnTo>
                    <a:lnTo>
                      <a:pt x="252" y="134"/>
                    </a:lnTo>
                    <a:lnTo>
                      <a:pt x="250" y="135"/>
                    </a:lnTo>
                    <a:lnTo>
                      <a:pt x="247" y="138"/>
                    </a:lnTo>
                    <a:lnTo>
                      <a:pt x="246" y="144"/>
                    </a:lnTo>
                    <a:lnTo>
                      <a:pt x="247" y="144"/>
                    </a:lnTo>
                    <a:lnTo>
                      <a:pt x="249" y="144"/>
                    </a:lnTo>
                    <a:lnTo>
                      <a:pt x="250" y="144"/>
                    </a:lnTo>
                    <a:lnTo>
                      <a:pt x="250" y="148"/>
                    </a:lnTo>
                    <a:lnTo>
                      <a:pt x="253" y="151"/>
                    </a:lnTo>
                    <a:lnTo>
                      <a:pt x="253" y="154"/>
                    </a:lnTo>
                    <a:lnTo>
                      <a:pt x="254" y="160"/>
                    </a:lnTo>
                    <a:lnTo>
                      <a:pt x="253" y="160"/>
                    </a:lnTo>
                    <a:lnTo>
                      <a:pt x="250" y="156"/>
                    </a:lnTo>
                    <a:lnTo>
                      <a:pt x="249" y="156"/>
                    </a:lnTo>
                    <a:lnTo>
                      <a:pt x="247" y="156"/>
                    </a:lnTo>
                    <a:lnTo>
                      <a:pt x="246" y="154"/>
                    </a:lnTo>
                    <a:lnTo>
                      <a:pt x="240" y="153"/>
                    </a:lnTo>
                    <a:lnTo>
                      <a:pt x="235" y="156"/>
                    </a:lnTo>
                    <a:lnTo>
                      <a:pt x="235" y="156"/>
                    </a:lnTo>
                    <a:lnTo>
                      <a:pt x="235" y="156"/>
                    </a:lnTo>
                    <a:lnTo>
                      <a:pt x="237" y="160"/>
                    </a:lnTo>
                    <a:lnTo>
                      <a:pt x="235" y="163"/>
                    </a:lnTo>
                    <a:lnTo>
                      <a:pt x="235" y="165"/>
                    </a:lnTo>
                    <a:lnTo>
                      <a:pt x="241" y="164"/>
                    </a:lnTo>
                    <a:lnTo>
                      <a:pt x="243" y="165"/>
                    </a:lnTo>
                    <a:lnTo>
                      <a:pt x="243" y="167"/>
                    </a:lnTo>
                    <a:lnTo>
                      <a:pt x="243" y="168"/>
                    </a:lnTo>
                    <a:lnTo>
                      <a:pt x="244" y="168"/>
                    </a:lnTo>
                    <a:lnTo>
                      <a:pt x="244" y="170"/>
                    </a:lnTo>
                    <a:lnTo>
                      <a:pt x="241" y="172"/>
                    </a:lnTo>
                    <a:lnTo>
                      <a:pt x="241" y="176"/>
                    </a:lnTo>
                    <a:lnTo>
                      <a:pt x="241" y="180"/>
                    </a:lnTo>
                    <a:lnTo>
                      <a:pt x="238" y="186"/>
                    </a:lnTo>
                    <a:lnTo>
                      <a:pt x="238" y="187"/>
                    </a:lnTo>
                    <a:lnTo>
                      <a:pt x="229" y="187"/>
                    </a:lnTo>
                    <a:lnTo>
                      <a:pt x="226" y="189"/>
                    </a:lnTo>
                    <a:lnTo>
                      <a:pt x="224" y="184"/>
                    </a:lnTo>
                    <a:lnTo>
                      <a:pt x="220" y="184"/>
                    </a:lnTo>
                    <a:lnTo>
                      <a:pt x="218" y="187"/>
                    </a:lnTo>
                    <a:lnTo>
                      <a:pt x="218" y="191"/>
                    </a:lnTo>
                    <a:lnTo>
                      <a:pt x="215" y="195"/>
                    </a:lnTo>
                    <a:lnTo>
                      <a:pt x="215" y="199"/>
                    </a:lnTo>
                    <a:lnTo>
                      <a:pt x="211" y="199"/>
                    </a:lnTo>
                    <a:lnTo>
                      <a:pt x="208" y="201"/>
                    </a:lnTo>
                    <a:lnTo>
                      <a:pt x="205" y="201"/>
                    </a:lnTo>
                    <a:lnTo>
                      <a:pt x="202" y="196"/>
                    </a:lnTo>
                    <a:lnTo>
                      <a:pt x="199" y="194"/>
                    </a:lnTo>
                    <a:lnTo>
                      <a:pt x="198" y="193"/>
                    </a:lnTo>
                    <a:lnTo>
                      <a:pt x="195" y="195"/>
                    </a:lnTo>
                    <a:lnTo>
                      <a:pt x="193" y="196"/>
                    </a:lnTo>
                    <a:lnTo>
                      <a:pt x="192" y="195"/>
                    </a:lnTo>
                    <a:lnTo>
                      <a:pt x="192" y="193"/>
                    </a:lnTo>
                    <a:lnTo>
                      <a:pt x="195" y="192"/>
                    </a:lnTo>
                    <a:lnTo>
                      <a:pt x="196" y="189"/>
                    </a:lnTo>
                    <a:lnTo>
                      <a:pt x="197" y="180"/>
                    </a:lnTo>
                    <a:lnTo>
                      <a:pt x="195" y="178"/>
                    </a:lnTo>
                    <a:lnTo>
                      <a:pt x="195" y="168"/>
                    </a:lnTo>
                    <a:lnTo>
                      <a:pt x="192" y="165"/>
                    </a:lnTo>
                    <a:lnTo>
                      <a:pt x="192" y="160"/>
                    </a:lnTo>
                    <a:lnTo>
                      <a:pt x="187" y="156"/>
                    </a:lnTo>
                    <a:lnTo>
                      <a:pt x="184" y="154"/>
                    </a:lnTo>
                    <a:lnTo>
                      <a:pt x="184" y="153"/>
                    </a:lnTo>
                    <a:lnTo>
                      <a:pt x="184" y="152"/>
                    </a:lnTo>
                    <a:lnTo>
                      <a:pt x="178" y="154"/>
                    </a:lnTo>
                    <a:lnTo>
                      <a:pt x="177" y="156"/>
                    </a:lnTo>
                    <a:lnTo>
                      <a:pt x="175" y="156"/>
                    </a:lnTo>
                    <a:lnTo>
                      <a:pt x="172" y="153"/>
                    </a:lnTo>
                    <a:lnTo>
                      <a:pt x="170" y="152"/>
                    </a:lnTo>
                    <a:lnTo>
                      <a:pt x="167" y="153"/>
                    </a:lnTo>
                    <a:lnTo>
                      <a:pt x="166" y="157"/>
                    </a:lnTo>
                    <a:lnTo>
                      <a:pt x="163" y="157"/>
                    </a:lnTo>
                    <a:lnTo>
                      <a:pt x="163" y="156"/>
                    </a:lnTo>
                    <a:lnTo>
                      <a:pt x="163" y="153"/>
                    </a:lnTo>
                    <a:lnTo>
                      <a:pt x="162" y="153"/>
                    </a:lnTo>
                    <a:lnTo>
                      <a:pt x="158" y="156"/>
                    </a:lnTo>
                    <a:lnTo>
                      <a:pt x="151" y="160"/>
                    </a:lnTo>
                    <a:lnTo>
                      <a:pt x="151" y="159"/>
                    </a:lnTo>
                    <a:lnTo>
                      <a:pt x="152" y="154"/>
                    </a:lnTo>
                    <a:lnTo>
                      <a:pt x="154" y="148"/>
                    </a:lnTo>
                    <a:lnTo>
                      <a:pt x="157" y="147"/>
                    </a:lnTo>
                    <a:lnTo>
                      <a:pt x="157" y="145"/>
                    </a:lnTo>
                    <a:lnTo>
                      <a:pt x="156" y="138"/>
                    </a:lnTo>
                    <a:lnTo>
                      <a:pt x="155" y="136"/>
                    </a:lnTo>
                    <a:lnTo>
                      <a:pt x="153" y="134"/>
                    </a:lnTo>
                    <a:lnTo>
                      <a:pt x="152" y="132"/>
                    </a:lnTo>
                    <a:lnTo>
                      <a:pt x="151" y="129"/>
                    </a:lnTo>
                    <a:lnTo>
                      <a:pt x="152" y="128"/>
                    </a:lnTo>
                    <a:lnTo>
                      <a:pt x="151" y="125"/>
                    </a:lnTo>
                    <a:lnTo>
                      <a:pt x="152" y="125"/>
                    </a:lnTo>
                    <a:lnTo>
                      <a:pt x="152" y="123"/>
                    </a:lnTo>
                    <a:lnTo>
                      <a:pt x="150" y="121"/>
                    </a:lnTo>
                    <a:lnTo>
                      <a:pt x="146" y="120"/>
                    </a:lnTo>
                    <a:lnTo>
                      <a:pt x="145" y="118"/>
                    </a:lnTo>
                    <a:lnTo>
                      <a:pt x="146" y="117"/>
                    </a:lnTo>
                    <a:lnTo>
                      <a:pt x="145" y="114"/>
                    </a:lnTo>
                    <a:lnTo>
                      <a:pt x="143" y="112"/>
                    </a:lnTo>
                    <a:lnTo>
                      <a:pt x="140" y="110"/>
                    </a:lnTo>
                    <a:lnTo>
                      <a:pt x="139" y="107"/>
                    </a:lnTo>
                    <a:lnTo>
                      <a:pt x="134" y="105"/>
                    </a:lnTo>
                    <a:lnTo>
                      <a:pt x="133" y="101"/>
                    </a:lnTo>
                    <a:lnTo>
                      <a:pt x="124" y="99"/>
                    </a:lnTo>
                    <a:lnTo>
                      <a:pt x="108" y="99"/>
                    </a:lnTo>
                    <a:lnTo>
                      <a:pt x="108" y="102"/>
                    </a:lnTo>
                    <a:lnTo>
                      <a:pt x="105" y="102"/>
                    </a:lnTo>
                    <a:lnTo>
                      <a:pt x="100" y="104"/>
                    </a:lnTo>
                    <a:lnTo>
                      <a:pt x="99" y="105"/>
                    </a:lnTo>
                    <a:lnTo>
                      <a:pt x="97" y="102"/>
                    </a:lnTo>
                    <a:lnTo>
                      <a:pt x="91" y="102"/>
                    </a:lnTo>
                    <a:lnTo>
                      <a:pt x="88" y="104"/>
                    </a:lnTo>
                    <a:lnTo>
                      <a:pt x="90" y="109"/>
                    </a:lnTo>
                    <a:lnTo>
                      <a:pt x="86" y="114"/>
                    </a:lnTo>
                    <a:lnTo>
                      <a:pt x="83" y="118"/>
                    </a:lnTo>
                    <a:lnTo>
                      <a:pt x="80" y="121"/>
                    </a:lnTo>
                    <a:lnTo>
                      <a:pt x="80" y="123"/>
                    </a:lnTo>
                    <a:lnTo>
                      <a:pt x="79" y="125"/>
                    </a:lnTo>
                    <a:lnTo>
                      <a:pt x="76" y="125"/>
                    </a:lnTo>
                    <a:lnTo>
                      <a:pt x="73" y="132"/>
                    </a:lnTo>
                    <a:lnTo>
                      <a:pt x="71" y="132"/>
                    </a:lnTo>
                    <a:lnTo>
                      <a:pt x="70" y="132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9" name="Freeform 450"/>
              <p:cNvSpPr>
                <a:spLocks/>
              </p:cNvSpPr>
              <p:nvPr/>
            </p:nvSpPr>
            <p:spPr bwMode="auto">
              <a:xfrm>
                <a:off x="461" y="2403"/>
                <a:ext cx="254" cy="201"/>
              </a:xfrm>
              <a:custGeom>
                <a:avLst/>
                <a:gdLst>
                  <a:gd name="T0" fmla="*/ 58 w 254"/>
                  <a:gd name="T1" fmla="*/ 128 h 201"/>
                  <a:gd name="T2" fmla="*/ 46 w 254"/>
                  <a:gd name="T3" fmla="*/ 110 h 201"/>
                  <a:gd name="T4" fmla="*/ 22 w 254"/>
                  <a:gd name="T5" fmla="*/ 92 h 201"/>
                  <a:gd name="T6" fmla="*/ 11 w 254"/>
                  <a:gd name="T7" fmla="*/ 66 h 201"/>
                  <a:gd name="T8" fmla="*/ 3 w 254"/>
                  <a:gd name="T9" fmla="*/ 71 h 201"/>
                  <a:gd name="T10" fmla="*/ 9 w 254"/>
                  <a:gd name="T11" fmla="*/ 58 h 201"/>
                  <a:gd name="T12" fmla="*/ 40 w 254"/>
                  <a:gd name="T13" fmla="*/ 38 h 201"/>
                  <a:gd name="T14" fmla="*/ 40 w 254"/>
                  <a:gd name="T15" fmla="*/ 19 h 201"/>
                  <a:gd name="T16" fmla="*/ 51 w 254"/>
                  <a:gd name="T17" fmla="*/ 11 h 201"/>
                  <a:gd name="T18" fmla="*/ 59 w 254"/>
                  <a:gd name="T19" fmla="*/ 2 h 201"/>
                  <a:gd name="T20" fmla="*/ 74 w 254"/>
                  <a:gd name="T21" fmla="*/ 8 h 201"/>
                  <a:gd name="T22" fmla="*/ 90 w 254"/>
                  <a:gd name="T23" fmla="*/ 11 h 201"/>
                  <a:gd name="T24" fmla="*/ 108 w 254"/>
                  <a:gd name="T25" fmla="*/ 11 h 201"/>
                  <a:gd name="T26" fmla="*/ 130 w 254"/>
                  <a:gd name="T27" fmla="*/ 10 h 201"/>
                  <a:gd name="T28" fmla="*/ 127 w 254"/>
                  <a:gd name="T29" fmla="*/ 23 h 201"/>
                  <a:gd name="T30" fmla="*/ 143 w 254"/>
                  <a:gd name="T31" fmla="*/ 17 h 201"/>
                  <a:gd name="T32" fmla="*/ 157 w 254"/>
                  <a:gd name="T33" fmla="*/ 21 h 201"/>
                  <a:gd name="T34" fmla="*/ 175 w 254"/>
                  <a:gd name="T35" fmla="*/ 21 h 201"/>
                  <a:gd name="T36" fmla="*/ 197 w 254"/>
                  <a:gd name="T37" fmla="*/ 13 h 201"/>
                  <a:gd name="T38" fmla="*/ 204 w 254"/>
                  <a:gd name="T39" fmla="*/ 10 h 201"/>
                  <a:gd name="T40" fmla="*/ 209 w 254"/>
                  <a:gd name="T41" fmla="*/ 17 h 201"/>
                  <a:gd name="T42" fmla="*/ 214 w 254"/>
                  <a:gd name="T43" fmla="*/ 24 h 201"/>
                  <a:gd name="T44" fmla="*/ 223 w 254"/>
                  <a:gd name="T45" fmla="*/ 43 h 201"/>
                  <a:gd name="T46" fmla="*/ 229 w 254"/>
                  <a:gd name="T47" fmla="*/ 52 h 201"/>
                  <a:gd name="T48" fmla="*/ 220 w 254"/>
                  <a:gd name="T49" fmla="*/ 59 h 201"/>
                  <a:gd name="T50" fmla="*/ 232 w 254"/>
                  <a:gd name="T51" fmla="*/ 60 h 201"/>
                  <a:gd name="T52" fmla="*/ 240 w 254"/>
                  <a:gd name="T53" fmla="*/ 85 h 201"/>
                  <a:gd name="T54" fmla="*/ 240 w 254"/>
                  <a:gd name="T55" fmla="*/ 97 h 201"/>
                  <a:gd name="T56" fmla="*/ 238 w 254"/>
                  <a:gd name="T57" fmla="*/ 118 h 201"/>
                  <a:gd name="T58" fmla="*/ 252 w 254"/>
                  <a:gd name="T59" fmla="*/ 132 h 201"/>
                  <a:gd name="T60" fmla="*/ 247 w 254"/>
                  <a:gd name="T61" fmla="*/ 144 h 201"/>
                  <a:gd name="T62" fmla="*/ 253 w 254"/>
                  <a:gd name="T63" fmla="*/ 154 h 201"/>
                  <a:gd name="T64" fmla="*/ 247 w 254"/>
                  <a:gd name="T65" fmla="*/ 156 h 201"/>
                  <a:gd name="T66" fmla="*/ 235 w 254"/>
                  <a:gd name="T67" fmla="*/ 156 h 201"/>
                  <a:gd name="T68" fmla="*/ 243 w 254"/>
                  <a:gd name="T69" fmla="*/ 165 h 201"/>
                  <a:gd name="T70" fmla="*/ 241 w 254"/>
                  <a:gd name="T71" fmla="*/ 172 h 201"/>
                  <a:gd name="T72" fmla="*/ 229 w 254"/>
                  <a:gd name="T73" fmla="*/ 187 h 201"/>
                  <a:gd name="T74" fmla="*/ 218 w 254"/>
                  <a:gd name="T75" fmla="*/ 191 h 201"/>
                  <a:gd name="T76" fmla="*/ 205 w 254"/>
                  <a:gd name="T77" fmla="*/ 201 h 201"/>
                  <a:gd name="T78" fmla="*/ 193 w 254"/>
                  <a:gd name="T79" fmla="*/ 196 h 201"/>
                  <a:gd name="T80" fmla="*/ 197 w 254"/>
                  <a:gd name="T81" fmla="*/ 180 h 201"/>
                  <a:gd name="T82" fmla="*/ 187 w 254"/>
                  <a:gd name="T83" fmla="*/ 156 h 201"/>
                  <a:gd name="T84" fmla="*/ 177 w 254"/>
                  <a:gd name="T85" fmla="*/ 156 h 201"/>
                  <a:gd name="T86" fmla="*/ 166 w 254"/>
                  <a:gd name="T87" fmla="*/ 157 h 201"/>
                  <a:gd name="T88" fmla="*/ 158 w 254"/>
                  <a:gd name="T89" fmla="*/ 156 h 201"/>
                  <a:gd name="T90" fmla="*/ 157 w 254"/>
                  <a:gd name="T91" fmla="*/ 147 h 201"/>
                  <a:gd name="T92" fmla="*/ 152 w 254"/>
                  <a:gd name="T93" fmla="*/ 132 h 201"/>
                  <a:gd name="T94" fmla="*/ 152 w 254"/>
                  <a:gd name="T95" fmla="*/ 123 h 201"/>
                  <a:gd name="T96" fmla="*/ 145 w 254"/>
                  <a:gd name="T97" fmla="*/ 114 h 201"/>
                  <a:gd name="T98" fmla="*/ 133 w 254"/>
                  <a:gd name="T99" fmla="*/ 101 h 201"/>
                  <a:gd name="T100" fmla="*/ 100 w 254"/>
                  <a:gd name="T101" fmla="*/ 104 h 201"/>
                  <a:gd name="T102" fmla="*/ 90 w 254"/>
                  <a:gd name="T103" fmla="*/ 109 h 201"/>
                  <a:gd name="T104" fmla="*/ 79 w 254"/>
                  <a:gd name="T105" fmla="*/ 125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54" h="201">
                    <a:moveTo>
                      <a:pt x="70" y="132"/>
                    </a:moveTo>
                    <a:lnTo>
                      <a:pt x="65" y="132"/>
                    </a:lnTo>
                    <a:lnTo>
                      <a:pt x="62" y="132"/>
                    </a:lnTo>
                    <a:lnTo>
                      <a:pt x="61" y="131"/>
                    </a:lnTo>
                    <a:lnTo>
                      <a:pt x="58" y="128"/>
                    </a:lnTo>
                    <a:lnTo>
                      <a:pt x="56" y="125"/>
                    </a:lnTo>
                    <a:lnTo>
                      <a:pt x="54" y="121"/>
                    </a:lnTo>
                    <a:lnTo>
                      <a:pt x="52" y="118"/>
                    </a:lnTo>
                    <a:lnTo>
                      <a:pt x="46" y="117"/>
                    </a:lnTo>
                    <a:lnTo>
                      <a:pt x="46" y="110"/>
                    </a:lnTo>
                    <a:lnTo>
                      <a:pt x="42" y="104"/>
                    </a:lnTo>
                    <a:lnTo>
                      <a:pt x="34" y="101"/>
                    </a:lnTo>
                    <a:lnTo>
                      <a:pt x="30" y="97"/>
                    </a:lnTo>
                    <a:lnTo>
                      <a:pt x="25" y="95"/>
                    </a:lnTo>
                    <a:lnTo>
                      <a:pt x="22" y="92"/>
                    </a:lnTo>
                    <a:lnTo>
                      <a:pt x="19" y="84"/>
                    </a:lnTo>
                    <a:lnTo>
                      <a:pt x="19" y="76"/>
                    </a:lnTo>
                    <a:lnTo>
                      <a:pt x="18" y="74"/>
                    </a:lnTo>
                    <a:lnTo>
                      <a:pt x="13" y="74"/>
                    </a:lnTo>
                    <a:lnTo>
                      <a:pt x="11" y="66"/>
                    </a:lnTo>
                    <a:lnTo>
                      <a:pt x="11" y="65"/>
                    </a:lnTo>
                    <a:lnTo>
                      <a:pt x="9" y="66"/>
                    </a:lnTo>
                    <a:lnTo>
                      <a:pt x="6" y="71"/>
                    </a:lnTo>
                    <a:lnTo>
                      <a:pt x="5" y="71"/>
                    </a:lnTo>
                    <a:lnTo>
                      <a:pt x="3" y="71"/>
                    </a:lnTo>
                    <a:lnTo>
                      <a:pt x="1" y="70"/>
                    </a:lnTo>
                    <a:lnTo>
                      <a:pt x="0" y="65"/>
                    </a:lnTo>
                    <a:lnTo>
                      <a:pt x="4" y="62"/>
                    </a:lnTo>
                    <a:lnTo>
                      <a:pt x="7" y="60"/>
                    </a:lnTo>
                    <a:lnTo>
                      <a:pt x="9" y="58"/>
                    </a:lnTo>
                    <a:lnTo>
                      <a:pt x="11" y="52"/>
                    </a:lnTo>
                    <a:lnTo>
                      <a:pt x="13" y="47"/>
                    </a:lnTo>
                    <a:lnTo>
                      <a:pt x="17" y="44"/>
                    </a:lnTo>
                    <a:lnTo>
                      <a:pt x="28" y="38"/>
                    </a:lnTo>
                    <a:lnTo>
                      <a:pt x="40" y="38"/>
                    </a:lnTo>
                    <a:lnTo>
                      <a:pt x="43" y="37"/>
                    </a:lnTo>
                    <a:lnTo>
                      <a:pt x="48" y="37"/>
                    </a:lnTo>
                    <a:lnTo>
                      <a:pt x="46" y="24"/>
                    </a:lnTo>
                    <a:lnTo>
                      <a:pt x="45" y="21"/>
                    </a:lnTo>
                    <a:lnTo>
                      <a:pt x="40" y="19"/>
                    </a:lnTo>
                    <a:lnTo>
                      <a:pt x="42" y="17"/>
                    </a:lnTo>
                    <a:lnTo>
                      <a:pt x="43" y="16"/>
                    </a:lnTo>
                    <a:lnTo>
                      <a:pt x="46" y="16"/>
                    </a:lnTo>
                    <a:lnTo>
                      <a:pt x="49" y="15"/>
                    </a:lnTo>
                    <a:lnTo>
                      <a:pt x="51" y="11"/>
                    </a:lnTo>
                    <a:lnTo>
                      <a:pt x="51" y="8"/>
                    </a:lnTo>
                    <a:lnTo>
                      <a:pt x="48" y="4"/>
                    </a:lnTo>
                    <a:lnTo>
                      <a:pt x="48" y="0"/>
                    </a:lnTo>
                    <a:lnTo>
                      <a:pt x="57" y="0"/>
                    </a:lnTo>
                    <a:lnTo>
                      <a:pt x="59" y="2"/>
                    </a:lnTo>
                    <a:lnTo>
                      <a:pt x="64" y="1"/>
                    </a:lnTo>
                    <a:lnTo>
                      <a:pt x="68" y="2"/>
                    </a:lnTo>
                    <a:lnTo>
                      <a:pt x="70" y="4"/>
                    </a:lnTo>
                    <a:lnTo>
                      <a:pt x="70" y="8"/>
                    </a:lnTo>
                    <a:lnTo>
                      <a:pt x="74" y="8"/>
                    </a:lnTo>
                    <a:lnTo>
                      <a:pt x="76" y="7"/>
                    </a:lnTo>
                    <a:lnTo>
                      <a:pt x="76" y="7"/>
                    </a:lnTo>
                    <a:lnTo>
                      <a:pt x="80" y="10"/>
                    </a:lnTo>
                    <a:lnTo>
                      <a:pt x="85" y="10"/>
                    </a:lnTo>
                    <a:lnTo>
                      <a:pt x="90" y="11"/>
                    </a:lnTo>
                    <a:lnTo>
                      <a:pt x="91" y="11"/>
                    </a:lnTo>
                    <a:lnTo>
                      <a:pt x="94" y="13"/>
                    </a:lnTo>
                    <a:lnTo>
                      <a:pt x="99" y="13"/>
                    </a:lnTo>
                    <a:lnTo>
                      <a:pt x="103" y="11"/>
                    </a:lnTo>
                    <a:lnTo>
                      <a:pt x="108" y="11"/>
                    </a:lnTo>
                    <a:lnTo>
                      <a:pt x="110" y="11"/>
                    </a:lnTo>
                    <a:lnTo>
                      <a:pt x="116" y="11"/>
                    </a:lnTo>
                    <a:lnTo>
                      <a:pt x="119" y="11"/>
                    </a:lnTo>
                    <a:lnTo>
                      <a:pt x="124" y="10"/>
                    </a:lnTo>
                    <a:lnTo>
                      <a:pt x="130" y="10"/>
                    </a:lnTo>
                    <a:lnTo>
                      <a:pt x="127" y="11"/>
                    </a:lnTo>
                    <a:lnTo>
                      <a:pt x="127" y="14"/>
                    </a:lnTo>
                    <a:lnTo>
                      <a:pt x="125" y="17"/>
                    </a:lnTo>
                    <a:lnTo>
                      <a:pt x="124" y="19"/>
                    </a:lnTo>
                    <a:lnTo>
                      <a:pt x="127" y="23"/>
                    </a:lnTo>
                    <a:lnTo>
                      <a:pt x="130" y="24"/>
                    </a:lnTo>
                    <a:lnTo>
                      <a:pt x="133" y="24"/>
                    </a:lnTo>
                    <a:lnTo>
                      <a:pt x="136" y="21"/>
                    </a:lnTo>
                    <a:lnTo>
                      <a:pt x="140" y="18"/>
                    </a:lnTo>
                    <a:lnTo>
                      <a:pt x="143" y="17"/>
                    </a:lnTo>
                    <a:lnTo>
                      <a:pt x="145" y="19"/>
                    </a:lnTo>
                    <a:lnTo>
                      <a:pt x="150" y="27"/>
                    </a:lnTo>
                    <a:lnTo>
                      <a:pt x="153" y="27"/>
                    </a:lnTo>
                    <a:lnTo>
                      <a:pt x="155" y="26"/>
                    </a:lnTo>
                    <a:lnTo>
                      <a:pt x="157" y="21"/>
                    </a:lnTo>
                    <a:lnTo>
                      <a:pt x="160" y="21"/>
                    </a:lnTo>
                    <a:lnTo>
                      <a:pt x="163" y="17"/>
                    </a:lnTo>
                    <a:lnTo>
                      <a:pt x="164" y="17"/>
                    </a:lnTo>
                    <a:lnTo>
                      <a:pt x="170" y="18"/>
                    </a:lnTo>
                    <a:lnTo>
                      <a:pt x="175" y="21"/>
                    </a:lnTo>
                    <a:lnTo>
                      <a:pt x="184" y="24"/>
                    </a:lnTo>
                    <a:lnTo>
                      <a:pt x="186" y="21"/>
                    </a:lnTo>
                    <a:lnTo>
                      <a:pt x="187" y="18"/>
                    </a:lnTo>
                    <a:lnTo>
                      <a:pt x="195" y="15"/>
                    </a:lnTo>
                    <a:lnTo>
                      <a:pt x="197" y="13"/>
                    </a:lnTo>
                    <a:lnTo>
                      <a:pt x="197" y="7"/>
                    </a:lnTo>
                    <a:lnTo>
                      <a:pt x="197" y="7"/>
                    </a:lnTo>
                    <a:lnTo>
                      <a:pt x="199" y="7"/>
                    </a:lnTo>
                    <a:lnTo>
                      <a:pt x="203" y="10"/>
                    </a:lnTo>
                    <a:lnTo>
                      <a:pt x="204" y="10"/>
                    </a:lnTo>
                    <a:lnTo>
                      <a:pt x="206" y="7"/>
                    </a:lnTo>
                    <a:lnTo>
                      <a:pt x="207" y="7"/>
                    </a:lnTo>
                    <a:lnTo>
                      <a:pt x="211" y="8"/>
                    </a:lnTo>
                    <a:lnTo>
                      <a:pt x="211" y="10"/>
                    </a:lnTo>
                    <a:lnTo>
                      <a:pt x="209" y="17"/>
                    </a:lnTo>
                    <a:lnTo>
                      <a:pt x="211" y="18"/>
                    </a:lnTo>
                    <a:lnTo>
                      <a:pt x="212" y="18"/>
                    </a:lnTo>
                    <a:lnTo>
                      <a:pt x="214" y="19"/>
                    </a:lnTo>
                    <a:lnTo>
                      <a:pt x="214" y="23"/>
                    </a:lnTo>
                    <a:lnTo>
                      <a:pt x="214" y="24"/>
                    </a:lnTo>
                    <a:lnTo>
                      <a:pt x="215" y="27"/>
                    </a:lnTo>
                    <a:lnTo>
                      <a:pt x="215" y="38"/>
                    </a:lnTo>
                    <a:lnTo>
                      <a:pt x="217" y="38"/>
                    </a:lnTo>
                    <a:lnTo>
                      <a:pt x="220" y="37"/>
                    </a:lnTo>
                    <a:lnTo>
                      <a:pt x="223" y="43"/>
                    </a:lnTo>
                    <a:lnTo>
                      <a:pt x="224" y="45"/>
                    </a:lnTo>
                    <a:lnTo>
                      <a:pt x="226" y="47"/>
                    </a:lnTo>
                    <a:lnTo>
                      <a:pt x="230" y="47"/>
                    </a:lnTo>
                    <a:lnTo>
                      <a:pt x="230" y="52"/>
                    </a:lnTo>
                    <a:lnTo>
                      <a:pt x="229" y="52"/>
                    </a:lnTo>
                    <a:lnTo>
                      <a:pt x="227" y="54"/>
                    </a:lnTo>
                    <a:lnTo>
                      <a:pt x="224" y="54"/>
                    </a:lnTo>
                    <a:lnTo>
                      <a:pt x="224" y="57"/>
                    </a:lnTo>
                    <a:lnTo>
                      <a:pt x="221" y="58"/>
                    </a:lnTo>
                    <a:lnTo>
                      <a:pt x="220" y="59"/>
                    </a:lnTo>
                    <a:lnTo>
                      <a:pt x="220" y="65"/>
                    </a:lnTo>
                    <a:lnTo>
                      <a:pt x="223" y="65"/>
                    </a:lnTo>
                    <a:lnTo>
                      <a:pt x="226" y="59"/>
                    </a:lnTo>
                    <a:lnTo>
                      <a:pt x="229" y="59"/>
                    </a:lnTo>
                    <a:lnTo>
                      <a:pt x="232" y="60"/>
                    </a:lnTo>
                    <a:lnTo>
                      <a:pt x="232" y="62"/>
                    </a:lnTo>
                    <a:lnTo>
                      <a:pt x="232" y="78"/>
                    </a:lnTo>
                    <a:lnTo>
                      <a:pt x="235" y="82"/>
                    </a:lnTo>
                    <a:lnTo>
                      <a:pt x="238" y="82"/>
                    </a:lnTo>
                    <a:lnTo>
                      <a:pt x="240" y="85"/>
                    </a:lnTo>
                    <a:lnTo>
                      <a:pt x="244" y="87"/>
                    </a:lnTo>
                    <a:lnTo>
                      <a:pt x="244" y="89"/>
                    </a:lnTo>
                    <a:lnTo>
                      <a:pt x="244" y="92"/>
                    </a:lnTo>
                    <a:lnTo>
                      <a:pt x="244" y="93"/>
                    </a:lnTo>
                    <a:lnTo>
                      <a:pt x="240" y="97"/>
                    </a:lnTo>
                    <a:lnTo>
                      <a:pt x="240" y="99"/>
                    </a:lnTo>
                    <a:lnTo>
                      <a:pt x="238" y="101"/>
                    </a:lnTo>
                    <a:lnTo>
                      <a:pt x="238" y="105"/>
                    </a:lnTo>
                    <a:lnTo>
                      <a:pt x="238" y="117"/>
                    </a:lnTo>
                    <a:lnTo>
                      <a:pt x="238" y="118"/>
                    </a:lnTo>
                    <a:lnTo>
                      <a:pt x="244" y="121"/>
                    </a:lnTo>
                    <a:lnTo>
                      <a:pt x="247" y="121"/>
                    </a:lnTo>
                    <a:lnTo>
                      <a:pt x="247" y="131"/>
                    </a:lnTo>
                    <a:lnTo>
                      <a:pt x="249" y="129"/>
                    </a:lnTo>
                    <a:lnTo>
                      <a:pt x="252" y="132"/>
                    </a:lnTo>
                    <a:lnTo>
                      <a:pt x="252" y="134"/>
                    </a:lnTo>
                    <a:lnTo>
                      <a:pt x="250" y="135"/>
                    </a:lnTo>
                    <a:lnTo>
                      <a:pt x="247" y="138"/>
                    </a:lnTo>
                    <a:lnTo>
                      <a:pt x="246" y="144"/>
                    </a:lnTo>
                    <a:lnTo>
                      <a:pt x="247" y="144"/>
                    </a:lnTo>
                    <a:lnTo>
                      <a:pt x="249" y="144"/>
                    </a:lnTo>
                    <a:lnTo>
                      <a:pt x="250" y="144"/>
                    </a:lnTo>
                    <a:lnTo>
                      <a:pt x="250" y="148"/>
                    </a:lnTo>
                    <a:lnTo>
                      <a:pt x="253" y="151"/>
                    </a:lnTo>
                    <a:lnTo>
                      <a:pt x="253" y="154"/>
                    </a:lnTo>
                    <a:lnTo>
                      <a:pt x="254" y="160"/>
                    </a:lnTo>
                    <a:lnTo>
                      <a:pt x="253" y="160"/>
                    </a:lnTo>
                    <a:lnTo>
                      <a:pt x="250" y="156"/>
                    </a:lnTo>
                    <a:lnTo>
                      <a:pt x="249" y="156"/>
                    </a:lnTo>
                    <a:lnTo>
                      <a:pt x="247" y="156"/>
                    </a:lnTo>
                    <a:lnTo>
                      <a:pt x="246" y="154"/>
                    </a:lnTo>
                    <a:lnTo>
                      <a:pt x="240" y="153"/>
                    </a:lnTo>
                    <a:lnTo>
                      <a:pt x="235" y="156"/>
                    </a:lnTo>
                    <a:lnTo>
                      <a:pt x="235" y="156"/>
                    </a:lnTo>
                    <a:lnTo>
                      <a:pt x="235" y="156"/>
                    </a:lnTo>
                    <a:lnTo>
                      <a:pt x="237" y="160"/>
                    </a:lnTo>
                    <a:lnTo>
                      <a:pt x="235" y="163"/>
                    </a:lnTo>
                    <a:lnTo>
                      <a:pt x="235" y="165"/>
                    </a:lnTo>
                    <a:lnTo>
                      <a:pt x="241" y="164"/>
                    </a:lnTo>
                    <a:lnTo>
                      <a:pt x="243" y="165"/>
                    </a:lnTo>
                    <a:lnTo>
                      <a:pt x="243" y="167"/>
                    </a:lnTo>
                    <a:lnTo>
                      <a:pt x="243" y="168"/>
                    </a:lnTo>
                    <a:lnTo>
                      <a:pt x="244" y="168"/>
                    </a:lnTo>
                    <a:lnTo>
                      <a:pt x="244" y="170"/>
                    </a:lnTo>
                    <a:lnTo>
                      <a:pt x="241" y="172"/>
                    </a:lnTo>
                    <a:lnTo>
                      <a:pt x="241" y="176"/>
                    </a:lnTo>
                    <a:lnTo>
                      <a:pt x="241" y="180"/>
                    </a:lnTo>
                    <a:lnTo>
                      <a:pt x="238" y="186"/>
                    </a:lnTo>
                    <a:lnTo>
                      <a:pt x="238" y="187"/>
                    </a:lnTo>
                    <a:lnTo>
                      <a:pt x="229" y="187"/>
                    </a:lnTo>
                    <a:lnTo>
                      <a:pt x="226" y="189"/>
                    </a:lnTo>
                    <a:lnTo>
                      <a:pt x="224" y="184"/>
                    </a:lnTo>
                    <a:lnTo>
                      <a:pt x="220" y="184"/>
                    </a:lnTo>
                    <a:lnTo>
                      <a:pt x="218" y="187"/>
                    </a:lnTo>
                    <a:lnTo>
                      <a:pt x="218" y="191"/>
                    </a:lnTo>
                    <a:lnTo>
                      <a:pt x="215" y="195"/>
                    </a:lnTo>
                    <a:lnTo>
                      <a:pt x="215" y="199"/>
                    </a:lnTo>
                    <a:lnTo>
                      <a:pt x="211" y="199"/>
                    </a:lnTo>
                    <a:lnTo>
                      <a:pt x="208" y="201"/>
                    </a:lnTo>
                    <a:lnTo>
                      <a:pt x="205" y="201"/>
                    </a:lnTo>
                    <a:lnTo>
                      <a:pt x="202" y="196"/>
                    </a:lnTo>
                    <a:lnTo>
                      <a:pt x="199" y="194"/>
                    </a:lnTo>
                    <a:lnTo>
                      <a:pt x="198" y="193"/>
                    </a:lnTo>
                    <a:lnTo>
                      <a:pt x="195" y="195"/>
                    </a:lnTo>
                    <a:lnTo>
                      <a:pt x="193" y="196"/>
                    </a:lnTo>
                    <a:lnTo>
                      <a:pt x="192" y="195"/>
                    </a:lnTo>
                    <a:lnTo>
                      <a:pt x="192" y="193"/>
                    </a:lnTo>
                    <a:lnTo>
                      <a:pt x="195" y="192"/>
                    </a:lnTo>
                    <a:lnTo>
                      <a:pt x="196" y="189"/>
                    </a:lnTo>
                    <a:lnTo>
                      <a:pt x="197" y="180"/>
                    </a:lnTo>
                    <a:lnTo>
                      <a:pt x="195" y="178"/>
                    </a:lnTo>
                    <a:lnTo>
                      <a:pt x="195" y="168"/>
                    </a:lnTo>
                    <a:lnTo>
                      <a:pt x="192" y="165"/>
                    </a:lnTo>
                    <a:lnTo>
                      <a:pt x="192" y="160"/>
                    </a:lnTo>
                    <a:lnTo>
                      <a:pt x="187" y="156"/>
                    </a:lnTo>
                    <a:lnTo>
                      <a:pt x="184" y="154"/>
                    </a:lnTo>
                    <a:lnTo>
                      <a:pt x="184" y="153"/>
                    </a:lnTo>
                    <a:lnTo>
                      <a:pt x="184" y="152"/>
                    </a:lnTo>
                    <a:lnTo>
                      <a:pt x="178" y="154"/>
                    </a:lnTo>
                    <a:lnTo>
                      <a:pt x="177" y="156"/>
                    </a:lnTo>
                    <a:lnTo>
                      <a:pt x="175" y="156"/>
                    </a:lnTo>
                    <a:lnTo>
                      <a:pt x="172" y="153"/>
                    </a:lnTo>
                    <a:lnTo>
                      <a:pt x="170" y="152"/>
                    </a:lnTo>
                    <a:lnTo>
                      <a:pt x="167" y="153"/>
                    </a:lnTo>
                    <a:lnTo>
                      <a:pt x="166" y="157"/>
                    </a:lnTo>
                    <a:lnTo>
                      <a:pt x="163" y="157"/>
                    </a:lnTo>
                    <a:lnTo>
                      <a:pt x="163" y="156"/>
                    </a:lnTo>
                    <a:lnTo>
                      <a:pt x="163" y="153"/>
                    </a:lnTo>
                    <a:lnTo>
                      <a:pt x="162" y="153"/>
                    </a:lnTo>
                    <a:lnTo>
                      <a:pt x="158" y="156"/>
                    </a:lnTo>
                    <a:lnTo>
                      <a:pt x="151" y="160"/>
                    </a:lnTo>
                    <a:lnTo>
                      <a:pt x="151" y="159"/>
                    </a:lnTo>
                    <a:lnTo>
                      <a:pt x="152" y="154"/>
                    </a:lnTo>
                    <a:lnTo>
                      <a:pt x="154" y="148"/>
                    </a:lnTo>
                    <a:lnTo>
                      <a:pt x="157" y="147"/>
                    </a:lnTo>
                    <a:lnTo>
                      <a:pt x="157" y="145"/>
                    </a:lnTo>
                    <a:lnTo>
                      <a:pt x="156" y="138"/>
                    </a:lnTo>
                    <a:lnTo>
                      <a:pt x="155" y="136"/>
                    </a:lnTo>
                    <a:lnTo>
                      <a:pt x="153" y="134"/>
                    </a:lnTo>
                    <a:lnTo>
                      <a:pt x="152" y="132"/>
                    </a:lnTo>
                    <a:lnTo>
                      <a:pt x="151" y="129"/>
                    </a:lnTo>
                    <a:lnTo>
                      <a:pt x="152" y="128"/>
                    </a:lnTo>
                    <a:lnTo>
                      <a:pt x="151" y="125"/>
                    </a:lnTo>
                    <a:lnTo>
                      <a:pt x="152" y="125"/>
                    </a:lnTo>
                    <a:lnTo>
                      <a:pt x="152" y="123"/>
                    </a:lnTo>
                    <a:lnTo>
                      <a:pt x="150" y="121"/>
                    </a:lnTo>
                    <a:lnTo>
                      <a:pt x="146" y="120"/>
                    </a:lnTo>
                    <a:lnTo>
                      <a:pt x="145" y="118"/>
                    </a:lnTo>
                    <a:lnTo>
                      <a:pt x="146" y="117"/>
                    </a:lnTo>
                    <a:lnTo>
                      <a:pt x="145" y="114"/>
                    </a:lnTo>
                    <a:lnTo>
                      <a:pt x="143" y="112"/>
                    </a:lnTo>
                    <a:lnTo>
                      <a:pt x="140" y="110"/>
                    </a:lnTo>
                    <a:lnTo>
                      <a:pt x="139" y="107"/>
                    </a:lnTo>
                    <a:lnTo>
                      <a:pt x="134" y="105"/>
                    </a:lnTo>
                    <a:lnTo>
                      <a:pt x="133" y="101"/>
                    </a:lnTo>
                    <a:lnTo>
                      <a:pt x="124" y="99"/>
                    </a:lnTo>
                    <a:lnTo>
                      <a:pt x="108" y="99"/>
                    </a:lnTo>
                    <a:lnTo>
                      <a:pt x="108" y="102"/>
                    </a:lnTo>
                    <a:lnTo>
                      <a:pt x="105" y="102"/>
                    </a:lnTo>
                    <a:lnTo>
                      <a:pt x="100" y="104"/>
                    </a:lnTo>
                    <a:lnTo>
                      <a:pt x="99" y="105"/>
                    </a:lnTo>
                    <a:lnTo>
                      <a:pt x="97" y="102"/>
                    </a:lnTo>
                    <a:lnTo>
                      <a:pt x="91" y="102"/>
                    </a:lnTo>
                    <a:lnTo>
                      <a:pt x="88" y="104"/>
                    </a:lnTo>
                    <a:lnTo>
                      <a:pt x="90" y="109"/>
                    </a:lnTo>
                    <a:lnTo>
                      <a:pt x="86" y="114"/>
                    </a:lnTo>
                    <a:lnTo>
                      <a:pt x="83" y="118"/>
                    </a:lnTo>
                    <a:lnTo>
                      <a:pt x="80" y="121"/>
                    </a:lnTo>
                    <a:lnTo>
                      <a:pt x="80" y="123"/>
                    </a:lnTo>
                    <a:lnTo>
                      <a:pt x="79" y="125"/>
                    </a:lnTo>
                    <a:lnTo>
                      <a:pt x="76" y="125"/>
                    </a:lnTo>
                    <a:lnTo>
                      <a:pt x="73" y="132"/>
                    </a:lnTo>
                    <a:lnTo>
                      <a:pt x="71" y="132"/>
                    </a:lnTo>
                    <a:lnTo>
                      <a:pt x="70" y="132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D1D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0" name="Freeform 451"/>
              <p:cNvSpPr>
                <a:spLocks/>
              </p:cNvSpPr>
              <p:nvPr/>
            </p:nvSpPr>
            <p:spPr bwMode="auto">
              <a:xfrm>
                <a:off x="522" y="2504"/>
                <a:ext cx="103" cy="109"/>
              </a:xfrm>
              <a:custGeom>
                <a:avLst/>
                <a:gdLst>
                  <a:gd name="T0" fmla="*/ 63 w 103"/>
                  <a:gd name="T1" fmla="*/ 109 h 109"/>
                  <a:gd name="T2" fmla="*/ 56 w 103"/>
                  <a:gd name="T3" fmla="*/ 107 h 109"/>
                  <a:gd name="T4" fmla="*/ 31 w 103"/>
                  <a:gd name="T5" fmla="*/ 95 h 109"/>
                  <a:gd name="T6" fmla="*/ 28 w 103"/>
                  <a:gd name="T7" fmla="*/ 88 h 109"/>
                  <a:gd name="T8" fmla="*/ 15 w 103"/>
                  <a:gd name="T9" fmla="*/ 78 h 109"/>
                  <a:gd name="T10" fmla="*/ 15 w 103"/>
                  <a:gd name="T11" fmla="*/ 74 h 109"/>
                  <a:gd name="T12" fmla="*/ 12 w 103"/>
                  <a:gd name="T13" fmla="*/ 70 h 109"/>
                  <a:gd name="T14" fmla="*/ 6 w 103"/>
                  <a:gd name="T15" fmla="*/ 67 h 109"/>
                  <a:gd name="T16" fmla="*/ 3 w 103"/>
                  <a:gd name="T17" fmla="*/ 55 h 109"/>
                  <a:gd name="T18" fmla="*/ 6 w 103"/>
                  <a:gd name="T19" fmla="*/ 57 h 109"/>
                  <a:gd name="T20" fmla="*/ 7 w 103"/>
                  <a:gd name="T21" fmla="*/ 55 h 109"/>
                  <a:gd name="T22" fmla="*/ 4 w 103"/>
                  <a:gd name="T23" fmla="*/ 54 h 109"/>
                  <a:gd name="T24" fmla="*/ 3 w 103"/>
                  <a:gd name="T25" fmla="*/ 46 h 109"/>
                  <a:gd name="T26" fmla="*/ 3 w 103"/>
                  <a:gd name="T27" fmla="*/ 40 h 109"/>
                  <a:gd name="T28" fmla="*/ 0 w 103"/>
                  <a:gd name="T29" fmla="*/ 36 h 109"/>
                  <a:gd name="T30" fmla="*/ 4 w 103"/>
                  <a:gd name="T31" fmla="*/ 33 h 109"/>
                  <a:gd name="T32" fmla="*/ 10 w 103"/>
                  <a:gd name="T33" fmla="*/ 33 h 109"/>
                  <a:gd name="T34" fmla="*/ 15 w 103"/>
                  <a:gd name="T35" fmla="*/ 25 h 109"/>
                  <a:gd name="T36" fmla="*/ 19 w 103"/>
                  <a:gd name="T37" fmla="*/ 23 h 109"/>
                  <a:gd name="T38" fmla="*/ 22 w 103"/>
                  <a:gd name="T39" fmla="*/ 19 h 109"/>
                  <a:gd name="T40" fmla="*/ 28 w 103"/>
                  <a:gd name="T41" fmla="*/ 9 h 109"/>
                  <a:gd name="T42" fmla="*/ 30 w 103"/>
                  <a:gd name="T43" fmla="*/ 3 h 109"/>
                  <a:gd name="T44" fmla="*/ 37 w 103"/>
                  <a:gd name="T45" fmla="*/ 5 h 109"/>
                  <a:gd name="T46" fmla="*/ 43 w 103"/>
                  <a:gd name="T47" fmla="*/ 3 h 109"/>
                  <a:gd name="T48" fmla="*/ 46 w 103"/>
                  <a:gd name="T49" fmla="*/ 0 h 109"/>
                  <a:gd name="T50" fmla="*/ 71 w 103"/>
                  <a:gd name="T51" fmla="*/ 0 h 109"/>
                  <a:gd name="T52" fmla="*/ 77 w 103"/>
                  <a:gd name="T53" fmla="*/ 7 h 109"/>
                  <a:gd name="T54" fmla="*/ 81 w 103"/>
                  <a:gd name="T55" fmla="*/ 12 h 109"/>
                  <a:gd name="T56" fmla="*/ 84 w 103"/>
                  <a:gd name="T57" fmla="*/ 16 h 109"/>
                  <a:gd name="T58" fmla="*/ 84 w 103"/>
                  <a:gd name="T59" fmla="*/ 20 h 109"/>
                  <a:gd name="T60" fmla="*/ 90 w 103"/>
                  <a:gd name="T61" fmla="*/ 23 h 109"/>
                  <a:gd name="T62" fmla="*/ 89 w 103"/>
                  <a:gd name="T63" fmla="*/ 25 h 109"/>
                  <a:gd name="T64" fmla="*/ 89 w 103"/>
                  <a:gd name="T65" fmla="*/ 30 h 109"/>
                  <a:gd name="T66" fmla="*/ 90 w 103"/>
                  <a:gd name="T67" fmla="*/ 34 h 109"/>
                  <a:gd name="T68" fmla="*/ 93 w 103"/>
                  <a:gd name="T69" fmla="*/ 38 h 109"/>
                  <a:gd name="T70" fmla="*/ 95 w 103"/>
                  <a:gd name="T71" fmla="*/ 47 h 109"/>
                  <a:gd name="T72" fmla="*/ 90 w 103"/>
                  <a:gd name="T73" fmla="*/ 54 h 109"/>
                  <a:gd name="T74" fmla="*/ 89 w 103"/>
                  <a:gd name="T75" fmla="*/ 60 h 109"/>
                  <a:gd name="T76" fmla="*/ 99 w 103"/>
                  <a:gd name="T77" fmla="*/ 54 h 109"/>
                  <a:gd name="T78" fmla="*/ 101 w 103"/>
                  <a:gd name="T79" fmla="*/ 55 h 109"/>
                  <a:gd name="T80" fmla="*/ 101 w 103"/>
                  <a:gd name="T81" fmla="*/ 61 h 109"/>
                  <a:gd name="T82" fmla="*/ 103 w 103"/>
                  <a:gd name="T83" fmla="*/ 64 h 109"/>
                  <a:gd name="T84" fmla="*/ 93 w 103"/>
                  <a:gd name="T85" fmla="*/ 68 h 109"/>
                  <a:gd name="T86" fmla="*/ 92 w 103"/>
                  <a:gd name="T87" fmla="*/ 80 h 109"/>
                  <a:gd name="T88" fmla="*/ 89 w 103"/>
                  <a:gd name="T89" fmla="*/ 83 h 109"/>
                  <a:gd name="T90" fmla="*/ 84 w 103"/>
                  <a:gd name="T91" fmla="*/ 89 h 109"/>
                  <a:gd name="T92" fmla="*/ 75 w 103"/>
                  <a:gd name="T93" fmla="*/ 95 h 109"/>
                  <a:gd name="T94" fmla="*/ 69 w 103"/>
                  <a:gd name="T95" fmla="*/ 98 h 109"/>
                  <a:gd name="T96" fmla="*/ 69 w 103"/>
                  <a:gd name="T97" fmla="*/ 102 h 109"/>
                  <a:gd name="T98" fmla="*/ 66 w 103"/>
                  <a:gd name="T99" fmla="*/ 107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3" h="109">
                    <a:moveTo>
                      <a:pt x="66" y="107"/>
                    </a:moveTo>
                    <a:lnTo>
                      <a:pt x="63" y="109"/>
                    </a:lnTo>
                    <a:lnTo>
                      <a:pt x="63" y="109"/>
                    </a:lnTo>
                    <a:lnTo>
                      <a:pt x="56" y="107"/>
                    </a:lnTo>
                    <a:lnTo>
                      <a:pt x="37" y="96"/>
                    </a:lnTo>
                    <a:lnTo>
                      <a:pt x="31" y="95"/>
                    </a:lnTo>
                    <a:lnTo>
                      <a:pt x="31" y="92"/>
                    </a:lnTo>
                    <a:lnTo>
                      <a:pt x="28" y="88"/>
                    </a:lnTo>
                    <a:lnTo>
                      <a:pt x="19" y="80"/>
                    </a:lnTo>
                    <a:lnTo>
                      <a:pt x="15" y="78"/>
                    </a:lnTo>
                    <a:lnTo>
                      <a:pt x="13" y="77"/>
                    </a:lnTo>
                    <a:lnTo>
                      <a:pt x="15" y="74"/>
                    </a:lnTo>
                    <a:lnTo>
                      <a:pt x="13" y="71"/>
                    </a:lnTo>
                    <a:lnTo>
                      <a:pt x="12" y="70"/>
                    </a:lnTo>
                    <a:lnTo>
                      <a:pt x="9" y="67"/>
                    </a:lnTo>
                    <a:lnTo>
                      <a:pt x="6" y="67"/>
                    </a:lnTo>
                    <a:lnTo>
                      <a:pt x="3" y="61"/>
                    </a:lnTo>
                    <a:lnTo>
                      <a:pt x="3" y="55"/>
                    </a:lnTo>
                    <a:lnTo>
                      <a:pt x="4" y="55"/>
                    </a:lnTo>
                    <a:lnTo>
                      <a:pt x="6" y="57"/>
                    </a:lnTo>
                    <a:lnTo>
                      <a:pt x="7" y="57"/>
                    </a:lnTo>
                    <a:lnTo>
                      <a:pt x="7" y="55"/>
                    </a:lnTo>
                    <a:lnTo>
                      <a:pt x="6" y="54"/>
                    </a:lnTo>
                    <a:lnTo>
                      <a:pt x="4" y="54"/>
                    </a:lnTo>
                    <a:lnTo>
                      <a:pt x="3" y="51"/>
                    </a:lnTo>
                    <a:lnTo>
                      <a:pt x="3" y="46"/>
                    </a:lnTo>
                    <a:lnTo>
                      <a:pt x="3" y="43"/>
                    </a:lnTo>
                    <a:lnTo>
                      <a:pt x="3" y="40"/>
                    </a:lnTo>
                    <a:lnTo>
                      <a:pt x="0" y="38"/>
                    </a:lnTo>
                    <a:lnTo>
                      <a:pt x="0" y="36"/>
                    </a:lnTo>
                    <a:lnTo>
                      <a:pt x="1" y="31"/>
                    </a:lnTo>
                    <a:lnTo>
                      <a:pt x="4" y="33"/>
                    </a:lnTo>
                    <a:lnTo>
                      <a:pt x="9" y="33"/>
                    </a:lnTo>
                    <a:lnTo>
                      <a:pt x="10" y="33"/>
                    </a:lnTo>
                    <a:lnTo>
                      <a:pt x="12" y="31"/>
                    </a:lnTo>
                    <a:lnTo>
                      <a:pt x="15" y="25"/>
                    </a:lnTo>
                    <a:lnTo>
                      <a:pt x="18" y="24"/>
                    </a:lnTo>
                    <a:lnTo>
                      <a:pt x="19" y="23"/>
                    </a:lnTo>
                    <a:lnTo>
                      <a:pt x="19" y="21"/>
                    </a:lnTo>
                    <a:lnTo>
                      <a:pt x="22" y="19"/>
                    </a:lnTo>
                    <a:lnTo>
                      <a:pt x="25" y="15"/>
                    </a:lnTo>
                    <a:lnTo>
                      <a:pt x="28" y="9"/>
                    </a:lnTo>
                    <a:lnTo>
                      <a:pt x="27" y="4"/>
                    </a:lnTo>
                    <a:lnTo>
                      <a:pt x="30" y="3"/>
                    </a:lnTo>
                    <a:lnTo>
                      <a:pt x="36" y="3"/>
                    </a:lnTo>
                    <a:lnTo>
                      <a:pt x="37" y="5"/>
                    </a:lnTo>
                    <a:lnTo>
                      <a:pt x="39" y="4"/>
                    </a:lnTo>
                    <a:lnTo>
                      <a:pt x="43" y="3"/>
                    </a:lnTo>
                    <a:lnTo>
                      <a:pt x="46" y="3"/>
                    </a:lnTo>
                    <a:lnTo>
                      <a:pt x="46" y="0"/>
                    </a:lnTo>
                    <a:lnTo>
                      <a:pt x="63" y="0"/>
                    </a:lnTo>
                    <a:lnTo>
                      <a:pt x="71" y="0"/>
                    </a:lnTo>
                    <a:lnTo>
                      <a:pt x="72" y="5"/>
                    </a:lnTo>
                    <a:lnTo>
                      <a:pt x="77" y="7"/>
                    </a:lnTo>
                    <a:lnTo>
                      <a:pt x="78" y="10"/>
                    </a:lnTo>
                    <a:lnTo>
                      <a:pt x="81" y="12"/>
                    </a:lnTo>
                    <a:lnTo>
                      <a:pt x="83" y="15"/>
                    </a:lnTo>
                    <a:lnTo>
                      <a:pt x="84" y="16"/>
                    </a:lnTo>
                    <a:lnTo>
                      <a:pt x="83" y="19"/>
                    </a:lnTo>
                    <a:lnTo>
                      <a:pt x="84" y="20"/>
                    </a:lnTo>
                    <a:lnTo>
                      <a:pt x="87" y="22"/>
                    </a:lnTo>
                    <a:lnTo>
                      <a:pt x="90" y="23"/>
                    </a:lnTo>
                    <a:lnTo>
                      <a:pt x="90" y="24"/>
                    </a:lnTo>
                    <a:lnTo>
                      <a:pt x="89" y="25"/>
                    </a:lnTo>
                    <a:lnTo>
                      <a:pt x="90" y="28"/>
                    </a:lnTo>
                    <a:lnTo>
                      <a:pt x="89" y="30"/>
                    </a:lnTo>
                    <a:lnTo>
                      <a:pt x="90" y="33"/>
                    </a:lnTo>
                    <a:lnTo>
                      <a:pt x="90" y="34"/>
                    </a:lnTo>
                    <a:lnTo>
                      <a:pt x="93" y="36"/>
                    </a:lnTo>
                    <a:lnTo>
                      <a:pt x="93" y="38"/>
                    </a:lnTo>
                    <a:lnTo>
                      <a:pt x="95" y="46"/>
                    </a:lnTo>
                    <a:lnTo>
                      <a:pt x="95" y="47"/>
                    </a:lnTo>
                    <a:lnTo>
                      <a:pt x="92" y="47"/>
                    </a:lnTo>
                    <a:lnTo>
                      <a:pt x="90" y="54"/>
                    </a:lnTo>
                    <a:lnTo>
                      <a:pt x="89" y="59"/>
                    </a:lnTo>
                    <a:lnTo>
                      <a:pt x="89" y="60"/>
                    </a:lnTo>
                    <a:lnTo>
                      <a:pt x="96" y="57"/>
                    </a:lnTo>
                    <a:lnTo>
                      <a:pt x="99" y="54"/>
                    </a:lnTo>
                    <a:lnTo>
                      <a:pt x="101" y="54"/>
                    </a:lnTo>
                    <a:lnTo>
                      <a:pt x="101" y="55"/>
                    </a:lnTo>
                    <a:lnTo>
                      <a:pt x="101" y="57"/>
                    </a:lnTo>
                    <a:lnTo>
                      <a:pt x="101" y="61"/>
                    </a:lnTo>
                    <a:lnTo>
                      <a:pt x="103" y="63"/>
                    </a:lnTo>
                    <a:lnTo>
                      <a:pt x="103" y="64"/>
                    </a:lnTo>
                    <a:lnTo>
                      <a:pt x="96" y="65"/>
                    </a:lnTo>
                    <a:lnTo>
                      <a:pt x="93" y="68"/>
                    </a:lnTo>
                    <a:lnTo>
                      <a:pt x="92" y="70"/>
                    </a:lnTo>
                    <a:lnTo>
                      <a:pt x="92" y="80"/>
                    </a:lnTo>
                    <a:lnTo>
                      <a:pt x="90" y="80"/>
                    </a:lnTo>
                    <a:lnTo>
                      <a:pt x="89" y="83"/>
                    </a:lnTo>
                    <a:lnTo>
                      <a:pt x="86" y="85"/>
                    </a:lnTo>
                    <a:lnTo>
                      <a:pt x="84" y="89"/>
                    </a:lnTo>
                    <a:lnTo>
                      <a:pt x="80" y="90"/>
                    </a:lnTo>
                    <a:lnTo>
                      <a:pt x="75" y="95"/>
                    </a:lnTo>
                    <a:lnTo>
                      <a:pt x="72" y="98"/>
                    </a:lnTo>
                    <a:lnTo>
                      <a:pt x="69" y="98"/>
                    </a:lnTo>
                    <a:lnTo>
                      <a:pt x="69" y="99"/>
                    </a:lnTo>
                    <a:lnTo>
                      <a:pt x="69" y="102"/>
                    </a:lnTo>
                    <a:lnTo>
                      <a:pt x="68" y="102"/>
                    </a:lnTo>
                    <a:lnTo>
                      <a:pt x="66" y="107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1" name="Freeform 452"/>
              <p:cNvSpPr>
                <a:spLocks/>
              </p:cNvSpPr>
              <p:nvPr/>
            </p:nvSpPr>
            <p:spPr bwMode="auto">
              <a:xfrm>
                <a:off x="522" y="2504"/>
                <a:ext cx="103" cy="109"/>
              </a:xfrm>
              <a:custGeom>
                <a:avLst/>
                <a:gdLst>
                  <a:gd name="T0" fmla="*/ 63 w 103"/>
                  <a:gd name="T1" fmla="*/ 109 h 109"/>
                  <a:gd name="T2" fmla="*/ 56 w 103"/>
                  <a:gd name="T3" fmla="*/ 107 h 109"/>
                  <a:gd name="T4" fmla="*/ 31 w 103"/>
                  <a:gd name="T5" fmla="*/ 95 h 109"/>
                  <a:gd name="T6" fmla="*/ 28 w 103"/>
                  <a:gd name="T7" fmla="*/ 88 h 109"/>
                  <a:gd name="T8" fmla="*/ 15 w 103"/>
                  <a:gd name="T9" fmla="*/ 78 h 109"/>
                  <a:gd name="T10" fmla="*/ 15 w 103"/>
                  <a:gd name="T11" fmla="*/ 74 h 109"/>
                  <a:gd name="T12" fmla="*/ 12 w 103"/>
                  <a:gd name="T13" fmla="*/ 70 h 109"/>
                  <a:gd name="T14" fmla="*/ 6 w 103"/>
                  <a:gd name="T15" fmla="*/ 67 h 109"/>
                  <a:gd name="T16" fmla="*/ 3 w 103"/>
                  <a:gd name="T17" fmla="*/ 55 h 109"/>
                  <a:gd name="T18" fmla="*/ 6 w 103"/>
                  <a:gd name="T19" fmla="*/ 57 h 109"/>
                  <a:gd name="T20" fmla="*/ 7 w 103"/>
                  <a:gd name="T21" fmla="*/ 55 h 109"/>
                  <a:gd name="T22" fmla="*/ 4 w 103"/>
                  <a:gd name="T23" fmla="*/ 54 h 109"/>
                  <a:gd name="T24" fmla="*/ 3 w 103"/>
                  <a:gd name="T25" fmla="*/ 46 h 109"/>
                  <a:gd name="T26" fmla="*/ 3 w 103"/>
                  <a:gd name="T27" fmla="*/ 40 h 109"/>
                  <a:gd name="T28" fmla="*/ 0 w 103"/>
                  <a:gd name="T29" fmla="*/ 36 h 109"/>
                  <a:gd name="T30" fmla="*/ 4 w 103"/>
                  <a:gd name="T31" fmla="*/ 33 h 109"/>
                  <a:gd name="T32" fmla="*/ 10 w 103"/>
                  <a:gd name="T33" fmla="*/ 33 h 109"/>
                  <a:gd name="T34" fmla="*/ 15 w 103"/>
                  <a:gd name="T35" fmla="*/ 25 h 109"/>
                  <a:gd name="T36" fmla="*/ 19 w 103"/>
                  <a:gd name="T37" fmla="*/ 23 h 109"/>
                  <a:gd name="T38" fmla="*/ 22 w 103"/>
                  <a:gd name="T39" fmla="*/ 19 h 109"/>
                  <a:gd name="T40" fmla="*/ 28 w 103"/>
                  <a:gd name="T41" fmla="*/ 9 h 109"/>
                  <a:gd name="T42" fmla="*/ 30 w 103"/>
                  <a:gd name="T43" fmla="*/ 3 h 109"/>
                  <a:gd name="T44" fmla="*/ 37 w 103"/>
                  <a:gd name="T45" fmla="*/ 5 h 109"/>
                  <a:gd name="T46" fmla="*/ 43 w 103"/>
                  <a:gd name="T47" fmla="*/ 3 h 109"/>
                  <a:gd name="T48" fmla="*/ 46 w 103"/>
                  <a:gd name="T49" fmla="*/ 0 h 109"/>
                  <a:gd name="T50" fmla="*/ 71 w 103"/>
                  <a:gd name="T51" fmla="*/ 0 h 109"/>
                  <a:gd name="T52" fmla="*/ 77 w 103"/>
                  <a:gd name="T53" fmla="*/ 7 h 109"/>
                  <a:gd name="T54" fmla="*/ 81 w 103"/>
                  <a:gd name="T55" fmla="*/ 12 h 109"/>
                  <a:gd name="T56" fmla="*/ 84 w 103"/>
                  <a:gd name="T57" fmla="*/ 16 h 109"/>
                  <a:gd name="T58" fmla="*/ 84 w 103"/>
                  <a:gd name="T59" fmla="*/ 20 h 109"/>
                  <a:gd name="T60" fmla="*/ 90 w 103"/>
                  <a:gd name="T61" fmla="*/ 23 h 109"/>
                  <a:gd name="T62" fmla="*/ 89 w 103"/>
                  <a:gd name="T63" fmla="*/ 25 h 109"/>
                  <a:gd name="T64" fmla="*/ 89 w 103"/>
                  <a:gd name="T65" fmla="*/ 30 h 109"/>
                  <a:gd name="T66" fmla="*/ 90 w 103"/>
                  <a:gd name="T67" fmla="*/ 34 h 109"/>
                  <a:gd name="T68" fmla="*/ 93 w 103"/>
                  <a:gd name="T69" fmla="*/ 38 h 109"/>
                  <a:gd name="T70" fmla="*/ 95 w 103"/>
                  <a:gd name="T71" fmla="*/ 47 h 109"/>
                  <a:gd name="T72" fmla="*/ 90 w 103"/>
                  <a:gd name="T73" fmla="*/ 54 h 109"/>
                  <a:gd name="T74" fmla="*/ 89 w 103"/>
                  <a:gd name="T75" fmla="*/ 60 h 109"/>
                  <a:gd name="T76" fmla="*/ 99 w 103"/>
                  <a:gd name="T77" fmla="*/ 54 h 109"/>
                  <a:gd name="T78" fmla="*/ 101 w 103"/>
                  <a:gd name="T79" fmla="*/ 55 h 109"/>
                  <a:gd name="T80" fmla="*/ 101 w 103"/>
                  <a:gd name="T81" fmla="*/ 61 h 109"/>
                  <a:gd name="T82" fmla="*/ 103 w 103"/>
                  <a:gd name="T83" fmla="*/ 64 h 109"/>
                  <a:gd name="T84" fmla="*/ 93 w 103"/>
                  <a:gd name="T85" fmla="*/ 68 h 109"/>
                  <a:gd name="T86" fmla="*/ 92 w 103"/>
                  <a:gd name="T87" fmla="*/ 80 h 109"/>
                  <a:gd name="T88" fmla="*/ 89 w 103"/>
                  <a:gd name="T89" fmla="*/ 83 h 109"/>
                  <a:gd name="T90" fmla="*/ 84 w 103"/>
                  <a:gd name="T91" fmla="*/ 89 h 109"/>
                  <a:gd name="T92" fmla="*/ 75 w 103"/>
                  <a:gd name="T93" fmla="*/ 95 h 109"/>
                  <a:gd name="T94" fmla="*/ 69 w 103"/>
                  <a:gd name="T95" fmla="*/ 98 h 109"/>
                  <a:gd name="T96" fmla="*/ 69 w 103"/>
                  <a:gd name="T97" fmla="*/ 102 h 109"/>
                  <a:gd name="T98" fmla="*/ 66 w 103"/>
                  <a:gd name="T99" fmla="*/ 107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3" h="109">
                    <a:moveTo>
                      <a:pt x="66" y="107"/>
                    </a:moveTo>
                    <a:lnTo>
                      <a:pt x="63" y="109"/>
                    </a:lnTo>
                    <a:lnTo>
                      <a:pt x="63" y="109"/>
                    </a:lnTo>
                    <a:lnTo>
                      <a:pt x="56" y="107"/>
                    </a:lnTo>
                    <a:lnTo>
                      <a:pt x="37" y="96"/>
                    </a:lnTo>
                    <a:lnTo>
                      <a:pt x="31" y="95"/>
                    </a:lnTo>
                    <a:lnTo>
                      <a:pt x="31" y="92"/>
                    </a:lnTo>
                    <a:lnTo>
                      <a:pt x="28" y="88"/>
                    </a:lnTo>
                    <a:lnTo>
                      <a:pt x="19" y="80"/>
                    </a:lnTo>
                    <a:lnTo>
                      <a:pt x="15" y="78"/>
                    </a:lnTo>
                    <a:lnTo>
                      <a:pt x="13" y="77"/>
                    </a:lnTo>
                    <a:lnTo>
                      <a:pt x="15" y="74"/>
                    </a:lnTo>
                    <a:lnTo>
                      <a:pt x="13" y="71"/>
                    </a:lnTo>
                    <a:lnTo>
                      <a:pt x="12" y="70"/>
                    </a:lnTo>
                    <a:lnTo>
                      <a:pt x="9" y="67"/>
                    </a:lnTo>
                    <a:lnTo>
                      <a:pt x="6" y="67"/>
                    </a:lnTo>
                    <a:lnTo>
                      <a:pt x="3" y="61"/>
                    </a:lnTo>
                    <a:lnTo>
                      <a:pt x="3" y="55"/>
                    </a:lnTo>
                    <a:lnTo>
                      <a:pt x="4" y="55"/>
                    </a:lnTo>
                    <a:lnTo>
                      <a:pt x="6" y="57"/>
                    </a:lnTo>
                    <a:lnTo>
                      <a:pt x="7" y="57"/>
                    </a:lnTo>
                    <a:lnTo>
                      <a:pt x="7" y="55"/>
                    </a:lnTo>
                    <a:lnTo>
                      <a:pt x="6" y="54"/>
                    </a:lnTo>
                    <a:lnTo>
                      <a:pt x="4" y="54"/>
                    </a:lnTo>
                    <a:lnTo>
                      <a:pt x="3" y="51"/>
                    </a:lnTo>
                    <a:lnTo>
                      <a:pt x="3" y="46"/>
                    </a:lnTo>
                    <a:lnTo>
                      <a:pt x="3" y="43"/>
                    </a:lnTo>
                    <a:lnTo>
                      <a:pt x="3" y="40"/>
                    </a:lnTo>
                    <a:lnTo>
                      <a:pt x="0" y="38"/>
                    </a:lnTo>
                    <a:lnTo>
                      <a:pt x="0" y="36"/>
                    </a:lnTo>
                    <a:lnTo>
                      <a:pt x="1" y="31"/>
                    </a:lnTo>
                    <a:lnTo>
                      <a:pt x="4" y="33"/>
                    </a:lnTo>
                    <a:lnTo>
                      <a:pt x="9" y="33"/>
                    </a:lnTo>
                    <a:lnTo>
                      <a:pt x="10" y="33"/>
                    </a:lnTo>
                    <a:lnTo>
                      <a:pt x="12" y="31"/>
                    </a:lnTo>
                    <a:lnTo>
                      <a:pt x="15" y="25"/>
                    </a:lnTo>
                    <a:lnTo>
                      <a:pt x="18" y="24"/>
                    </a:lnTo>
                    <a:lnTo>
                      <a:pt x="19" y="23"/>
                    </a:lnTo>
                    <a:lnTo>
                      <a:pt x="19" y="21"/>
                    </a:lnTo>
                    <a:lnTo>
                      <a:pt x="22" y="19"/>
                    </a:lnTo>
                    <a:lnTo>
                      <a:pt x="25" y="15"/>
                    </a:lnTo>
                    <a:lnTo>
                      <a:pt x="28" y="9"/>
                    </a:lnTo>
                    <a:lnTo>
                      <a:pt x="27" y="4"/>
                    </a:lnTo>
                    <a:lnTo>
                      <a:pt x="30" y="3"/>
                    </a:lnTo>
                    <a:lnTo>
                      <a:pt x="36" y="3"/>
                    </a:lnTo>
                    <a:lnTo>
                      <a:pt x="37" y="5"/>
                    </a:lnTo>
                    <a:lnTo>
                      <a:pt x="39" y="4"/>
                    </a:lnTo>
                    <a:lnTo>
                      <a:pt x="43" y="3"/>
                    </a:lnTo>
                    <a:lnTo>
                      <a:pt x="46" y="3"/>
                    </a:lnTo>
                    <a:lnTo>
                      <a:pt x="46" y="0"/>
                    </a:lnTo>
                    <a:lnTo>
                      <a:pt x="63" y="0"/>
                    </a:lnTo>
                    <a:lnTo>
                      <a:pt x="71" y="0"/>
                    </a:lnTo>
                    <a:lnTo>
                      <a:pt x="72" y="5"/>
                    </a:lnTo>
                    <a:lnTo>
                      <a:pt x="77" y="7"/>
                    </a:lnTo>
                    <a:lnTo>
                      <a:pt x="78" y="10"/>
                    </a:lnTo>
                    <a:lnTo>
                      <a:pt x="81" y="12"/>
                    </a:lnTo>
                    <a:lnTo>
                      <a:pt x="83" y="15"/>
                    </a:lnTo>
                    <a:lnTo>
                      <a:pt x="84" y="16"/>
                    </a:lnTo>
                    <a:lnTo>
                      <a:pt x="83" y="19"/>
                    </a:lnTo>
                    <a:lnTo>
                      <a:pt x="84" y="20"/>
                    </a:lnTo>
                    <a:lnTo>
                      <a:pt x="87" y="22"/>
                    </a:lnTo>
                    <a:lnTo>
                      <a:pt x="90" y="23"/>
                    </a:lnTo>
                    <a:lnTo>
                      <a:pt x="90" y="24"/>
                    </a:lnTo>
                    <a:lnTo>
                      <a:pt x="89" y="25"/>
                    </a:lnTo>
                    <a:lnTo>
                      <a:pt x="90" y="28"/>
                    </a:lnTo>
                    <a:lnTo>
                      <a:pt x="89" y="30"/>
                    </a:lnTo>
                    <a:lnTo>
                      <a:pt x="90" y="33"/>
                    </a:lnTo>
                    <a:lnTo>
                      <a:pt x="90" y="34"/>
                    </a:lnTo>
                    <a:lnTo>
                      <a:pt x="93" y="36"/>
                    </a:lnTo>
                    <a:lnTo>
                      <a:pt x="93" y="38"/>
                    </a:lnTo>
                    <a:lnTo>
                      <a:pt x="95" y="46"/>
                    </a:lnTo>
                    <a:lnTo>
                      <a:pt x="95" y="47"/>
                    </a:lnTo>
                    <a:lnTo>
                      <a:pt x="92" y="47"/>
                    </a:lnTo>
                    <a:lnTo>
                      <a:pt x="90" y="54"/>
                    </a:lnTo>
                    <a:lnTo>
                      <a:pt x="89" y="59"/>
                    </a:lnTo>
                    <a:lnTo>
                      <a:pt x="89" y="60"/>
                    </a:lnTo>
                    <a:lnTo>
                      <a:pt x="96" y="57"/>
                    </a:lnTo>
                    <a:lnTo>
                      <a:pt x="99" y="54"/>
                    </a:lnTo>
                    <a:lnTo>
                      <a:pt x="101" y="54"/>
                    </a:lnTo>
                    <a:lnTo>
                      <a:pt x="101" y="55"/>
                    </a:lnTo>
                    <a:lnTo>
                      <a:pt x="101" y="57"/>
                    </a:lnTo>
                    <a:lnTo>
                      <a:pt x="101" y="61"/>
                    </a:lnTo>
                    <a:lnTo>
                      <a:pt x="103" y="63"/>
                    </a:lnTo>
                    <a:lnTo>
                      <a:pt x="103" y="64"/>
                    </a:lnTo>
                    <a:lnTo>
                      <a:pt x="96" y="65"/>
                    </a:lnTo>
                    <a:lnTo>
                      <a:pt x="93" y="68"/>
                    </a:lnTo>
                    <a:lnTo>
                      <a:pt x="92" y="70"/>
                    </a:lnTo>
                    <a:lnTo>
                      <a:pt x="92" y="80"/>
                    </a:lnTo>
                    <a:lnTo>
                      <a:pt x="90" y="80"/>
                    </a:lnTo>
                    <a:lnTo>
                      <a:pt x="89" y="83"/>
                    </a:lnTo>
                    <a:lnTo>
                      <a:pt x="86" y="85"/>
                    </a:lnTo>
                    <a:lnTo>
                      <a:pt x="84" y="89"/>
                    </a:lnTo>
                    <a:lnTo>
                      <a:pt x="80" y="90"/>
                    </a:lnTo>
                    <a:lnTo>
                      <a:pt x="75" y="95"/>
                    </a:lnTo>
                    <a:lnTo>
                      <a:pt x="72" y="98"/>
                    </a:lnTo>
                    <a:lnTo>
                      <a:pt x="69" y="98"/>
                    </a:lnTo>
                    <a:lnTo>
                      <a:pt x="69" y="99"/>
                    </a:lnTo>
                    <a:lnTo>
                      <a:pt x="69" y="102"/>
                    </a:lnTo>
                    <a:lnTo>
                      <a:pt x="68" y="102"/>
                    </a:lnTo>
                    <a:lnTo>
                      <a:pt x="66" y="107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5B7C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2" name="Freeform 453"/>
              <p:cNvSpPr>
                <a:spLocks/>
              </p:cNvSpPr>
              <p:nvPr/>
            </p:nvSpPr>
            <p:spPr bwMode="auto">
              <a:xfrm>
                <a:off x="685" y="2477"/>
                <a:ext cx="212" cy="234"/>
              </a:xfrm>
              <a:custGeom>
                <a:avLst/>
                <a:gdLst>
                  <a:gd name="T0" fmla="*/ 185 w 212"/>
                  <a:gd name="T1" fmla="*/ 207 h 234"/>
                  <a:gd name="T2" fmla="*/ 137 w 212"/>
                  <a:gd name="T3" fmla="*/ 204 h 234"/>
                  <a:gd name="T4" fmla="*/ 85 w 212"/>
                  <a:gd name="T5" fmla="*/ 214 h 234"/>
                  <a:gd name="T6" fmla="*/ 36 w 212"/>
                  <a:gd name="T7" fmla="*/ 233 h 234"/>
                  <a:gd name="T8" fmla="*/ 35 w 212"/>
                  <a:gd name="T9" fmla="*/ 205 h 234"/>
                  <a:gd name="T10" fmla="*/ 39 w 212"/>
                  <a:gd name="T11" fmla="*/ 197 h 234"/>
                  <a:gd name="T12" fmla="*/ 42 w 212"/>
                  <a:gd name="T13" fmla="*/ 188 h 234"/>
                  <a:gd name="T14" fmla="*/ 35 w 212"/>
                  <a:gd name="T15" fmla="*/ 178 h 234"/>
                  <a:gd name="T16" fmla="*/ 26 w 212"/>
                  <a:gd name="T17" fmla="*/ 168 h 234"/>
                  <a:gd name="T18" fmla="*/ 20 w 212"/>
                  <a:gd name="T19" fmla="*/ 160 h 234"/>
                  <a:gd name="T20" fmla="*/ 6 w 212"/>
                  <a:gd name="T21" fmla="*/ 156 h 234"/>
                  <a:gd name="T22" fmla="*/ 1 w 212"/>
                  <a:gd name="T23" fmla="*/ 153 h 234"/>
                  <a:gd name="T24" fmla="*/ 8 w 212"/>
                  <a:gd name="T25" fmla="*/ 142 h 234"/>
                  <a:gd name="T26" fmla="*/ 7 w 212"/>
                  <a:gd name="T27" fmla="*/ 125 h 234"/>
                  <a:gd name="T28" fmla="*/ 5 w 212"/>
                  <a:gd name="T29" fmla="*/ 114 h 234"/>
                  <a:gd name="T30" fmla="*/ 17 w 212"/>
                  <a:gd name="T31" fmla="*/ 103 h 234"/>
                  <a:gd name="T32" fmla="*/ 20 w 212"/>
                  <a:gd name="T33" fmla="*/ 95 h 234"/>
                  <a:gd name="T34" fmla="*/ 12 w 212"/>
                  <a:gd name="T35" fmla="*/ 92 h 234"/>
                  <a:gd name="T36" fmla="*/ 11 w 212"/>
                  <a:gd name="T37" fmla="*/ 83 h 234"/>
                  <a:gd name="T38" fmla="*/ 24 w 212"/>
                  <a:gd name="T39" fmla="*/ 83 h 234"/>
                  <a:gd name="T40" fmla="*/ 30 w 212"/>
                  <a:gd name="T41" fmla="*/ 86 h 234"/>
                  <a:gd name="T42" fmla="*/ 27 w 212"/>
                  <a:gd name="T43" fmla="*/ 71 h 234"/>
                  <a:gd name="T44" fmla="*/ 24 w 212"/>
                  <a:gd name="T45" fmla="*/ 65 h 234"/>
                  <a:gd name="T46" fmla="*/ 26 w 212"/>
                  <a:gd name="T47" fmla="*/ 56 h 234"/>
                  <a:gd name="T48" fmla="*/ 15 w 212"/>
                  <a:gd name="T49" fmla="*/ 45 h 234"/>
                  <a:gd name="T50" fmla="*/ 16 w 212"/>
                  <a:gd name="T51" fmla="*/ 23 h 234"/>
                  <a:gd name="T52" fmla="*/ 26 w 212"/>
                  <a:gd name="T53" fmla="*/ 14 h 234"/>
                  <a:gd name="T54" fmla="*/ 33 w 212"/>
                  <a:gd name="T55" fmla="*/ 10 h 234"/>
                  <a:gd name="T56" fmla="*/ 42 w 212"/>
                  <a:gd name="T57" fmla="*/ 16 h 234"/>
                  <a:gd name="T58" fmla="*/ 48 w 212"/>
                  <a:gd name="T59" fmla="*/ 17 h 234"/>
                  <a:gd name="T60" fmla="*/ 54 w 212"/>
                  <a:gd name="T61" fmla="*/ 14 h 234"/>
                  <a:gd name="T62" fmla="*/ 65 w 212"/>
                  <a:gd name="T63" fmla="*/ 6 h 234"/>
                  <a:gd name="T64" fmla="*/ 71 w 212"/>
                  <a:gd name="T65" fmla="*/ 4 h 234"/>
                  <a:gd name="T66" fmla="*/ 80 w 212"/>
                  <a:gd name="T67" fmla="*/ 0 h 234"/>
                  <a:gd name="T68" fmla="*/ 82 w 212"/>
                  <a:gd name="T69" fmla="*/ 14 h 234"/>
                  <a:gd name="T70" fmla="*/ 92 w 212"/>
                  <a:gd name="T71" fmla="*/ 13 h 234"/>
                  <a:gd name="T72" fmla="*/ 104 w 212"/>
                  <a:gd name="T73" fmla="*/ 10 h 234"/>
                  <a:gd name="T74" fmla="*/ 117 w 212"/>
                  <a:gd name="T75" fmla="*/ 13 h 234"/>
                  <a:gd name="T76" fmla="*/ 120 w 212"/>
                  <a:gd name="T77" fmla="*/ 19 h 234"/>
                  <a:gd name="T78" fmla="*/ 124 w 212"/>
                  <a:gd name="T79" fmla="*/ 29 h 234"/>
                  <a:gd name="T80" fmla="*/ 134 w 212"/>
                  <a:gd name="T81" fmla="*/ 37 h 234"/>
                  <a:gd name="T82" fmla="*/ 138 w 212"/>
                  <a:gd name="T83" fmla="*/ 34 h 234"/>
                  <a:gd name="T84" fmla="*/ 149 w 212"/>
                  <a:gd name="T85" fmla="*/ 32 h 234"/>
                  <a:gd name="T86" fmla="*/ 170 w 212"/>
                  <a:gd name="T87" fmla="*/ 26 h 234"/>
                  <a:gd name="T88" fmla="*/ 188 w 212"/>
                  <a:gd name="T89" fmla="*/ 32 h 234"/>
                  <a:gd name="T90" fmla="*/ 198 w 212"/>
                  <a:gd name="T91" fmla="*/ 45 h 234"/>
                  <a:gd name="T92" fmla="*/ 202 w 212"/>
                  <a:gd name="T93" fmla="*/ 48 h 234"/>
                  <a:gd name="T94" fmla="*/ 203 w 212"/>
                  <a:gd name="T95" fmla="*/ 58 h 234"/>
                  <a:gd name="T96" fmla="*/ 207 w 212"/>
                  <a:gd name="T97" fmla="*/ 90 h 234"/>
                  <a:gd name="T98" fmla="*/ 201 w 212"/>
                  <a:gd name="T99" fmla="*/ 98 h 234"/>
                  <a:gd name="T100" fmla="*/ 194 w 212"/>
                  <a:gd name="T101" fmla="*/ 126 h 234"/>
                  <a:gd name="T102" fmla="*/ 185 w 212"/>
                  <a:gd name="T103" fmla="*/ 150 h 234"/>
                  <a:gd name="T104" fmla="*/ 195 w 212"/>
                  <a:gd name="T105" fmla="*/ 183 h 234"/>
                  <a:gd name="T106" fmla="*/ 202 w 212"/>
                  <a:gd name="T107" fmla="*/ 202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12" h="234">
                    <a:moveTo>
                      <a:pt x="191" y="202"/>
                    </a:moveTo>
                    <a:lnTo>
                      <a:pt x="188" y="207"/>
                    </a:lnTo>
                    <a:lnTo>
                      <a:pt x="187" y="207"/>
                    </a:lnTo>
                    <a:lnTo>
                      <a:pt x="185" y="207"/>
                    </a:lnTo>
                    <a:lnTo>
                      <a:pt x="172" y="204"/>
                    </a:lnTo>
                    <a:lnTo>
                      <a:pt x="161" y="201"/>
                    </a:lnTo>
                    <a:lnTo>
                      <a:pt x="150" y="202"/>
                    </a:lnTo>
                    <a:lnTo>
                      <a:pt x="137" y="204"/>
                    </a:lnTo>
                    <a:lnTo>
                      <a:pt x="130" y="204"/>
                    </a:lnTo>
                    <a:lnTo>
                      <a:pt x="109" y="209"/>
                    </a:lnTo>
                    <a:lnTo>
                      <a:pt x="101" y="210"/>
                    </a:lnTo>
                    <a:lnTo>
                      <a:pt x="85" y="214"/>
                    </a:lnTo>
                    <a:lnTo>
                      <a:pt x="76" y="219"/>
                    </a:lnTo>
                    <a:lnTo>
                      <a:pt x="61" y="225"/>
                    </a:lnTo>
                    <a:lnTo>
                      <a:pt x="45" y="234"/>
                    </a:lnTo>
                    <a:lnTo>
                      <a:pt x="36" y="233"/>
                    </a:lnTo>
                    <a:lnTo>
                      <a:pt x="35" y="230"/>
                    </a:lnTo>
                    <a:lnTo>
                      <a:pt x="35" y="213"/>
                    </a:lnTo>
                    <a:lnTo>
                      <a:pt x="36" y="210"/>
                    </a:lnTo>
                    <a:lnTo>
                      <a:pt x="35" y="205"/>
                    </a:lnTo>
                    <a:lnTo>
                      <a:pt x="36" y="204"/>
                    </a:lnTo>
                    <a:lnTo>
                      <a:pt x="38" y="204"/>
                    </a:lnTo>
                    <a:lnTo>
                      <a:pt x="38" y="199"/>
                    </a:lnTo>
                    <a:lnTo>
                      <a:pt x="39" y="197"/>
                    </a:lnTo>
                    <a:lnTo>
                      <a:pt x="42" y="197"/>
                    </a:lnTo>
                    <a:lnTo>
                      <a:pt x="42" y="196"/>
                    </a:lnTo>
                    <a:lnTo>
                      <a:pt x="41" y="192"/>
                    </a:lnTo>
                    <a:lnTo>
                      <a:pt x="42" y="188"/>
                    </a:lnTo>
                    <a:lnTo>
                      <a:pt x="41" y="184"/>
                    </a:lnTo>
                    <a:lnTo>
                      <a:pt x="39" y="181"/>
                    </a:lnTo>
                    <a:lnTo>
                      <a:pt x="39" y="177"/>
                    </a:lnTo>
                    <a:lnTo>
                      <a:pt x="35" y="178"/>
                    </a:lnTo>
                    <a:lnTo>
                      <a:pt x="32" y="175"/>
                    </a:lnTo>
                    <a:lnTo>
                      <a:pt x="29" y="174"/>
                    </a:lnTo>
                    <a:lnTo>
                      <a:pt x="29" y="172"/>
                    </a:lnTo>
                    <a:lnTo>
                      <a:pt x="26" y="168"/>
                    </a:lnTo>
                    <a:lnTo>
                      <a:pt x="24" y="168"/>
                    </a:lnTo>
                    <a:lnTo>
                      <a:pt x="24" y="164"/>
                    </a:lnTo>
                    <a:lnTo>
                      <a:pt x="21" y="160"/>
                    </a:lnTo>
                    <a:lnTo>
                      <a:pt x="20" y="160"/>
                    </a:lnTo>
                    <a:lnTo>
                      <a:pt x="14" y="160"/>
                    </a:lnTo>
                    <a:lnTo>
                      <a:pt x="9" y="157"/>
                    </a:lnTo>
                    <a:lnTo>
                      <a:pt x="7" y="157"/>
                    </a:lnTo>
                    <a:lnTo>
                      <a:pt x="6" y="156"/>
                    </a:lnTo>
                    <a:lnTo>
                      <a:pt x="5" y="155"/>
                    </a:lnTo>
                    <a:lnTo>
                      <a:pt x="3" y="155"/>
                    </a:lnTo>
                    <a:lnTo>
                      <a:pt x="2" y="153"/>
                    </a:lnTo>
                    <a:lnTo>
                      <a:pt x="1" y="153"/>
                    </a:lnTo>
                    <a:lnTo>
                      <a:pt x="0" y="153"/>
                    </a:lnTo>
                    <a:lnTo>
                      <a:pt x="3" y="149"/>
                    </a:lnTo>
                    <a:lnTo>
                      <a:pt x="8" y="144"/>
                    </a:lnTo>
                    <a:lnTo>
                      <a:pt x="8" y="142"/>
                    </a:lnTo>
                    <a:lnTo>
                      <a:pt x="11" y="131"/>
                    </a:lnTo>
                    <a:lnTo>
                      <a:pt x="8" y="129"/>
                    </a:lnTo>
                    <a:lnTo>
                      <a:pt x="8" y="128"/>
                    </a:lnTo>
                    <a:lnTo>
                      <a:pt x="7" y="125"/>
                    </a:lnTo>
                    <a:lnTo>
                      <a:pt x="5" y="125"/>
                    </a:lnTo>
                    <a:lnTo>
                      <a:pt x="4" y="119"/>
                    </a:lnTo>
                    <a:lnTo>
                      <a:pt x="3" y="116"/>
                    </a:lnTo>
                    <a:lnTo>
                      <a:pt x="5" y="114"/>
                    </a:lnTo>
                    <a:lnTo>
                      <a:pt x="14" y="114"/>
                    </a:lnTo>
                    <a:lnTo>
                      <a:pt x="14" y="113"/>
                    </a:lnTo>
                    <a:lnTo>
                      <a:pt x="17" y="107"/>
                    </a:lnTo>
                    <a:lnTo>
                      <a:pt x="17" y="103"/>
                    </a:lnTo>
                    <a:lnTo>
                      <a:pt x="18" y="98"/>
                    </a:lnTo>
                    <a:lnTo>
                      <a:pt x="20" y="97"/>
                    </a:lnTo>
                    <a:lnTo>
                      <a:pt x="20" y="95"/>
                    </a:lnTo>
                    <a:lnTo>
                      <a:pt x="20" y="95"/>
                    </a:lnTo>
                    <a:lnTo>
                      <a:pt x="20" y="94"/>
                    </a:lnTo>
                    <a:lnTo>
                      <a:pt x="20" y="92"/>
                    </a:lnTo>
                    <a:lnTo>
                      <a:pt x="17" y="90"/>
                    </a:lnTo>
                    <a:lnTo>
                      <a:pt x="12" y="92"/>
                    </a:lnTo>
                    <a:lnTo>
                      <a:pt x="11" y="90"/>
                    </a:lnTo>
                    <a:lnTo>
                      <a:pt x="13" y="86"/>
                    </a:lnTo>
                    <a:lnTo>
                      <a:pt x="12" y="83"/>
                    </a:lnTo>
                    <a:lnTo>
                      <a:pt x="11" y="83"/>
                    </a:lnTo>
                    <a:lnTo>
                      <a:pt x="11" y="82"/>
                    </a:lnTo>
                    <a:lnTo>
                      <a:pt x="16" y="80"/>
                    </a:lnTo>
                    <a:lnTo>
                      <a:pt x="23" y="81"/>
                    </a:lnTo>
                    <a:lnTo>
                      <a:pt x="24" y="83"/>
                    </a:lnTo>
                    <a:lnTo>
                      <a:pt x="26" y="83"/>
                    </a:lnTo>
                    <a:lnTo>
                      <a:pt x="27" y="83"/>
                    </a:lnTo>
                    <a:lnTo>
                      <a:pt x="29" y="86"/>
                    </a:lnTo>
                    <a:lnTo>
                      <a:pt x="30" y="86"/>
                    </a:lnTo>
                    <a:lnTo>
                      <a:pt x="29" y="81"/>
                    </a:lnTo>
                    <a:lnTo>
                      <a:pt x="29" y="78"/>
                    </a:lnTo>
                    <a:lnTo>
                      <a:pt x="27" y="76"/>
                    </a:lnTo>
                    <a:lnTo>
                      <a:pt x="27" y="71"/>
                    </a:lnTo>
                    <a:lnTo>
                      <a:pt x="26" y="71"/>
                    </a:lnTo>
                    <a:lnTo>
                      <a:pt x="23" y="70"/>
                    </a:lnTo>
                    <a:lnTo>
                      <a:pt x="23" y="70"/>
                    </a:lnTo>
                    <a:lnTo>
                      <a:pt x="24" y="65"/>
                    </a:lnTo>
                    <a:lnTo>
                      <a:pt x="26" y="62"/>
                    </a:lnTo>
                    <a:lnTo>
                      <a:pt x="29" y="61"/>
                    </a:lnTo>
                    <a:lnTo>
                      <a:pt x="29" y="59"/>
                    </a:lnTo>
                    <a:lnTo>
                      <a:pt x="26" y="56"/>
                    </a:lnTo>
                    <a:lnTo>
                      <a:pt x="23" y="58"/>
                    </a:lnTo>
                    <a:lnTo>
                      <a:pt x="24" y="48"/>
                    </a:lnTo>
                    <a:lnTo>
                      <a:pt x="20" y="48"/>
                    </a:lnTo>
                    <a:lnTo>
                      <a:pt x="15" y="45"/>
                    </a:lnTo>
                    <a:lnTo>
                      <a:pt x="15" y="32"/>
                    </a:lnTo>
                    <a:lnTo>
                      <a:pt x="14" y="27"/>
                    </a:lnTo>
                    <a:lnTo>
                      <a:pt x="16" y="26"/>
                    </a:lnTo>
                    <a:lnTo>
                      <a:pt x="16" y="23"/>
                    </a:lnTo>
                    <a:lnTo>
                      <a:pt x="20" y="19"/>
                    </a:lnTo>
                    <a:lnTo>
                      <a:pt x="20" y="19"/>
                    </a:lnTo>
                    <a:lnTo>
                      <a:pt x="24" y="17"/>
                    </a:lnTo>
                    <a:lnTo>
                      <a:pt x="26" y="14"/>
                    </a:lnTo>
                    <a:lnTo>
                      <a:pt x="27" y="12"/>
                    </a:lnTo>
                    <a:lnTo>
                      <a:pt x="29" y="10"/>
                    </a:lnTo>
                    <a:lnTo>
                      <a:pt x="30" y="10"/>
                    </a:lnTo>
                    <a:lnTo>
                      <a:pt x="33" y="10"/>
                    </a:lnTo>
                    <a:lnTo>
                      <a:pt x="35" y="8"/>
                    </a:lnTo>
                    <a:lnTo>
                      <a:pt x="38" y="9"/>
                    </a:lnTo>
                    <a:lnTo>
                      <a:pt x="41" y="12"/>
                    </a:lnTo>
                    <a:lnTo>
                      <a:pt x="42" y="16"/>
                    </a:lnTo>
                    <a:lnTo>
                      <a:pt x="42" y="15"/>
                    </a:lnTo>
                    <a:lnTo>
                      <a:pt x="44" y="14"/>
                    </a:lnTo>
                    <a:lnTo>
                      <a:pt x="45" y="14"/>
                    </a:lnTo>
                    <a:lnTo>
                      <a:pt x="48" y="17"/>
                    </a:lnTo>
                    <a:lnTo>
                      <a:pt x="51" y="19"/>
                    </a:lnTo>
                    <a:lnTo>
                      <a:pt x="53" y="19"/>
                    </a:lnTo>
                    <a:lnTo>
                      <a:pt x="54" y="16"/>
                    </a:lnTo>
                    <a:lnTo>
                      <a:pt x="54" y="14"/>
                    </a:lnTo>
                    <a:lnTo>
                      <a:pt x="58" y="12"/>
                    </a:lnTo>
                    <a:lnTo>
                      <a:pt x="65" y="12"/>
                    </a:lnTo>
                    <a:lnTo>
                      <a:pt x="66" y="10"/>
                    </a:lnTo>
                    <a:lnTo>
                      <a:pt x="65" y="6"/>
                    </a:lnTo>
                    <a:lnTo>
                      <a:pt x="65" y="3"/>
                    </a:lnTo>
                    <a:lnTo>
                      <a:pt x="66" y="1"/>
                    </a:lnTo>
                    <a:lnTo>
                      <a:pt x="68" y="1"/>
                    </a:lnTo>
                    <a:lnTo>
                      <a:pt x="71" y="4"/>
                    </a:lnTo>
                    <a:lnTo>
                      <a:pt x="72" y="4"/>
                    </a:lnTo>
                    <a:lnTo>
                      <a:pt x="74" y="0"/>
                    </a:lnTo>
                    <a:lnTo>
                      <a:pt x="78" y="0"/>
                    </a:lnTo>
                    <a:lnTo>
                      <a:pt x="80" y="0"/>
                    </a:lnTo>
                    <a:lnTo>
                      <a:pt x="81" y="0"/>
                    </a:lnTo>
                    <a:lnTo>
                      <a:pt x="81" y="4"/>
                    </a:lnTo>
                    <a:lnTo>
                      <a:pt x="82" y="6"/>
                    </a:lnTo>
                    <a:lnTo>
                      <a:pt x="82" y="14"/>
                    </a:lnTo>
                    <a:lnTo>
                      <a:pt x="82" y="16"/>
                    </a:lnTo>
                    <a:lnTo>
                      <a:pt x="88" y="16"/>
                    </a:lnTo>
                    <a:lnTo>
                      <a:pt x="91" y="13"/>
                    </a:lnTo>
                    <a:lnTo>
                      <a:pt x="92" y="13"/>
                    </a:lnTo>
                    <a:lnTo>
                      <a:pt x="94" y="9"/>
                    </a:lnTo>
                    <a:lnTo>
                      <a:pt x="97" y="9"/>
                    </a:lnTo>
                    <a:lnTo>
                      <a:pt x="103" y="9"/>
                    </a:lnTo>
                    <a:lnTo>
                      <a:pt x="104" y="10"/>
                    </a:lnTo>
                    <a:lnTo>
                      <a:pt x="107" y="13"/>
                    </a:lnTo>
                    <a:lnTo>
                      <a:pt x="109" y="14"/>
                    </a:lnTo>
                    <a:lnTo>
                      <a:pt x="116" y="13"/>
                    </a:lnTo>
                    <a:lnTo>
                      <a:pt x="117" y="13"/>
                    </a:lnTo>
                    <a:lnTo>
                      <a:pt x="118" y="14"/>
                    </a:lnTo>
                    <a:lnTo>
                      <a:pt x="118" y="17"/>
                    </a:lnTo>
                    <a:lnTo>
                      <a:pt x="119" y="19"/>
                    </a:lnTo>
                    <a:lnTo>
                      <a:pt x="120" y="19"/>
                    </a:lnTo>
                    <a:lnTo>
                      <a:pt x="122" y="23"/>
                    </a:lnTo>
                    <a:lnTo>
                      <a:pt x="124" y="23"/>
                    </a:lnTo>
                    <a:lnTo>
                      <a:pt x="124" y="26"/>
                    </a:lnTo>
                    <a:lnTo>
                      <a:pt x="124" y="29"/>
                    </a:lnTo>
                    <a:lnTo>
                      <a:pt x="126" y="29"/>
                    </a:lnTo>
                    <a:lnTo>
                      <a:pt x="129" y="31"/>
                    </a:lnTo>
                    <a:lnTo>
                      <a:pt x="129" y="34"/>
                    </a:lnTo>
                    <a:lnTo>
                      <a:pt x="134" y="37"/>
                    </a:lnTo>
                    <a:lnTo>
                      <a:pt x="134" y="35"/>
                    </a:lnTo>
                    <a:lnTo>
                      <a:pt x="137" y="35"/>
                    </a:lnTo>
                    <a:lnTo>
                      <a:pt x="137" y="34"/>
                    </a:lnTo>
                    <a:lnTo>
                      <a:pt x="138" y="34"/>
                    </a:lnTo>
                    <a:lnTo>
                      <a:pt x="140" y="37"/>
                    </a:lnTo>
                    <a:lnTo>
                      <a:pt x="144" y="39"/>
                    </a:lnTo>
                    <a:lnTo>
                      <a:pt x="146" y="37"/>
                    </a:lnTo>
                    <a:lnTo>
                      <a:pt x="149" y="32"/>
                    </a:lnTo>
                    <a:lnTo>
                      <a:pt x="152" y="32"/>
                    </a:lnTo>
                    <a:lnTo>
                      <a:pt x="156" y="31"/>
                    </a:lnTo>
                    <a:lnTo>
                      <a:pt x="164" y="28"/>
                    </a:lnTo>
                    <a:lnTo>
                      <a:pt x="170" y="26"/>
                    </a:lnTo>
                    <a:lnTo>
                      <a:pt x="175" y="27"/>
                    </a:lnTo>
                    <a:lnTo>
                      <a:pt x="182" y="29"/>
                    </a:lnTo>
                    <a:lnTo>
                      <a:pt x="185" y="27"/>
                    </a:lnTo>
                    <a:lnTo>
                      <a:pt x="188" y="32"/>
                    </a:lnTo>
                    <a:lnTo>
                      <a:pt x="191" y="34"/>
                    </a:lnTo>
                    <a:lnTo>
                      <a:pt x="193" y="37"/>
                    </a:lnTo>
                    <a:lnTo>
                      <a:pt x="196" y="43"/>
                    </a:lnTo>
                    <a:lnTo>
                      <a:pt x="198" y="45"/>
                    </a:lnTo>
                    <a:lnTo>
                      <a:pt x="201" y="45"/>
                    </a:lnTo>
                    <a:lnTo>
                      <a:pt x="203" y="43"/>
                    </a:lnTo>
                    <a:lnTo>
                      <a:pt x="203" y="47"/>
                    </a:lnTo>
                    <a:lnTo>
                      <a:pt x="202" y="48"/>
                    </a:lnTo>
                    <a:lnTo>
                      <a:pt x="204" y="53"/>
                    </a:lnTo>
                    <a:lnTo>
                      <a:pt x="201" y="56"/>
                    </a:lnTo>
                    <a:lnTo>
                      <a:pt x="200" y="58"/>
                    </a:lnTo>
                    <a:lnTo>
                      <a:pt x="203" y="58"/>
                    </a:lnTo>
                    <a:lnTo>
                      <a:pt x="205" y="61"/>
                    </a:lnTo>
                    <a:lnTo>
                      <a:pt x="209" y="79"/>
                    </a:lnTo>
                    <a:lnTo>
                      <a:pt x="212" y="89"/>
                    </a:lnTo>
                    <a:lnTo>
                      <a:pt x="207" y="90"/>
                    </a:lnTo>
                    <a:lnTo>
                      <a:pt x="207" y="94"/>
                    </a:lnTo>
                    <a:lnTo>
                      <a:pt x="205" y="94"/>
                    </a:lnTo>
                    <a:lnTo>
                      <a:pt x="203" y="97"/>
                    </a:lnTo>
                    <a:lnTo>
                      <a:pt x="201" y="98"/>
                    </a:lnTo>
                    <a:lnTo>
                      <a:pt x="199" y="105"/>
                    </a:lnTo>
                    <a:lnTo>
                      <a:pt x="195" y="113"/>
                    </a:lnTo>
                    <a:lnTo>
                      <a:pt x="194" y="119"/>
                    </a:lnTo>
                    <a:lnTo>
                      <a:pt x="194" y="126"/>
                    </a:lnTo>
                    <a:lnTo>
                      <a:pt x="191" y="129"/>
                    </a:lnTo>
                    <a:lnTo>
                      <a:pt x="188" y="134"/>
                    </a:lnTo>
                    <a:lnTo>
                      <a:pt x="185" y="139"/>
                    </a:lnTo>
                    <a:lnTo>
                      <a:pt x="185" y="150"/>
                    </a:lnTo>
                    <a:lnTo>
                      <a:pt x="185" y="156"/>
                    </a:lnTo>
                    <a:lnTo>
                      <a:pt x="190" y="168"/>
                    </a:lnTo>
                    <a:lnTo>
                      <a:pt x="191" y="180"/>
                    </a:lnTo>
                    <a:lnTo>
                      <a:pt x="195" y="183"/>
                    </a:lnTo>
                    <a:lnTo>
                      <a:pt x="199" y="184"/>
                    </a:lnTo>
                    <a:lnTo>
                      <a:pt x="201" y="184"/>
                    </a:lnTo>
                    <a:lnTo>
                      <a:pt x="202" y="192"/>
                    </a:lnTo>
                    <a:lnTo>
                      <a:pt x="202" y="202"/>
                    </a:lnTo>
                    <a:lnTo>
                      <a:pt x="198" y="204"/>
                    </a:lnTo>
                    <a:lnTo>
                      <a:pt x="196" y="202"/>
                    </a:lnTo>
                    <a:lnTo>
                      <a:pt x="191" y="202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3" name="Freeform 454"/>
              <p:cNvSpPr>
                <a:spLocks/>
              </p:cNvSpPr>
              <p:nvPr/>
            </p:nvSpPr>
            <p:spPr bwMode="auto">
              <a:xfrm>
                <a:off x="685" y="2477"/>
                <a:ext cx="212" cy="234"/>
              </a:xfrm>
              <a:custGeom>
                <a:avLst/>
                <a:gdLst>
                  <a:gd name="T0" fmla="*/ 185 w 212"/>
                  <a:gd name="T1" fmla="*/ 207 h 234"/>
                  <a:gd name="T2" fmla="*/ 137 w 212"/>
                  <a:gd name="T3" fmla="*/ 204 h 234"/>
                  <a:gd name="T4" fmla="*/ 85 w 212"/>
                  <a:gd name="T5" fmla="*/ 214 h 234"/>
                  <a:gd name="T6" fmla="*/ 36 w 212"/>
                  <a:gd name="T7" fmla="*/ 233 h 234"/>
                  <a:gd name="T8" fmla="*/ 35 w 212"/>
                  <a:gd name="T9" fmla="*/ 205 h 234"/>
                  <a:gd name="T10" fmla="*/ 39 w 212"/>
                  <a:gd name="T11" fmla="*/ 197 h 234"/>
                  <a:gd name="T12" fmla="*/ 42 w 212"/>
                  <a:gd name="T13" fmla="*/ 188 h 234"/>
                  <a:gd name="T14" fmla="*/ 35 w 212"/>
                  <a:gd name="T15" fmla="*/ 178 h 234"/>
                  <a:gd name="T16" fmla="*/ 26 w 212"/>
                  <a:gd name="T17" fmla="*/ 168 h 234"/>
                  <a:gd name="T18" fmla="*/ 20 w 212"/>
                  <a:gd name="T19" fmla="*/ 160 h 234"/>
                  <a:gd name="T20" fmla="*/ 6 w 212"/>
                  <a:gd name="T21" fmla="*/ 156 h 234"/>
                  <a:gd name="T22" fmla="*/ 1 w 212"/>
                  <a:gd name="T23" fmla="*/ 153 h 234"/>
                  <a:gd name="T24" fmla="*/ 8 w 212"/>
                  <a:gd name="T25" fmla="*/ 142 h 234"/>
                  <a:gd name="T26" fmla="*/ 7 w 212"/>
                  <a:gd name="T27" fmla="*/ 125 h 234"/>
                  <a:gd name="T28" fmla="*/ 5 w 212"/>
                  <a:gd name="T29" fmla="*/ 114 h 234"/>
                  <a:gd name="T30" fmla="*/ 17 w 212"/>
                  <a:gd name="T31" fmla="*/ 103 h 234"/>
                  <a:gd name="T32" fmla="*/ 20 w 212"/>
                  <a:gd name="T33" fmla="*/ 95 h 234"/>
                  <a:gd name="T34" fmla="*/ 12 w 212"/>
                  <a:gd name="T35" fmla="*/ 92 h 234"/>
                  <a:gd name="T36" fmla="*/ 11 w 212"/>
                  <a:gd name="T37" fmla="*/ 83 h 234"/>
                  <a:gd name="T38" fmla="*/ 24 w 212"/>
                  <a:gd name="T39" fmla="*/ 83 h 234"/>
                  <a:gd name="T40" fmla="*/ 30 w 212"/>
                  <a:gd name="T41" fmla="*/ 86 h 234"/>
                  <a:gd name="T42" fmla="*/ 27 w 212"/>
                  <a:gd name="T43" fmla="*/ 71 h 234"/>
                  <a:gd name="T44" fmla="*/ 24 w 212"/>
                  <a:gd name="T45" fmla="*/ 65 h 234"/>
                  <a:gd name="T46" fmla="*/ 26 w 212"/>
                  <a:gd name="T47" fmla="*/ 56 h 234"/>
                  <a:gd name="T48" fmla="*/ 15 w 212"/>
                  <a:gd name="T49" fmla="*/ 45 h 234"/>
                  <a:gd name="T50" fmla="*/ 16 w 212"/>
                  <a:gd name="T51" fmla="*/ 23 h 234"/>
                  <a:gd name="T52" fmla="*/ 26 w 212"/>
                  <a:gd name="T53" fmla="*/ 14 h 234"/>
                  <a:gd name="T54" fmla="*/ 33 w 212"/>
                  <a:gd name="T55" fmla="*/ 10 h 234"/>
                  <a:gd name="T56" fmla="*/ 42 w 212"/>
                  <a:gd name="T57" fmla="*/ 16 h 234"/>
                  <a:gd name="T58" fmla="*/ 48 w 212"/>
                  <a:gd name="T59" fmla="*/ 17 h 234"/>
                  <a:gd name="T60" fmla="*/ 54 w 212"/>
                  <a:gd name="T61" fmla="*/ 14 h 234"/>
                  <a:gd name="T62" fmla="*/ 65 w 212"/>
                  <a:gd name="T63" fmla="*/ 6 h 234"/>
                  <a:gd name="T64" fmla="*/ 71 w 212"/>
                  <a:gd name="T65" fmla="*/ 4 h 234"/>
                  <a:gd name="T66" fmla="*/ 80 w 212"/>
                  <a:gd name="T67" fmla="*/ 0 h 234"/>
                  <a:gd name="T68" fmla="*/ 82 w 212"/>
                  <a:gd name="T69" fmla="*/ 14 h 234"/>
                  <a:gd name="T70" fmla="*/ 92 w 212"/>
                  <a:gd name="T71" fmla="*/ 13 h 234"/>
                  <a:gd name="T72" fmla="*/ 104 w 212"/>
                  <a:gd name="T73" fmla="*/ 10 h 234"/>
                  <a:gd name="T74" fmla="*/ 117 w 212"/>
                  <a:gd name="T75" fmla="*/ 13 h 234"/>
                  <a:gd name="T76" fmla="*/ 120 w 212"/>
                  <a:gd name="T77" fmla="*/ 19 h 234"/>
                  <a:gd name="T78" fmla="*/ 124 w 212"/>
                  <a:gd name="T79" fmla="*/ 29 h 234"/>
                  <a:gd name="T80" fmla="*/ 134 w 212"/>
                  <a:gd name="T81" fmla="*/ 37 h 234"/>
                  <a:gd name="T82" fmla="*/ 138 w 212"/>
                  <a:gd name="T83" fmla="*/ 34 h 234"/>
                  <a:gd name="T84" fmla="*/ 149 w 212"/>
                  <a:gd name="T85" fmla="*/ 32 h 234"/>
                  <a:gd name="T86" fmla="*/ 170 w 212"/>
                  <a:gd name="T87" fmla="*/ 26 h 234"/>
                  <a:gd name="T88" fmla="*/ 188 w 212"/>
                  <a:gd name="T89" fmla="*/ 32 h 234"/>
                  <a:gd name="T90" fmla="*/ 198 w 212"/>
                  <a:gd name="T91" fmla="*/ 45 h 234"/>
                  <a:gd name="T92" fmla="*/ 202 w 212"/>
                  <a:gd name="T93" fmla="*/ 48 h 234"/>
                  <a:gd name="T94" fmla="*/ 203 w 212"/>
                  <a:gd name="T95" fmla="*/ 58 h 234"/>
                  <a:gd name="T96" fmla="*/ 207 w 212"/>
                  <a:gd name="T97" fmla="*/ 90 h 234"/>
                  <a:gd name="T98" fmla="*/ 201 w 212"/>
                  <a:gd name="T99" fmla="*/ 98 h 234"/>
                  <a:gd name="T100" fmla="*/ 194 w 212"/>
                  <a:gd name="T101" fmla="*/ 126 h 234"/>
                  <a:gd name="T102" fmla="*/ 185 w 212"/>
                  <a:gd name="T103" fmla="*/ 150 h 234"/>
                  <a:gd name="T104" fmla="*/ 195 w 212"/>
                  <a:gd name="T105" fmla="*/ 183 h 234"/>
                  <a:gd name="T106" fmla="*/ 202 w 212"/>
                  <a:gd name="T107" fmla="*/ 202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12" h="234">
                    <a:moveTo>
                      <a:pt x="191" y="202"/>
                    </a:moveTo>
                    <a:lnTo>
                      <a:pt x="188" y="207"/>
                    </a:lnTo>
                    <a:lnTo>
                      <a:pt x="187" y="207"/>
                    </a:lnTo>
                    <a:lnTo>
                      <a:pt x="185" y="207"/>
                    </a:lnTo>
                    <a:lnTo>
                      <a:pt x="172" y="204"/>
                    </a:lnTo>
                    <a:lnTo>
                      <a:pt x="161" y="201"/>
                    </a:lnTo>
                    <a:lnTo>
                      <a:pt x="150" y="202"/>
                    </a:lnTo>
                    <a:lnTo>
                      <a:pt x="137" y="204"/>
                    </a:lnTo>
                    <a:lnTo>
                      <a:pt x="130" y="204"/>
                    </a:lnTo>
                    <a:lnTo>
                      <a:pt x="109" y="209"/>
                    </a:lnTo>
                    <a:lnTo>
                      <a:pt x="101" y="210"/>
                    </a:lnTo>
                    <a:lnTo>
                      <a:pt x="85" y="214"/>
                    </a:lnTo>
                    <a:lnTo>
                      <a:pt x="76" y="219"/>
                    </a:lnTo>
                    <a:lnTo>
                      <a:pt x="61" y="225"/>
                    </a:lnTo>
                    <a:lnTo>
                      <a:pt x="45" y="234"/>
                    </a:lnTo>
                    <a:lnTo>
                      <a:pt x="36" y="233"/>
                    </a:lnTo>
                    <a:lnTo>
                      <a:pt x="35" y="230"/>
                    </a:lnTo>
                    <a:lnTo>
                      <a:pt x="35" y="213"/>
                    </a:lnTo>
                    <a:lnTo>
                      <a:pt x="36" y="210"/>
                    </a:lnTo>
                    <a:lnTo>
                      <a:pt x="35" y="205"/>
                    </a:lnTo>
                    <a:lnTo>
                      <a:pt x="36" y="204"/>
                    </a:lnTo>
                    <a:lnTo>
                      <a:pt x="38" y="204"/>
                    </a:lnTo>
                    <a:lnTo>
                      <a:pt x="38" y="199"/>
                    </a:lnTo>
                    <a:lnTo>
                      <a:pt x="39" y="197"/>
                    </a:lnTo>
                    <a:lnTo>
                      <a:pt x="42" y="197"/>
                    </a:lnTo>
                    <a:lnTo>
                      <a:pt x="42" y="196"/>
                    </a:lnTo>
                    <a:lnTo>
                      <a:pt x="41" y="192"/>
                    </a:lnTo>
                    <a:lnTo>
                      <a:pt x="42" y="188"/>
                    </a:lnTo>
                    <a:lnTo>
                      <a:pt x="41" y="184"/>
                    </a:lnTo>
                    <a:lnTo>
                      <a:pt x="39" y="181"/>
                    </a:lnTo>
                    <a:lnTo>
                      <a:pt x="39" y="177"/>
                    </a:lnTo>
                    <a:lnTo>
                      <a:pt x="35" y="178"/>
                    </a:lnTo>
                    <a:lnTo>
                      <a:pt x="32" y="175"/>
                    </a:lnTo>
                    <a:lnTo>
                      <a:pt x="29" y="174"/>
                    </a:lnTo>
                    <a:lnTo>
                      <a:pt x="29" y="172"/>
                    </a:lnTo>
                    <a:lnTo>
                      <a:pt x="26" y="168"/>
                    </a:lnTo>
                    <a:lnTo>
                      <a:pt x="24" y="168"/>
                    </a:lnTo>
                    <a:lnTo>
                      <a:pt x="24" y="164"/>
                    </a:lnTo>
                    <a:lnTo>
                      <a:pt x="21" y="160"/>
                    </a:lnTo>
                    <a:lnTo>
                      <a:pt x="20" y="160"/>
                    </a:lnTo>
                    <a:lnTo>
                      <a:pt x="14" y="160"/>
                    </a:lnTo>
                    <a:lnTo>
                      <a:pt x="9" y="157"/>
                    </a:lnTo>
                    <a:lnTo>
                      <a:pt x="7" y="157"/>
                    </a:lnTo>
                    <a:lnTo>
                      <a:pt x="6" y="156"/>
                    </a:lnTo>
                    <a:lnTo>
                      <a:pt x="5" y="155"/>
                    </a:lnTo>
                    <a:lnTo>
                      <a:pt x="3" y="155"/>
                    </a:lnTo>
                    <a:lnTo>
                      <a:pt x="2" y="153"/>
                    </a:lnTo>
                    <a:lnTo>
                      <a:pt x="1" y="153"/>
                    </a:lnTo>
                    <a:lnTo>
                      <a:pt x="0" y="153"/>
                    </a:lnTo>
                    <a:lnTo>
                      <a:pt x="3" y="149"/>
                    </a:lnTo>
                    <a:lnTo>
                      <a:pt x="8" y="144"/>
                    </a:lnTo>
                    <a:lnTo>
                      <a:pt x="8" y="142"/>
                    </a:lnTo>
                    <a:lnTo>
                      <a:pt x="11" y="131"/>
                    </a:lnTo>
                    <a:lnTo>
                      <a:pt x="8" y="129"/>
                    </a:lnTo>
                    <a:lnTo>
                      <a:pt x="8" y="128"/>
                    </a:lnTo>
                    <a:lnTo>
                      <a:pt x="7" y="125"/>
                    </a:lnTo>
                    <a:lnTo>
                      <a:pt x="5" y="125"/>
                    </a:lnTo>
                    <a:lnTo>
                      <a:pt x="4" y="119"/>
                    </a:lnTo>
                    <a:lnTo>
                      <a:pt x="3" y="116"/>
                    </a:lnTo>
                    <a:lnTo>
                      <a:pt x="5" y="114"/>
                    </a:lnTo>
                    <a:lnTo>
                      <a:pt x="14" y="114"/>
                    </a:lnTo>
                    <a:lnTo>
                      <a:pt x="14" y="113"/>
                    </a:lnTo>
                    <a:lnTo>
                      <a:pt x="17" y="107"/>
                    </a:lnTo>
                    <a:lnTo>
                      <a:pt x="17" y="103"/>
                    </a:lnTo>
                    <a:lnTo>
                      <a:pt x="18" y="98"/>
                    </a:lnTo>
                    <a:lnTo>
                      <a:pt x="20" y="97"/>
                    </a:lnTo>
                    <a:lnTo>
                      <a:pt x="20" y="95"/>
                    </a:lnTo>
                    <a:lnTo>
                      <a:pt x="20" y="95"/>
                    </a:lnTo>
                    <a:lnTo>
                      <a:pt x="20" y="94"/>
                    </a:lnTo>
                    <a:lnTo>
                      <a:pt x="20" y="92"/>
                    </a:lnTo>
                    <a:lnTo>
                      <a:pt x="17" y="90"/>
                    </a:lnTo>
                    <a:lnTo>
                      <a:pt x="12" y="92"/>
                    </a:lnTo>
                    <a:lnTo>
                      <a:pt x="11" y="90"/>
                    </a:lnTo>
                    <a:lnTo>
                      <a:pt x="13" y="86"/>
                    </a:lnTo>
                    <a:lnTo>
                      <a:pt x="12" y="83"/>
                    </a:lnTo>
                    <a:lnTo>
                      <a:pt x="11" y="83"/>
                    </a:lnTo>
                    <a:lnTo>
                      <a:pt x="11" y="82"/>
                    </a:lnTo>
                    <a:lnTo>
                      <a:pt x="16" y="80"/>
                    </a:lnTo>
                    <a:lnTo>
                      <a:pt x="23" y="81"/>
                    </a:lnTo>
                    <a:lnTo>
                      <a:pt x="24" y="83"/>
                    </a:lnTo>
                    <a:lnTo>
                      <a:pt x="26" y="83"/>
                    </a:lnTo>
                    <a:lnTo>
                      <a:pt x="27" y="83"/>
                    </a:lnTo>
                    <a:lnTo>
                      <a:pt x="29" y="86"/>
                    </a:lnTo>
                    <a:lnTo>
                      <a:pt x="30" y="86"/>
                    </a:lnTo>
                    <a:lnTo>
                      <a:pt x="29" y="81"/>
                    </a:lnTo>
                    <a:lnTo>
                      <a:pt x="29" y="78"/>
                    </a:lnTo>
                    <a:lnTo>
                      <a:pt x="27" y="76"/>
                    </a:lnTo>
                    <a:lnTo>
                      <a:pt x="27" y="71"/>
                    </a:lnTo>
                    <a:lnTo>
                      <a:pt x="26" y="71"/>
                    </a:lnTo>
                    <a:lnTo>
                      <a:pt x="23" y="70"/>
                    </a:lnTo>
                    <a:lnTo>
                      <a:pt x="23" y="70"/>
                    </a:lnTo>
                    <a:lnTo>
                      <a:pt x="24" y="65"/>
                    </a:lnTo>
                    <a:lnTo>
                      <a:pt x="26" y="62"/>
                    </a:lnTo>
                    <a:lnTo>
                      <a:pt x="29" y="61"/>
                    </a:lnTo>
                    <a:lnTo>
                      <a:pt x="29" y="59"/>
                    </a:lnTo>
                    <a:lnTo>
                      <a:pt x="26" y="56"/>
                    </a:lnTo>
                    <a:lnTo>
                      <a:pt x="23" y="58"/>
                    </a:lnTo>
                    <a:lnTo>
                      <a:pt x="24" y="48"/>
                    </a:lnTo>
                    <a:lnTo>
                      <a:pt x="20" y="48"/>
                    </a:lnTo>
                    <a:lnTo>
                      <a:pt x="15" y="45"/>
                    </a:lnTo>
                    <a:lnTo>
                      <a:pt x="15" y="32"/>
                    </a:lnTo>
                    <a:lnTo>
                      <a:pt x="14" y="27"/>
                    </a:lnTo>
                    <a:lnTo>
                      <a:pt x="16" y="26"/>
                    </a:lnTo>
                    <a:lnTo>
                      <a:pt x="16" y="23"/>
                    </a:lnTo>
                    <a:lnTo>
                      <a:pt x="20" y="19"/>
                    </a:lnTo>
                    <a:lnTo>
                      <a:pt x="20" y="19"/>
                    </a:lnTo>
                    <a:lnTo>
                      <a:pt x="24" y="17"/>
                    </a:lnTo>
                    <a:lnTo>
                      <a:pt x="26" y="14"/>
                    </a:lnTo>
                    <a:lnTo>
                      <a:pt x="27" y="12"/>
                    </a:lnTo>
                    <a:lnTo>
                      <a:pt x="29" y="10"/>
                    </a:lnTo>
                    <a:lnTo>
                      <a:pt x="30" y="10"/>
                    </a:lnTo>
                    <a:lnTo>
                      <a:pt x="33" y="10"/>
                    </a:lnTo>
                    <a:lnTo>
                      <a:pt x="35" y="8"/>
                    </a:lnTo>
                    <a:lnTo>
                      <a:pt x="38" y="9"/>
                    </a:lnTo>
                    <a:lnTo>
                      <a:pt x="41" y="12"/>
                    </a:lnTo>
                    <a:lnTo>
                      <a:pt x="42" y="16"/>
                    </a:lnTo>
                    <a:lnTo>
                      <a:pt x="42" y="15"/>
                    </a:lnTo>
                    <a:lnTo>
                      <a:pt x="44" y="14"/>
                    </a:lnTo>
                    <a:lnTo>
                      <a:pt x="45" y="14"/>
                    </a:lnTo>
                    <a:lnTo>
                      <a:pt x="48" y="17"/>
                    </a:lnTo>
                    <a:lnTo>
                      <a:pt x="51" y="19"/>
                    </a:lnTo>
                    <a:lnTo>
                      <a:pt x="53" y="19"/>
                    </a:lnTo>
                    <a:lnTo>
                      <a:pt x="54" y="16"/>
                    </a:lnTo>
                    <a:lnTo>
                      <a:pt x="54" y="14"/>
                    </a:lnTo>
                    <a:lnTo>
                      <a:pt x="58" y="12"/>
                    </a:lnTo>
                    <a:lnTo>
                      <a:pt x="65" y="12"/>
                    </a:lnTo>
                    <a:lnTo>
                      <a:pt x="66" y="10"/>
                    </a:lnTo>
                    <a:lnTo>
                      <a:pt x="65" y="6"/>
                    </a:lnTo>
                    <a:lnTo>
                      <a:pt x="65" y="3"/>
                    </a:lnTo>
                    <a:lnTo>
                      <a:pt x="66" y="1"/>
                    </a:lnTo>
                    <a:lnTo>
                      <a:pt x="68" y="1"/>
                    </a:lnTo>
                    <a:lnTo>
                      <a:pt x="71" y="4"/>
                    </a:lnTo>
                    <a:lnTo>
                      <a:pt x="72" y="4"/>
                    </a:lnTo>
                    <a:lnTo>
                      <a:pt x="74" y="0"/>
                    </a:lnTo>
                    <a:lnTo>
                      <a:pt x="78" y="0"/>
                    </a:lnTo>
                    <a:lnTo>
                      <a:pt x="80" y="0"/>
                    </a:lnTo>
                    <a:lnTo>
                      <a:pt x="81" y="0"/>
                    </a:lnTo>
                    <a:lnTo>
                      <a:pt x="81" y="4"/>
                    </a:lnTo>
                    <a:lnTo>
                      <a:pt x="82" y="6"/>
                    </a:lnTo>
                    <a:lnTo>
                      <a:pt x="82" y="14"/>
                    </a:lnTo>
                    <a:lnTo>
                      <a:pt x="82" y="16"/>
                    </a:lnTo>
                    <a:lnTo>
                      <a:pt x="88" y="16"/>
                    </a:lnTo>
                    <a:lnTo>
                      <a:pt x="91" y="13"/>
                    </a:lnTo>
                    <a:lnTo>
                      <a:pt x="92" y="13"/>
                    </a:lnTo>
                    <a:lnTo>
                      <a:pt x="94" y="9"/>
                    </a:lnTo>
                    <a:lnTo>
                      <a:pt x="97" y="9"/>
                    </a:lnTo>
                    <a:lnTo>
                      <a:pt x="103" y="9"/>
                    </a:lnTo>
                    <a:lnTo>
                      <a:pt x="104" y="10"/>
                    </a:lnTo>
                    <a:lnTo>
                      <a:pt x="107" y="13"/>
                    </a:lnTo>
                    <a:lnTo>
                      <a:pt x="109" y="14"/>
                    </a:lnTo>
                    <a:lnTo>
                      <a:pt x="116" y="13"/>
                    </a:lnTo>
                    <a:lnTo>
                      <a:pt x="117" y="13"/>
                    </a:lnTo>
                    <a:lnTo>
                      <a:pt x="118" y="14"/>
                    </a:lnTo>
                    <a:lnTo>
                      <a:pt x="118" y="17"/>
                    </a:lnTo>
                    <a:lnTo>
                      <a:pt x="119" y="19"/>
                    </a:lnTo>
                    <a:lnTo>
                      <a:pt x="120" y="19"/>
                    </a:lnTo>
                    <a:lnTo>
                      <a:pt x="122" y="23"/>
                    </a:lnTo>
                    <a:lnTo>
                      <a:pt x="124" y="23"/>
                    </a:lnTo>
                    <a:lnTo>
                      <a:pt x="124" y="26"/>
                    </a:lnTo>
                    <a:lnTo>
                      <a:pt x="124" y="29"/>
                    </a:lnTo>
                    <a:lnTo>
                      <a:pt x="126" y="29"/>
                    </a:lnTo>
                    <a:lnTo>
                      <a:pt x="129" y="31"/>
                    </a:lnTo>
                    <a:lnTo>
                      <a:pt x="129" y="34"/>
                    </a:lnTo>
                    <a:lnTo>
                      <a:pt x="134" y="37"/>
                    </a:lnTo>
                    <a:lnTo>
                      <a:pt x="134" y="35"/>
                    </a:lnTo>
                    <a:lnTo>
                      <a:pt x="137" y="35"/>
                    </a:lnTo>
                    <a:lnTo>
                      <a:pt x="137" y="34"/>
                    </a:lnTo>
                    <a:lnTo>
                      <a:pt x="138" y="34"/>
                    </a:lnTo>
                    <a:lnTo>
                      <a:pt x="140" y="37"/>
                    </a:lnTo>
                    <a:lnTo>
                      <a:pt x="144" y="39"/>
                    </a:lnTo>
                    <a:lnTo>
                      <a:pt x="146" y="37"/>
                    </a:lnTo>
                    <a:lnTo>
                      <a:pt x="149" y="32"/>
                    </a:lnTo>
                    <a:lnTo>
                      <a:pt x="152" y="32"/>
                    </a:lnTo>
                    <a:lnTo>
                      <a:pt x="156" y="31"/>
                    </a:lnTo>
                    <a:lnTo>
                      <a:pt x="164" y="28"/>
                    </a:lnTo>
                    <a:lnTo>
                      <a:pt x="170" y="26"/>
                    </a:lnTo>
                    <a:lnTo>
                      <a:pt x="175" y="27"/>
                    </a:lnTo>
                    <a:lnTo>
                      <a:pt x="182" y="29"/>
                    </a:lnTo>
                    <a:lnTo>
                      <a:pt x="185" y="27"/>
                    </a:lnTo>
                    <a:lnTo>
                      <a:pt x="188" y="32"/>
                    </a:lnTo>
                    <a:lnTo>
                      <a:pt x="191" y="34"/>
                    </a:lnTo>
                    <a:lnTo>
                      <a:pt x="193" y="37"/>
                    </a:lnTo>
                    <a:lnTo>
                      <a:pt x="196" y="43"/>
                    </a:lnTo>
                    <a:lnTo>
                      <a:pt x="198" y="45"/>
                    </a:lnTo>
                    <a:lnTo>
                      <a:pt x="201" y="45"/>
                    </a:lnTo>
                    <a:lnTo>
                      <a:pt x="203" y="43"/>
                    </a:lnTo>
                    <a:lnTo>
                      <a:pt x="203" y="47"/>
                    </a:lnTo>
                    <a:lnTo>
                      <a:pt x="202" y="48"/>
                    </a:lnTo>
                    <a:lnTo>
                      <a:pt x="204" y="53"/>
                    </a:lnTo>
                    <a:lnTo>
                      <a:pt x="201" y="56"/>
                    </a:lnTo>
                    <a:lnTo>
                      <a:pt x="200" y="58"/>
                    </a:lnTo>
                    <a:lnTo>
                      <a:pt x="203" y="58"/>
                    </a:lnTo>
                    <a:lnTo>
                      <a:pt x="205" y="61"/>
                    </a:lnTo>
                    <a:lnTo>
                      <a:pt x="209" y="79"/>
                    </a:lnTo>
                    <a:lnTo>
                      <a:pt x="212" y="89"/>
                    </a:lnTo>
                    <a:lnTo>
                      <a:pt x="207" y="90"/>
                    </a:lnTo>
                    <a:lnTo>
                      <a:pt x="207" y="94"/>
                    </a:lnTo>
                    <a:lnTo>
                      <a:pt x="205" y="94"/>
                    </a:lnTo>
                    <a:lnTo>
                      <a:pt x="203" y="97"/>
                    </a:lnTo>
                    <a:lnTo>
                      <a:pt x="201" y="98"/>
                    </a:lnTo>
                    <a:lnTo>
                      <a:pt x="199" y="105"/>
                    </a:lnTo>
                    <a:lnTo>
                      <a:pt x="195" y="113"/>
                    </a:lnTo>
                    <a:lnTo>
                      <a:pt x="194" y="119"/>
                    </a:lnTo>
                    <a:lnTo>
                      <a:pt x="194" y="126"/>
                    </a:lnTo>
                    <a:lnTo>
                      <a:pt x="191" y="129"/>
                    </a:lnTo>
                    <a:lnTo>
                      <a:pt x="188" y="134"/>
                    </a:lnTo>
                    <a:lnTo>
                      <a:pt x="185" y="139"/>
                    </a:lnTo>
                    <a:lnTo>
                      <a:pt x="185" y="150"/>
                    </a:lnTo>
                    <a:lnTo>
                      <a:pt x="185" y="156"/>
                    </a:lnTo>
                    <a:lnTo>
                      <a:pt x="190" y="168"/>
                    </a:lnTo>
                    <a:lnTo>
                      <a:pt x="191" y="180"/>
                    </a:lnTo>
                    <a:lnTo>
                      <a:pt x="195" y="183"/>
                    </a:lnTo>
                    <a:lnTo>
                      <a:pt x="199" y="184"/>
                    </a:lnTo>
                    <a:lnTo>
                      <a:pt x="201" y="184"/>
                    </a:lnTo>
                    <a:lnTo>
                      <a:pt x="202" y="192"/>
                    </a:lnTo>
                    <a:lnTo>
                      <a:pt x="202" y="202"/>
                    </a:lnTo>
                    <a:lnTo>
                      <a:pt x="198" y="204"/>
                    </a:lnTo>
                    <a:lnTo>
                      <a:pt x="196" y="202"/>
                    </a:lnTo>
                    <a:lnTo>
                      <a:pt x="191" y="202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40506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4" name="Freeform 455"/>
              <p:cNvSpPr>
                <a:spLocks/>
              </p:cNvSpPr>
              <p:nvPr/>
            </p:nvSpPr>
            <p:spPr bwMode="auto">
              <a:xfrm>
                <a:off x="583" y="2557"/>
                <a:ext cx="143" cy="151"/>
              </a:xfrm>
              <a:custGeom>
                <a:avLst/>
                <a:gdLst>
                  <a:gd name="T0" fmla="*/ 137 w 143"/>
                  <a:gd name="T1" fmla="*/ 133 h 151"/>
                  <a:gd name="T2" fmla="*/ 123 w 143"/>
                  <a:gd name="T3" fmla="*/ 148 h 151"/>
                  <a:gd name="T4" fmla="*/ 116 w 143"/>
                  <a:gd name="T5" fmla="*/ 143 h 151"/>
                  <a:gd name="T6" fmla="*/ 107 w 143"/>
                  <a:gd name="T7" fmla="*/ 142 h 151"/>
                  <a:gd name="T8" fmla="*/ 97 w 143"/>
                  <a:gd name="T9" fmla="*/ 135 h 151"/>
                  <a:gd name="T10" fmla="*/ 83 w 143"/>
                  <a:gd name="T11" fmla="*/ 127 h 151"/>
                  <a:gd name="T12" fmla="*/ 65 w 143"/>
                  <a:gd name="T13" fmla="*/ 112 h 151"/>
                  <a:gd name="T14" fmla="*/ 41 w 143"/>
                  <a:gd name="T15" fmla="*/ 88 h 151"/>
                  <a:gd name="T16" fmla="*/ 30 w 143"/>
                  <a:gd name="T17" fmla="*/ 84 h 151"/>
                  <a:gd name="T18" fmla="*/ 18 w 143"/>
                  <a:gd name="T19" fmla="*/ 72 h 151"/>
                  <a:gd name="T20" fmla="*/ 10 w 143"/>
                  <a:gd name="T21" fmla="*/ 68 h 151"/>
                  <a:gd name="T22" fmla="*/ 10 w 143"/>
                  <a:gd name="T23" fmla="*/ 63 h 151"/>
                  <a:gd name="T24" fmla="*/ 2 w 143"/>
                  <a:gd name="T25" fmla="*/ 58 h 151"/>
                  <a:gd name="T26" fmla="*/ 2 w 143"/>
                  <a:gd name="T27" fmla="*/ 57 h 151"/>
                  <a:gd name="T28" fmla="*/ 3 w 143"/>
                  <a:gd name="T29" fmla="*/ 56 h 151"/>
                  <a:gd name="T30" fmla="*/ 7 w 143"/>
                  <a:gd name="T31" fmla="*/ 50 h 151"/>
                  <a:gd name="T32" fmla="*/ 8 w 143"/>
                  <a:gd name="T33" fmla="*/ 47 h 151"/>
                  <a:gd name="T34" fmla="*/ 12 w 143"/>
                  <a:gd name="T35" fmla="*/ 45 h 151"/>
                  <a:gd name="T36" fmla="*/ 20 w 143"/>
                  <a:gd name="T37" fmla="*/ 37 h 151"/>
                  <a:gd name="T38" fmla="*/ 26 w 143"/>
                  <a:gd name="T39" fmla="*/ 32 h 151"/>
                  <a:gd name="T40" fmla="*/ 29 w 143"/>
                  <a:gd name="T41" fmla="*/ 27 h 151"/>
                  <a:gd name="T42" fmla="*/ 32 w 143"/>
                  <a:gd name="T43" fmla="*/ 17 h 151"/>
                  <a:gd name="T44" fmla="*/ 36 w 143"/>
                  <a:gd name="T45" fmla="*/ 13 h 151"/>
                  <a:gd name="T46" fmla="*/ 43 w 143"/>
                  <a:gd name="T47" fmla="*/ 10 h 151"/>
                  <a:gd name="T48" fmla="*/ 41 w 143"/>
                  <a:gd name="T49" fmla="*/ 5 h 151"/>
                  <a:gd name="T50" fmla="*/ 45 w 143"/>
                  <a:gd name="T51" fmla="*/ 1 h 151"/>
                  <a:gd name="T52" fmla="*/ 50 w 143"/>
                  <a:gd name="T53" fmla="*/ 1 h 151"/>
                  <a:gd name="T54" fmla="*/ 54 w 143"/>
                  <a:gd name="T55" fmla="*/ 3 h 151"/>
                  <a:gd name="T56" fmla="*/ 61 w 143"/>
                  <a:gd name="T57" fmla="*/ 0 h 151"/>
                  <a:gd name="T58" fmla="*/ 62 w 143"/>
                  <a:gd name="T59" fmla="*/ 2 h 151"/>
                  <a:gd name="T60" fmla="*/ 70 w 143"/>
                  <a:gd name="T61" fmla="*/ 7 h 151"/>
                  <a:gd name="T62" fmla="*/ 73 w 143"/>
                  <a:gd name="T63" fmla="*/ 16 h 151"/>
                  <a:gd name="T64" fmla="*/ 74 w 143"/>
                  <a:gd name="T65" fmla="*/ 27 h 151"/>
                  <a:gd name="T66" fmla="*/ 73 w 143"/>
                  <a:gd name="T67" fmla="*/ 40 h 151"/>
                  <a:gd name="T68" fmla="*/ 70 w 143"/>
                  <a:gd name="T69" fmla="*/ 43 h 151"/>
                  <a:gd name="T70" fmla="*/ 73 w 143"/>
                  <a:gd name="T71" fmla="*/ 43 h 151"/>
                  <a:gd name="T72" fmla="*/ 77 w 143"/>
                  <a:gd name="T73" fmla="*/ 41 h 151"/>
                  <a:gd name="T74" fmla="*/ 83 w 143"/>
                  <a:gd name="T75" fmla="*/ 48 h 151"/>
                  <a:gd name="T76" fmla="*/ 88 w 143"/>
                  <a:gd name="T77" fmla="*/ 46 h 151"/>
                  <a:gd name="T78" fmla="*/ 93 w 143"/>
                  <a:gd name="T79" fmla="*/ 43 h 151"/>
                  <a:gd name="T80" fmla="*/ 96 w 143"/>
                  <a:gd name="T81" fmla="*/ 33 h 151"/>
                  <a:gd name="T82" fmla="*/ 102 w 143"/>
                  <a:gd name="T83" fmla="*/ 32 h 151"/>
                  <a:gd name="T84" fmla="*/ 105 w 143"/>
                  <a:gd name="T85" fmla="*/ 40 h 151"/>
                  <a:gd name="T86" fmla="*/ 108 w 143"/>
                  <a:gd name="T87" fmla="*/ 46 h 151"/>
                  <a:gd name="T88" fmla="*/ 110 w 143"/>
                  <a:gd name="T89" fmla="*/ 50 h 151"/>
                  <a:gd name="T90" fmla="*/ 110 w 143"/>
                  <a:gd name="T91" fmla="*/ 63 h 151"/>
                  <a:gd name="T92" fmla="*/ 104 w 143"/>
                  <a:gd name="T93" fmla="*/ 69 h 151"/>
                  <a:gd name="T94" fmla="*/ 102 w 143"/>
                  <a:gd name="T95" fmla="*/ 74 h 151"/>
                  <a:gd name="T96" fmla="*/ 104 w 143"/>
                  <a:gd name="T97" fmla="*/ 75 h 151"/>
                  <a:gd name="T98" fmla="*/ 107 w 143"/>
                  <a:gd name="T99" fmla="*/ 76 h 151"/>
                  <a:gd name="T100" fmla="*/ 110 w 143"/>
                  <a:gd name="T101" fmla="*/ 77 h 151"/>
                  <a:gd name="T102" fmla="*/ 122 w 143"/>
                  <a:gd name="T103" fmla="*/ 80 h 151"/>
                  <a:gd name="T104" fmla="*/ 125 w 143"/>
                  <a:gd name="T105" fmla="*/ 85 h 151"/>
                  <a:gd name="T106" fmla="*/ 128 w 143"/>
                  <a:gd name="T107" fmla="*/ 88 h 151"/>
                  <a:gd name="T108" fmla="*/ 130 w 143"/>
                  <a:gd name="T109" fmla="*/ 95 h 151"/>
                  <a:gd name="T110" fmla="*/ 137 w 143"/>
                  <a:gd name="T111" fmla="*/ 99 h 151"/>
                  <a:gd name="T112" fmla="*/ 140 w 143"/>
                  <a:gd name="T113" fmla="*/ 101 h 151"/>
                  <a:gd name="T114" fmla="*/ 143 w 143"/>
                  <a:gd name="T115" fmla="*/ 108 h 151"/>
                  <a:gd name="T116" fmla="*/ 143 w 143"/>
                  <a:gd name="T117" fmla="*/ 116 h 151"/>
                  <a:gd name="T118" fmla="*/ 140 w 143"/>
                  <a:gd name="T119" fmla="*/ 117 h 151"/>
                  <a:gd name="T120" fmla="*/ 139 w 143"/>
                  <a:gd name="T121" fmla="*/ 124 h 151"/>
                  <a:gd name="T122" fmla="*/ 137 w 143"/>
                  <a:gd name="T123" fmla="*/ 126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43" h="151">
                    <a:moveTo>
                      <a:pt x="137" y="130"/>
                    </a:moveTo>
                    <a:lnTo>
                      <a:pt x="137" y="133"/>
                    </a:lnTo>
                    <a:lnTo>
                      <a:pt x="137" y="151"/>
                    </a:lnTo>
                    <a:lnTo>
                      <a:pt x="123" y="148"/>
                    </a:lnTo>
                    <a:lnTo>
                      <a:pt x="119" y="145"/>
                    </a:lnTo>
                    <a:lnTo>
                      <a:pt x="116" y="143"/>
                    </a:lnTo>
                    <a:lnTo>
                      <a:pt x="113" y="143"/>
                    </a:lnTo>
                    <a:lnTo>
                      <a:pt x="107" y="142"/>
                    </a:lnTo>
                    <a:lnTo>
                      <a:pt x="101" y="139"/>
                    </a:lnTo>
                    <a:lnTo>
                      <a:pt x="97" y="135"/>
                    </a:lnTo>
                    <a:lnTo>
                      <a:pt x="91" y="133"/>
                    </a:lnTo>
                    <a:lnTo>
                      <a:pt x="83" y="127"/>
                    </a:lnTo>
                    <a:lnTo>
                      <a:pt x="76" y="124"/>
                    </a:lnTo>
                    <a:lnTo>
                      <a:pt x="65" y="112"/>
                    </a:lnTo>
                    <a:lnTo>
                      <a:pt x="44" y="92"/>
                    </a:lnTo>
                    <a:lnTo>
                      <a:pt x="41" y="88"/>
                    </a:lnTo>
                    <a:lnTo>
                      <a:pt x="36" y="85"/>
                    </a:lnTo>
                    <a:lnTo>
                      <a:pt x="30" y="84"/>
                    </a:lnTo>
                    <a:lnTo>
                      <a:pt x="23" y="80"/>
                    </a:lnTo>
                    <a:lnTo>
                      <a:pt x="18" y="72"/>
                    </a:lnTo>
                    <a:lnTo>
                      <a:pt x="11" y="69"/>
                    </a:lnTo>
                    <a:lnTo>
                      <a:pt x="10" y="68"/>
                    </a:lnTo>
                    <a:lnTo>
                      <a:pt x="10" y="65"/>
                    </a:lnTo>
                    <a:lnTo>
                      <a:pt x="10" y="63"/>
                    </a:lnTo>
                    <a:lnTo>
                      <a:pt x="3" y="60"/>
                    </a:lnTo>
                    <a:lnTo>
                      <a:pt x="2" y="58"/>
                    </a:lnTo>
                    <a:lnTo>
                      <a:pt x="0" y="58"/>
                    </a:lnTo>
                    <a:lnTo>
                      <a:pt x="2" y="57"/>
                    </a:lnTo>
                    <a:lnTo>
                      <a:pt x="2" y="56"/>
                    </a:lnTo>
                    <a:lnTo>
                      <a:pt x="3" y="56"/>
                    </a:lnTo>
                    <a:lnTo>
                      <a:pt x="6" y="54"/>
                    </a:lnTo>
                    <a:lnTo>
                      <a:pt x="7" y="50"/>
                    </a:lnTo>
                    <a:lnTo>
                      <a:pt x="8" y="49"/>
                    </a:lnTo>
                    <a:lnTo>
                      <a:pt x="8" y="47"/>
                    </a:lnTo>
                    <a:lnTo>
                      <a:pt x="9" y="45"/>
                    </a:lnTo>
                    <a:lnTo>
                      <a:pt x="12" y="45"/>
                    </a:lnTo>
                    <a:lnTo>
                      <a:pt x="14" y="43"/>
                    </a:lnTo>
                    <a:lnTo>
                      <a:pt x="20" y="37"/>
                    </a:lnTo>
                    <a:lnTo>
                      <a:pt x="23" y="37"/>
                    </a:lnTo>
                    <a:lnTo>
                      <a:pt x="26" y="32"/>
                    </a:lnTo>
                    <a:lnTo>
                      <a:pt x="29" y="30"/>
                    </a:lnTo>
                    <a:lnTo>
                      <a:pt x="29" y="27"/>
                    </a:lnTo>
                    <a:lnTo>
                      <a:pt x="32" y="27"/>
                    </a:lnTo>
                    <a:lnTo>
                      <a:pt x="32" y="17"/>
                    </a:lnTo>
                    <a:lnTo>
                      <a:pt x="33" y="16"/>
                    </a:lnTo>
                    <a:lnTo>
                      <a:pt x="36" y="13"/>
                    </a:lnTo>
                    <a:lnTo>
                      <a:pt x="43" y="11"/>
                    </a:lnTo>
                    <a:lnTo>
                      <a:pt x="43" y="10"/>
                    </a:lnTo>
                    <a:lnTo>
                      <a:pt x="41" y="8"/>
                    </a:lnTo>
                    <a:lnTo>
                      <a:pt x="41" y="5"/>
                    </a:lnTo>
                    <a:lnTo>
                      <a:pt x="44" y="5"/>
                    </a:lnTo>
                    <a:lnTo>
                      <a:pt x="45" y="1"/>
                    </a:lnTo>
                    <a:lnTo>
                      <a:pt x="48" y="0"/>
                    </a:lnTo>
                    <a:lnTo>
                      <a:pt x="50" y="1"/>
                    </a:lnTo>
                    <a:lnTo>
                      <a:pt x="53" y="3"/>
                    </a:lnTo>
                    <a:lnTo>
                      <a:pt x="54" y="3"/>
                    </a:lnTo>
                    <a:lnTo>
                      <a:pt x="56" y="2"/>
                    </a:lnTo>
                    <a:lnTo>
                      <a:pt x="61" y="0"/>
                    </a:lnTo>
                    <a:lnTo>
                      <a:pt x="62" y="1"/>
                    </a:lnTo>
                    <a:lnTo>
                      <a:pt x="62" y="2"/>
                    </a:lnTo>
                    <a:lnTo>
                      <a:pt x="64" y="4"/>
                    </a:lnTo>
                    <a:lnTo>
                      <a:pt x="70" y="7"/>
                    </a:lnTo>
                    <a:lnTo>
                      <a:pt x="70" y="13"/>
                    </a:lnTo>
                    <a:lnTo>
                      <a:pt x="73" y="16"/>
                    </a:lnTo>
                    <a:lnTo>
                      <a:pt x="73" y="26"/>
                    </a:lnTo>
                    <a:lnTo>
                      <a:pt x="74" y="27"/>
                    </a:lnTo>
                    <a:lnTo>
                      <a:pt x="73" y="37"/>
                    </a:lnTo>
                    <a:lnTo>
                      <a:pt x="73" y="40"/>
                    </a:lnTo>
                    <a:lnTo>
                      <a:pt x="70" y="41"/>
                    </a:lnTo>
                    <a:lnTo>
                      <a:pt x="70" y="43"/>
                    </a:lnTo>
                    <a:lnTo>
                      <a:pt x="70" y="44"/>
                    </a:lnTo>
                    <a:lnTo>
                      <a:pt x="73" y="43"/>
                    </a:lnTo>
                    <a:lnTo>
                      <a:pt x="76" y="41"/>
                    </a:lnTo>
                    <a:lnTo>
                      <a:pt x="77" y="41"/>
                    </a:lnTo>
                    <a:lnTo>
                      <a:pt x="80" y="44"/>
                    </a:lnTo>
                    <a:lnTo>
                      <a:pt x="83" y="48"/>
                    </a:lnTo>
                    <a:lnTo>
                      <a:pt x="86" y="48"/>
                    </a:lnTo>
                    <a:lnTo>
                      <a:pt x="88" y="46"/>
                    </a:lnTo>
                    <a:lnTo>
                      <a:pt x="93" y="46"/>
                    </a:lnTo>
                    <a:lnTo>
                      <a:pt x="93" y="43"/>
                    </a:lnTo>
                    <a:lnTo>
                      <a:pt x="96" y="38"/>
                    </a:lnTo>
                    <a:lnTo>
                      <a:pt x="96" y="33"/>
                    </a:lnTo>
                    <a:lnTo>
                      <a:pt x="98" y="32"/>
                    </a:lnTo>
                    <a:lnTo>
                      <a:pt x="102" y="32"/>
                    </a:lnTo>
                    <a:lnTo>
                      <a:pt x="104" y="37"/>
                    </a:lnTo>
                    <a:lnTo>
                      <a:pt x="105" y="40"/>
                    </a:lnTo>
                    <a:lnTo>
                      <a:pt x="107" y="46"/>
                    </a:lnTo>
                    <a:lnTo>
                      <a:pt x="108" y="46"/>
                    </a:lnTo>
                    <a:lnTo>
                      <a:pt x="110" y="48"/>
                    </a:lnTo>
                    <a:lnTo>
                      <a:pt x="110" y="50"/>
                    </a:lnTo>
                    <a:lnTo>
                      <a:pt x="113" y="51"/>
                    </a:lnTo>
                    <a:lnTo>
                      <a:pt x="110" y="63"/>
                    </a:lnTo>
                    <a:lnTo>
                      <a:pt x="110" y="65"/>
                    </a:lnTo>
                    <a:lnTo>
                      <a:pt x="104" y="69"/>
                    </a:lnTo>
                    <a:lnTo>
                      <a:pt x="101" y="73"/>
                    </a:lnTo>
                    <a:lnTo>
                      <a:pt x="102" y="74"/>
                    </a:lnTo>
                    <a:lnTo>
                      <a:pt x="103" y="74"/>
                    </a:lnTo>
                    <a:lnTo>
                      <a:pt x="104" y="75"/>
                    </a:lnTo>
                    <a:lnTo>
                      <a:pt x="107" y="75"/>
                    </a:lnTo>
                    <a:lnTo>
                      <a:pt x="107" y="76"/>
                    </a:lnTo>
                    <a:lnTo>
                      <a:pt x="108" y="77"/>
                    </a:lnTo>
                    <a:lnTo>
                      <a:pt x="110" y="77"/>
                    </a:lnTo>
                    <a:lnTo>
                      <a:pt x="116" y="80"/>
                    </a:lnTo>
                    <a:lnTo>
                      <a:pt x="122" y="80"/>
                    </a:lnTo>
                    <a:lnTo>
                      <a:pt x="122" y="80"/>
                    </a:lnTo>
                    <a:lnTo>
                      <a:pt x="125" y="85"/>
                    </a:lnTo>
                    <a:lnTo>
                      <a:pt x="125" y="88"/>
                    </a:lnTo>
                    <a:lnTo>
                      <a:pt x="128" y="88"/>
                    </a:lnTo>
                    <a:lnTo>
                      <a:pt x="130" y="92"/>
                    </a:lnTo>
                    <a:lnTo>
                      <a:pt x="130" y="95"/>
                    </a:lnTo>
                    <a:lnTo>
                      <a:pt x="134" y="96"/>
                    </a:lnTo>
                    <a:lnTo>
                      <a:pt x="137" y="99"/>
                    </a:lnTo>
                    <a:lnTo>
                      <a:pt x="140" y="98"/>
                    </a:lnTo>
                    <a:lnTo>
                      <a:pt x="140" y="101"/>
                    </a:lnTo>
                    <a:lnTo>
                      <a:pt x="142" y="104"/>
                    </a:lnTo>
                    <a:lnTo>
                      <a:pt x="143" y="108"/>
                    </a:lnTo>
                    <a:lnTo>
                      <a:pt x="142" y="112"/>
                    </a:lnTo>
                    <a:lnTo>
                      <a:pt x="143" y="116"/>
                    </a:lnTo>
                    <a:lnTo>
                      <a:pt x="143" y="117"/>
                    </a:lnTo>
                    <a:lnTo>
                      <a:pt x="140" y="117"/>
                    </a:lnTo>
                    <a:lnTo>
                      <a:pt x="139" y="120"/>
                    </a:lnTo>
                    <a:lnTo>
                      <a:pt x="139" y="124"/>
                    </a:lnTo>
                    <a:lnTo>
                      <a:pt x="137" y="124"/>
                    </a:lnTo>
                    <a:lnTo>
                      <a:pt x="137" y="126"/>
                    </a:lnTo>
                    <a:lnTo>
                      <a:pt x="137" y="130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5" name="Freeform 456"/>
              <p:cNvSpPr>
                <a:spLocks/>
              </p:cNvSpPr>
              <p:nvPr/>
            </p:nvSpPr>
            <p:spPr bwMode="auto">
              <a:xfrm>
                <a:off x="583" y="2557"/>
                <a:ext cx="143" cy="151"/>
              </a:xfrm>
              <a:custGeom>
                <a:avLst/>
                <a:gdLst>
                  <a:gd name="T0" fmla="*/ 137 w 143"/>
                  <a:gd name="T1" fmla="*/ 133 h 151"/>
                  <a:gd name="T2" fmla="*/ 123 w 143"/>
                  <a:gd name="T3" fmla="*/ 148 h 151"/>
                  <a:gd name="T4" fmla="*/ 116 w 143"/>
                  <a:gd name="T5" fmla="*/ 143 h 151"/>
                  <a:gd name="T6" fmla="*/ 107 w 143"/>
                  <a:gd name="T7" fmla="*/ 142 h 151"/>
                  <a:gd name="T8" fmla="*/ 97 w 143"/>
                  <a:gd name="T9" fmla="*/ 135 h 151"/>
                  <a:gd name="T10" fmla="*/ 83 w 143"/>
                  <a:gd name="T11" fmla="*/ 127 h 151"/>
                  <a:gd name="T12" fmla="*/ 65 w 143"/>
                  <a:gd name="T13" fmla="*/ 112 h 151"/>
                  <a:gd name="T14" fmla="*/ 41 w 143"/>
                  <a:gd name="T15" fmla="*/ 88 h 151"/>
                  <a:gd name="T16" fmla="*/ 30 w 143"/>
                  <a:gd name="T17" fmla="*/ 84 h 151"/>
                  <a:gd name="T18" fmla="*/ 18 w 143"/>
                  <a:gd name="T19" fmla="*/ 72 h 151"/>
                  <a:gd name="T20" fmla="*/ 10 w 143"/>
                  <a:gd name="T21" fmla="*/ 68 h 151"/>
                  <a:gd name="T22" fmla="*/ 10 w 143"/>
                  <a:gd name="T23" fmla="*/ 63 h 151"/>
                  <a:gd name="T24" fmla="*/ 2 w 143"/>
                  <a:gd name="T25" fmla="*/ 58 h 151"/>
                  <a:gd name="T26" fmla="*/ 2 w 143"/>
                  <a:gd name="T27" fmla="*/ 57 h 151"/>
                  <a:gd name="T28" fmla="*/ 3 w 143"/>
                  <a:gd name="T29" fmla="*/ 56 h 151"/>
                  <a:gd name="T30" fmla="*/ 7 w 143"/>
                  <a:gd name="T31" fmla="*/ 50 h 151"/>
                  <a:gd name="T32" fmla="*/ 8 w 143"/>
                  <a:gd name="T33" fmla="*/ 47 h 151"/>
                  <a:gd name="T34" fmla="*/ 12 w 143"/>
                  <a:gd name="T35" fmla="*/ 45 h 151"/>
                  <a:gd name="T36" fmla="*/ 20 w 143"/>
                  <a:gd name="T37" fmla="*/ 37 h 151"/>
                  <a:gd name="T38" fmla="*/ 26 w 143"/>
                  <a:gd name="T39" fmla="*/ 32 h 151"/>
                  <a:gd name="T40" fmla="*/ 29 w 143"/>
                  <a:gd name="T41" fmla="*/ 27 h 151"/>
                  <a:gd name="T42" fmla="*/ 32 w 143"/>
                  <a:gd name="T43" fmla="*/ 17 h 151"/>
                  <a:gd name="T44" fmla="*/ 36 w 143"/>
                  <a:gd name="T45" fmla="*/ 13 h 151"/>
                  <a:gd name="T46" fmla="*/ 43 w 143"/>
                  <a:gd name="T47" fmla="*/ 10 h 151"/>
                  <a:gd name="T48" fmla="*/ 41 w 143"/>
                  <a:gd name="T49" fmla="*/ 5 h 151"/>
                  <a:gd name="T50" fmla="*/ 45 w 143"/>
                  <a:gd name="T51" fmla="*/ 1 h 151"/>
                  <a:gd name="T52" fmla="*/ 50 w 143"/>
                  <a:gd name="T53" fmla="*/ 1 h 151"/>
                  <a:gd name="T54" fmla="*/ 54 w 143"/>
                  <a:gd name="T55" fmla="*/ 3 h 151"/>
                  <a:gd name="T56" fmla="*/ 61 w 143"/>
                  <a:gd name="T57" fmla="*/ 0 h 151"/>
                  <a:gd name="T58" fmla="*/ 62 w 143"/>
                  <a:gd name="T59" fmla="*/ 2 h 151"/>
                  <a:gd name="T60" fmla="*/ 70 w 143"/>
                  <a:gd name="T61" fmla="*/ 7 h 151"/>
                  <a:gd name="T62" fmla="*/ 73 w 143"/>
                  <a:gd name="T63" fmla="*/ 16 h 151"/>
                  <a:gd name="T64" fmla="*/ 74 w 143"/>
                  <a:gd name="T65" fmla="*/ 27 h 151"/>
                  <a:gd name="T66" fmla="*/ 73 w 143"/>
                  <a:gd name="T67" fmla="*/ 40 h 151"/>
                  <a:gd name="T68" fmla="*/ 70 w 143"/>
                  <a:gd name="T69" fmla="*/ 43 h 151"/>
                  <a:gd name="T70" fmla="*/ 73 w 143"/>
                  <a:gd name="T71" fmla="*/ 43 h 151"/>
                  <a:gd name="T72" fmla="*/ 77 w 143"/>
                  <a:gd name="T73" fmla="*/ 41 h 151"/>
                  <a:gd name="T74" fmla="*/ 83 w 143"/>
                  <a:gd name="T75" fmla="*/ 48 h 151"/>
                  <a:gd name="T76" fmla="*/ 88 w 143"/>
                  <a:gd name="T77" fmla="*/ 46 h 151"/>
                  <a:gd name="T78" fmla="*/ 93 w 143"/>
                  <a:gd name="T79" fmla="*/ 43 h 151"/>
                  <a:gd name="T80" fmla="*/ 96 w 143"/>
                  <a:gd name="T81" fmla="*/ 33 h 151"/>
                  <a:gd name="T82" fmla="*/ 102 w 143"/>
                  <a:gd name="T83" fmla="*/ 32 h 151"/>
                  <a:gd name="T84" fmla="*/ 105 w 143"/>
                  <a:gd name="T85" fmla="*/ 40 h 151"/>
                  <a:gd name="T86" fmla="*/ 108 w 143"/>
                  <a:gd name="T87" fmla="*/ 46 h 151"/>
                  <a:gd name="T88" fmla="*/ 110 w 143"/>
                  <a:gd name="T89" fmla="*/ 50 h 151"/>
                  <a:gd name="T90" fmla="*/ 110 w 143"/>
                  <a:gd name="T91" fmla="*/ 63 h 151"/>
                  <a:gd name="T92" fmla="*/ 104 w 143"/>
                  <a:gd name="T93" fmla="*/ 69 h 151"/>
                  <a:gd name="T94" fmla="*/ 102 w 143"/>
                  <a:gd name="T95" fmla="*/ 74 h 151"/>
                  <a:gd name="T96" fmla="*/ 104 w 143"/>
                  <a:gd name="T97" fmla="*/ 75 h 151"/>
                  <a:gd name="T98" fmla="*/ 107 w 143"/>
                  <a:gd name="T99" fmla="*/ 76 h 151"/>
                  <a:gd name="T100" fmla="*/ 110 w 143"/>
                  <a:gd name="T101" fmla="*/ 77 h 151"/>
                  <a:gd name="T102" fmla="*/ 122 w 143"/>
                  <a:gd name="T103" fmla="*/ 80 h 151"/>
                  <a:gd name="T104" fmla="*/ 125 w 143"/>
                  <a:gd name="T105" fmla="*/ 85 h 151"/>
                  <a:gd name="T106" fmla="*/ 128 w 143"/>
                  <a:gd name="T107" fmla="*/ 88 h 151"/>
                  <a:gd name="T108" fmla="*/ 130 w 143"/>
                  <a:gd name="T109" fmla="*/ 95 h 151"/>
                  <a:gd name="T110" fmla="*/ 137 w 143"/>
                  <a:gd name="T111" fmla="*/ 99 h 151"/>
                  <a:gd name="T112" fmla="*/ 140 w 143"/>
                  <a:gd name="T113" fmla="*/ 101 h 151"/>
                  <a:gd name="T114" fmla="*/ 143 w 143"/>
                  <a:gd name="T115" fmla="*/ 108 h 151"/>
                  <a:gd name="T116" fmla="*/ 143 w 143"/>
                  <a:gd name="T117" fmla="*/ 116 h 151"/>
                  <a:gd name="T118" fmla="*/ 140 w 143"/>
                  <a:gd name="T119" fmla="*/ 117 h 151"/>
                  <a:gd name="T120" fmla="*/ 139 w 143"/>
                  <a:gd name="T121" fmla="*/ 124 h 151"/>
                  <a:gd name="T122" fmla="*/ 137 w 143"/>
                  <a:gd name="T123" fmla="*/ 126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43" h="151">
                    <a:moveTo>
                      <a:pt x="137" y="130"/>
                    </a:moveTo>
                    <a:lnTo>
                      <a:pt x="137" y="133"/>
                    </a:lnTo>
                    <a:lnTo>
                      <a:pt x="137" y="151"/>
                    </a:lnTo>
                    <a:lnTo>
                      <a:pt x="123" y="148"/>
                    </a:lnTo>
                    <a:lnTo>
                      <a:pt x="119" y="145"/>
                    </a:lnTo>
                    <a:lnTo>
                      <a:pt x="116" y="143"/>
                    </a:lnTo>
                    <a:lnTo>
                      <a:pt x="113" y="143"/>
                    </a:lnTo>
                    <a:lnTo>
                      <a:pt x="107" y="142"/>
                    </a:lnTo>
                    <a:lnTo>
                      <a:pt x="101" y="139"/>
                    </a:lnTo>
                    <a:lnTo>
                      <a:pt x="97" y="135"/>
                    </a:lnTo>
                    <a:lnTo>
                      <a:pt x="91" y="133"/>
                    </a:lnTo>
                    <a:lnTo>
                      <a:pt x="83" y="127"/>
                    </a:lnTo>
                    <a:lnTo>
                      <a:pt x="76" y="124"/>
                    </a:lnTo>
                    <a:lnTo>
                      <a:pt x="65" y="112"/>
                    </a:lnTo>
                    <a:lnTo>
                      <a:pt x="44" y="92"/>
                    </a:lnTo>
                    <a:lnTo>
                      <a:pt x="41" y="88"/>
                    </a:lnTo>
                    <a:lnTo>
                      <a:pt x="36" y="85"/>
                    </a:lnTo>
                    <a:lnTo>
                      <a:pt x="30" y="84"/>
                    </a:lnTo>
                    <a:lnTo>
                      <a:pt x="23" y="80"/>
                    </a:lnTo>
                    <a:lnTo>
                      <a:pt x="18" y="72"/>
                    </a:lnTo>
                    <a:lnTo>
                      <a:pt x="11" y="69"/>
                    </a:lnTo>
                    <a:lnTo>
                      <a:pt x="10" y="68"/>
                    </a:lnTo>
                    <a:lnTo>
                      <a:pt x="10" y="65"/>
                    </a:lnTo>
                    <a:lnTo>
                      <a:pt x="10" y="63"/>
                    </a:lnTo>
                    <a:lnTo>
                      <a:pt x="3" y="60"/>
                    </a:lnTo>
                    <a:lnTo>
                      <a:pt x="2" y="58"/>
                    </a:lnTo>
                    <a:lnTo>
                      <a:pt x="0" y="58"/>
                    </a:lnTo>
                    <a:lnTo>
                      <a:pt x="2" y="57"/>
                    </a:lnTo>
                    <a:lnTo>
                      <a:pt x="2" y="56"/>
                    </a:lnTo>
                    <a:lnTo>
                      <a:pt x="3" y="56"/>
                    </a:lnTo>
                    <a:lnTo>
                      <a:pt x="6" y="54"/>
                    </a:lnTo>
                    <a:lnTo>
                      <a:pt x="7" y="50"/>
                    </a:lnTo>
                    <a:lnTo>
                      <a:pt x="8" y="49"/>
                    </a:lnTo>
                    <a:lnTo>
                      <a:pt x="8" y="47"/>
                    </a:lnTo>
                    <a:lnTo>
                      <a:pt x="9" y="45"/>
                    </a:lnTo>
                    <a:lnTo>
                      <a:pt x="12" y="45"/>
                    </a:lnTo>
                    <a:lnTo>
                      <a:pt x="14" y="43"/>
                    </a:lnTo>
                    <a:lnTo>
                      <a:pt x="20" y="37"/>
                    </a:lnTo>
                    <a:lnTo>
                      <a:pt x="23" y="37"/>
                    </a:lnTo>
                    <a:lnTo>
                      <a:pt x="26" y="32"/>
                    </a:lnTo>
                    <a:lnTo>
                      <a:pt x="29" y="30"/>
                    </a:lnTo>
                    <a:lnTo>
                      <a:pt x="29" y="27"/>
                    </a:lnTo>
                    <a:lnTo>
                      <a:pt x="32" y="27"/>
                    </a:lnTo>
                    <a:lnTo>
                      <a:pt x="32" y="17"/>
                    </a:lnTo>
                    <a:lnTo>
                      <a:pt x="33" y="16"/>
                    </a:lnTo>
                    <a:lnTo>
                      <a:pt x="36" y="13"/>
                    </a:lnTo>
                    <a:lnTo>
                      <a:pt x="43" y="11"/>
                    </a:lnTo>
                    <a:lnTo>
                      <a:pt x="43" y="10"/>
                    </a:lnTo>
                    <a:lnTo>
                      <a:pt x="41" y="8"/>
                    </a:lnTo>
                    <a:lnTo>
                      <a:pt x="41" y="5"/>
                    </a:lnTo>
                    <a:lnTo>
                      <a:pt x="44" y="5"/>
                    </a:lnTo>
                    <a:lnTo>
                      <a:pt x="45" y="1"/>
                    </a:lnTo>
                    <a:lnTo>
                      <a:pt x="48" y="0"/>
                    </a:lnTo>
                    <a:lnTo>
                      <a:pt x="50" y="1"/>
                    </a:lnTo>
                    <a:lnTo>
                      <a:pt x="53" y="3"/>
                    </a:lnTo>
                    <a:lnTo>
                      <a:pt x="54" y="3"/>
                    </a:lnTo>
                    <a:lnTo>
                      <a:pt x="56" y="2"/>
                    </a:lnTo>
                    <a:lnTo>
                      <a:pt x="61" y="0"/>
                    </a:lnTo>
                    <a:lnTo>
                      <a:pt x="62" y="1"/>
                    </a:lnTo>
                    <a:lnTo>
                      <a:pt x="62" y="2"/>
                    </a:lnTo>
                    <a:lnTo>
                      <a:pt x="64" y="4"/>
                    </a:lnTo>
                    <a:lnTo>
                      <a:pt x="70" y="7"/>
                    </a:lnTo>
                    <a:lnTo>
                      <a:pt x="70" y="13"/>
                    </a:lnTo>
                    <a:lnTo>
                      <a:pt x="73" y="16"/>
                    </a:lnTo>
                    <a:lnTo>
                      <a:pt x="73" y="26"/>
                    </a:lnTo>
                    <a:lnTo>
                      <a:pt x="74" y="27"/>
                    </a:lnTo>
                    <a:lnTo>
                      <a:pt x="73" y="37"/>
                    </a:lnTo>
                    <a:lnTo>
                      <a:pt x="73" y="40"/>
                    </a:lnTo>
                    <a:lnTo>
                      <a:pt x="70" y="41"/>
                    </a:lnTo>
                    <a:lnTo>
                      <a:pt x="70" y="43"/>
                    </a:lnTo>
                    <a:lnTo>
                      <a:pt x="70" y="44"/>
                    </a:lnTo>
                    <a:lnTo>
                      <a:pt x="73" y="43"/>
                    </a:lnTo>
                    <a:lnTo>
                      <a:pt x="76" y="41"/>
                    </a:lnTo>
                    <a:lnTo>
                      <a:pt x="77" y="41"/>
                    </a:lnTo>
                    <a:lnTo>
                      <a:pt x="80" y="44"/>
                    </a:lnTo>
                    <a:lnTo>
                      <a:pt x="83" y="48"/>
                    </a:lnTo>
                    <a:lnTo>
                      <a:pt x="86" y="48"/>
                    </a:lnTo>
                    <a:lnTo>
                      <a:pt x="88" y="46"/>
                    </a:lnTo>
                    <a:lnTo>
                      <a:pt x="93" y="46"/>
                    </a:lnTo>
                    <a:lnTo>
                      <a:pt x="93" y="43"/>
                    </a:lnTo>
                    <a:lnTo>
                      <a:pt x="96" y="38"/>
                    </a:lnTo>
                    <a:lnTo>
                      <a:pt x="96" y="33"/>
                    </a:lnTo>
                    <a:lnTo>
                      <a:pt x="98" y="32"/>
                    </a:lnTo>
                    <a:lnTo>
                      <a:pt x="102" y="32"/>
                    </a:lnTo>
                    <a:lnTo>
                      <a:pt x="104" y="37"/>
                    </a:lnTo>
                    <a:lnTo>
                      <a:pt x="105" y="40"/>
                    </a:lnTo>
                    <a:lnTo>
                      <a:pt x="107" y="46"/>
                    </a:lnTo>
                    <a:lnTo>
                      <a:pt x="108" y="46"/>
                    </a:lnTo>
                    <a:lnTo>
                      <a:pt x="110" y="48"/>
                    </a:lnTo>
                    <a:lnTo>
                      <a:pt x="110" y="50"/>
                    </a:lnTo>
                    <a:lnTo>
                      <a:pt x="113" y="51"/>
                    </a:lnTo>
                    <a:lnTo>
                      <a:pt x="110" y="63"/>
                    </a:lnTo>
                    <a:lnTo>
                      <a:pt x="110" y="65"/>
                    </a:lnTo>
                    <a:lnTo>
                      <a:pt x="104" y="69"/>
                    </a:lnTo>
                    <a:lnTo>
                      <a:pt x="101" y="73"/>
                    </a:lnTo>
                    <a:lnTo>
                      <a:pt x="102" y="74"/>
                    </a:lnTo>
                    <a:lnTo>
                      <a:pt x="103" y="74"/>
                    </a:lnTo>
                    <a:lnTo>
                      <a:pt x="104" y="75"/>
                    </a:lnTo>
                    <a:lnTo>
                      <a:pt x="107" y="75"/>
                    </a:lnTo>
                    <a:lnTo>
                      <a:pt x="107" y="76"/>
                    </a:lnTo>
                    <a:lnTo>
                      <a:pt x="108" y="77"/>
                    </a:lnTo>
                    <a:lnTo>
                      <a:pt x="110" y="77"/>
                    </a:lnTo>
                    <a:lnTo>
                      <a:pt x="116" y="80"/>
                    </a:lnTo>
                    <a:lnTo>
                      <a:pt x="122" y="80"/>
                    </a:lnTo>
                    <a:lnTo>
                      <a:pt x="122" y="80"/>
                    </a:lnTo>
                    <a:lnTo>
                      <a:pt x="125" y="85"/>
                    </a:lnTo>
                    <a:lnTo>
                      <a:pt x="125" y="88"/>
                    </a:lnTo>
                    <a:lnTo>
                      <a:pt x="128" y="88"/>
                    </a:lnTo>
                    <a:lnTo>
                      <a:pt x="130" y="92"/>
                    </a:lnTo>
                    <a:lnTo>
                      <a:pt x="130" y="95"/>
                    </a:lnTo>
                    <a:lnTo>
                      <a:pt x="134" y="96"/>
                    </a:lnTo>
                    <a:lnTo>
                      <a:pt x="137" y="99"/>
                    </a:lnTo>
                    <a:lnTo>
                      <a:pt x="140" y="98"/>
                    </a:lnTo>
                    <a:lnTo>
                      <a:pt x="140" y="101"/>
                    </a:lnTo>
                    <a:lnTo>
                      <a:pt x="142" y="104"/>
                    </a:lnTo>
                    <a:lnTo>
                      <a:pt x="143" y="108"/>
                    </a:lnTo>
                    <a:lnTo>
                      <a:pt x="142" y="112"/>
                    </a:lnTo>
                    <a:lnTo>
                      <a:pt x="143" y="116"/>
                    </a:lnTo>
                    <a:lnTo>
                      <a:pt x="143" y="117"/>
                    </a:lnTo>
                    <a:lnTo>
                      <a:pt x="140" y="117"/>
                    </a:lnTo>
                    <a:lnTo>
                      <a:pt x="139" y="120"/>
                    </a:lnTo>
                    <a:lnTo>
                      <a:pt x="139" y="124"/>
                    </a:lnTo>
                    <a:lnTo>
                      <a:pt x="137" y="124"/>
                    </a:lnTo>
                    <a:lnTo>
                      <a:pt x="137" y="126"/>
                    </a:lnTo>
                    <a:lnTo>
                      <a:pt x="137" y="13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B9D6F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6" name="Freeform 457"/>
              <p:cNvSpPr>
                <a:spLocks/>
              </p:cNvSpPr>
              <p:nvPr/>
            </p:nvSpPr>
            <p:spPr bwMode="auto">
              <a:xfrm>
                <a:off x="871" y="2462"/>
                <a:ext cx="152" cy="236"/>
              </a:xfrm>
              <a:custGeom>
                <a:avLst/>
                <a:gdLst>
                  <a:gd name="T0" fmla="*/ 149 w 152"/>
                  <a:gd name="T1" fmla="*/ 185 h 236"/>
                  <a:gd name="T2" fmla="*/ 149 w 152"/>
                  <a:gd name="T3" fmla="*/ 187 h 236"/>
                  <a:gd name="T4" fmla="*/ 137 w 152"/>
                  <a:gd name="T5" fmla="*/ 198 h 236"/>
                  <a:gd name="T6" fmla="*/ 122 w 152"/>
                  <a:gd name="T7" fmla="*/ 198 h 236"/>
                  <a:gd name="T8" fmla="*/ 114 w 152"/>
                  <a:gd name="T9" fmla="*/ 200 h 236"/>
                  <a:gd name="T10" fmla="*/ 86 w 152"/>
                  <a:gd name="T11" fmla="*/ 218 h 236"/>
                  <a:gd name="T12" fmla="*/ 59 w 152"/>
                  <a:gd name="T13" fmla="*/ 224 h 236"/>
                  <a:gd name="T14" fmla="*/ 42 w 152"/>
                  <a:gd name="T15" fmla="*/ 236 h 236"/>
                  <a:gd name="T16" fmla="*/ 3 w 152"/>
                  <a:gd name="T17" fmla="*/ 222 h 236"/>
                  <a:gd name="T18" fmla="*/ 11 w 152"/>
                  <a:gd name="T19" fmla="*/ 218 h 236"/>
                  <a:gd name="T20" fmla="*/ 17 w 152"/>
                  <a:gd name="T21" fmla="*/ 218 h 236"/>
                  <a:gd name="T22" fmla="*/ 16 w 152"/>
                  <a:gd name="T23" fmla="*/ 200 h 236"/>
                  <a:gd name="T24" fmla="*/ 9 w 152"/>
                  <a:gd name="T25" fmla="*/ 198 h 236"/>
                  <a:gd name="T26" fmla="*/ 5 w 152"/>
                  <a:gd name="T27" fmla="*/ 183 h 236"/>
                  <a:gd name="T28" fmla="*/ 0 w 152"/>
                  <a:gd name="T29" fmla="*/ 165 h 236"/>
                  <a:gd name="T30" fmla="*/ 3 w 152"/>
                  <a:gd name="T31" fmla="*/ 149 h 236"/>
                  <a:gd name="T32" fmla="*/ 9 w 152"/>
                  <a:gd name="T33" fmla="*/ 141 h 236"/>
                  <a:gd name="T34" fmla="*/ 9 w 152"/>
                  <a:gd name="T35" fmla="*/ 128 h 236"/>
                  <a:gd name="T36" fmla="*/ 16 w 152"/>
                  <a:gd name="T37" fmla="*/ 113 h 236"/>
                  <a:gd name="T38" fmla="*/ 20 w 152"/>
                  <a:gd name="T39" fmla="*/ 109 h 236"/>
                  <a:gd name="T40" fmla="*/ 22 w 152"/>
                  <a:gd name="T41" fmla="*/ 105 h 236"/>
                  <a:gd name="T42" fmla="*/ 24 w 152"/>
                  <a:gd name="T43" fmla="*/ 94 h 236"/>
                  <a:gd name="T44" fmla="*/ 18 w 152"/>
                  <a:gd name="T45" fmla="*/ 73 h 236"/>
                  <a:gd name="T46" fmla="*/ 16 w 152"/>
                  <a:gd name="T47" fmla="*/ 71 h 236"/>
                  <a:gd name="T48" fmla="*/ 17 w 152"/>
                  <a:gd name="T49" fmla="*/ 63 h 236"/>
                  <a:gd name="T50" fmla="*/ 18 w 152"/>
                  <a:gd name="T51" fmla="*/ 58 h 236"/>
                  <a:gd name="T52" fmla="*/ 15 w 152"/>
                  <a:gd name="T53" fmla="*/ 50 h 236"/>
                  <a:gd name="T54" fmla="*/ 14 w 152"/>
                  <a:gd name="T55" fmla="*/ 37 h 236"/>
                  <a:gd name="T56" fmla="*/ 12 w 152"/>
                  <a:gd name="T57" fmla="*/ 27 h 236"/>
                  <a:gd name="T58" fmla="*/ 11 w 152"/>
                  <a:gd name="T59" fmla="*/ 21 h 236"/>
                  <a:gd name="T60" fmla="*/ 9 w 152"/>
                  <a:gd name="T61" fmla="*/ 10 h 236"/>
                  <a:gd name="T62" fmla="*/ 23 w 152"/>
                  <a:gd name="T63" fmla="*/ 3 h 236"/>
                  <a:gd name="T64" fmla="*/ 36 w 152"/>
                  <a:gd name="T65" fmla="*/ 4 h 236"/>
                  <a:gd name="T66" fmla="*/ 71 w 152"/>
                  <a:gd name="T67" fmla="*/ 7 h 236"/>
                  <a:gd name="T68" fmla="*/ 83 w 152"/>
                  <a:gd name="T69" fmla="*/ 7 h 236"/>
                  <a:gd name="T70" fmla="*/ 101 w 152"/>
                  <a:gd name="T71" fmla="*/ 0 h 236"/>
                  <a:gd name="T72" fmla="*/ 102 w 152"/>
                  <a:gd name="T73" fmla="*/ 2 h 236"/>
                  <a:gd name="T74" fmla="*/ 108 w 152"/>
                  <a:gd name="T75" fmla="*/ 3 h 236"/>
                  <a:gd name="T76" fmla="*/ 107 w 152"/>
                  <a:gd name="T77" fmla="*/ 10 h 236"/>
                  <a:gd name="T78" fmla="*/ 104 w 152"/>
                  <a:gd name="T79" fmla="*/ 18 h 236"/>
                  <a:gd name="T80" fmla="*/ 113 w 152"/>
                  <a:gd name="T81" fmla="*/ 26 h 236"/>
                  <a:gd name="T82" fmla="*/ 119 w 152"/>
                  <a:gd name="T83" fmla="*/ 34 h 236"/>
                  <a:gd name="T84" fmla="*/ 122 w 152"/>
                  <a:gd name="T85" fmla="*/ 58 h 236"/>
                  <a:gd name="T86" fmla="*/ 126 w 152"/>
                  <a:gd name="T87" fmla="*/ 66 h 236"/>
                  <a:gd name="T88" fmla="*/ 128 w 152"/>
                  <a:gd name="T89" fmla="*/ 97 h 236"/>
                  <a:gd name="T90" fmla="*/ 129 w 152"/>
                  <a:gd name="T91" fmla="*/ 137 h 236"/>
                  <a:gd name="T92" fmla="*/ 131 w 152"/>
                  <a:gd name="T93" fmla="*/ 159 h 236"/>
                  <a:gd name="T94" fmla="*/ 139 w 152"/>
                  <a:gd name="T95" fmla="*/ 173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52" h="236">
                    <a:moveTo>
                      <a:pt x="139" y="173"/>
                    </a:moveTo>
                    <a:lnTo>
                      <a:pt x="149" y="185"/>
                    </a:lnTo>
                    <a:lnTo>
                      <a:pt x="152" y="187"/>
                    </a:lnTo>
                    <a:lnTo>
                      <a:pt x="149" y="187"/>
                    </a:lnTo>
                    <a:lnTo>
                      <a:pt x="143" y="197"/>
                    </a:lnTo>
                    <a:lnTo>
                      <a:pt x="137" y="198"/>
                    </a:lnTo>
                    <a:lnTo>
                      <a:pt x="134" y="196"/>
                    </a:lnTo>
                    <a:lnTo>
                      <a:pt x="122" y="198"/>
                    </a:lnTo>
                    <a:lnTo>
                      <a:pt x="117" y="198"/>
                    </a:lnTo>
                    <a:lnTo>
                      <a:pt x="114" y="200"/>
                    </a:lnTo>
                    <a:lnTo>
                      <a:pt x="104" y="206"/>
                    </a:lnTo>
                    <a:lnTo>
                      <a:pt x="86" y="218"/>
                    </a:lnTo>
                    <a:lnTo>
                      <a:pt x="65" y="222"/>
                    </a:lnTo>
                    <a:lnTo>
                      <a:pt x="59" y="224"/>
                    </a:lnTo>
                    <a:lnTo>
                      <a:pt x="55" y="229"/>
                    </a:lnTo>
                    <a:lnTo>
                      <a:pt x="42" y="236"/>
                    </a:lnTo>
                    <a:lnTo>
                      <a:pt x="26" y="229"/>
                    </a:lnTo>
                    <a:lnTo>
                      <a:pt x="3" y="222"/>
                    </a:lnTo>
                    <a:lnTo>
                      <a:pt x="6" y="218"/>
                    </a:lnTo>
                    <a:lnTo>
                      <a:pt x="11" y="218"/>
                    </a:lnTo>
                    <a:lnTo>
                      <a:pt x="13" y="219"/>
                    </a:lnTo>
                    <a:lnTo>
                      <a:pt x="17" y="218"/>
                    </a:lnTo>
                    <a:lnTo>
                      <a:pt x="17" y="207"/>
                    </a:lnTo>
                    <a:lnTo>
                      <a:pt x="16" y="200"/>
                    </a:lnTo>
                    <a:lnTo>
                      <a:pt x="14" y="199"/>
                    </a:lnTo>
                    <a:lnTo>
                      <a:pt x="9" y="198"/>
                    </a:lnTo>
                    <a:lnTo>
                      <a:pt x="6" y="195"/>
                    </a:lnTo>
                    <a:lnTo>
                      <a:pt x="5" y="183"/>
                    </a:lnTo>
                    <a:lnTo>
                      <a:pt x="0" y="171"/>
                    </a:lnTo>
                    <a:lnTo>
                      <a:pt x="0" y="165"/>
                    </a:lnTo>
                    <a:lnTo>
                      <a:pt x="0" y="154"/>
                    </a:lnTo>
                    <a:lnTo>
                      <a:pt x="3" y="149"/>
                    </a:lnTo>
                    <a:lnTo>
                      <a:pt x="6" y="144"/>
                    </a:lnTo>
                    <a:lnTo>
                      <a:pt x="9" y="141"/>
                    </a:lnTo>
                    <a:lnTo>
                      <a:pt x="9" y="134"/>
                    </a:lnTo>
                    <a:lnTo>
                      <a:pt x="9" y="128"/>
                    </a:lnTo>
                    <a:lnTo>
                      <a:pt x="14" y="120"/>
                    </a:lnTo>
                    <a:lnTo>
                      <a:pt x="16" y="113"/>
                    </a:lnTo>
                    <a:lnTo>
                      <a:pt x="18" y="113"/>
                    </a:lnTo>
                    <a:lnTo>
                      <a:pt x="20" y="109"/>
                    </a:lnTo>
                    <a:lnTo>
                      <a:pt x="22" y="109"/>
                    </a:lnTo>
                    <a:lnTo>
                      <a:pt x="22" y="105"/>
                    </a:lnTo>
                    <a:lnTo>
                      <a:pt x="26" y="104"/>
                    </a:lnTo>
                    <a:lnTo>
                      <a:pt x="24" y="94"/>
                    </a:lnTo>
                    <a:lnTo>
                      <a:pt x="20" y="76"/>
                    </a:lnTo>
                    <a:lnTo>
                      <a:pt x="18" y="73"/>
                    </a:lnTo>
                    <a:lnTo>
                      <a:pt x="15" y="73"/>
                    </a:lnTo>
                    <a:lnTo>
                      <a:pt x="16" y="71"/>
                    </a:lnTo>
                    <a:lnTo>
                      <a:pt x="19" y="68"/>
                    </a:lnTo>
                    <a:lnTo>
                      <a:pt x="17" y="63"/>
                    </a:lnTo>
                    <a:lnTo>
                      <a:pt x="18" y="62"/>
                    </a:lnTo>
                    <a:lnTo>
                      <a:pt x="18" y="58"/>
                    </a:lnTo>
                    <a:lnTo>
                      <a:pt x="16" y="53"/>
                    </a:lnTo>
                    <a:lnTo>
                      <a:pt x="15" y="50"/>
                    </a:lnTo>
                    <a:lnTo>
                      <a:pt x="16" y="42"/>
                    </a:lnTo>
                    <a:lnTo>
                      <a:pt x="14" y="37"/>
                    </a:lnTo>
                    <a:lnTo>
                      <a:pt x="15" y="28"/>
                    </a:lnTo>
                    <a:lnTo>
                      <a:pt x="12" y="27"/>
                    </a:lnTo>
                    <a:lnTo>
                      <a:pt x="13" y="23"/>
                    </a:lnTo>
                    <a:lnTo>
                      <a:pt x="11" y="21"/>
                    </a:lnTo>
                    <a:lnTo>
                      <a:pt x="9" y="15"/>
                    </a:lnTo>
                    <a:lnTo>
                      <a:pt x="9" y="10"/>
                    </a:lnTo>
                    <a:lnTo>
                      <a:pt x="12" y="4"/>
                    </a:lnTo>
                    <a:lnTo>
                      <a:pt x="23" y="3"/>
                    </a:lnTo>
                    <a:lnTo>
                      <a:pt x="29" y="3"/>
                    </a:lnTo>
                    <a:lnTo>
                      <a:pt x="36" y="4"/>
                    </a:lnTo>
                    <a:lnTo>
                      <a:pt x="53" y="4"/>
                    </a:lnTo>
                    <a:lnTo>
                      <a:pt x="71" y="7"/>
                    </a:lnTo>
                    <a:lnTo>
                      <a:pt x="80" y="7"/>
                    </a:lnTo>
                    <a:lnTo>
                      <a:pt x="83" y="7"/>
                    </a:lnTo>
                    <a:lnTo>
                      <a:pt x="91" y="1"/>
                    </a:lnTo>
                    <a:lnTo>
                      <a:pt x="101" y="0"/>
                    </a:lnTo>
                    <a:lnTo>
                      <a:pt x="101" y="1"/>
                    </a:lnTo>
                    <a:lnTo>
                      <a:pt x="102" y="2"/>
                    </a:lnTo>
                    <a:lnTo>
                      <a:pt x="108" y="2"/>
                    </a:lnTo>
                    <a:lnTo>
                      <a:pt x="108" y="3"/>
                    </a:lnTo>
                    <a:lnTo>
                      <a:pt x="107" y="7"/>
                    </a:lnTo>
                    <a:lnTo>
                      <a:pt x="107" y="10"/>
                    </a:lnTo>
                    <a:lnTo>
                      <a:pt x="104" y="14"/>
                    </a:lnTo>
                    <a:lnTo>
                      <a:pt x="104" y="18"/>
                    </a:lnTo>
                    <a:lnTo>
                      <a:pt x="110" y="21"/>
                    </a:lnTo>
                    <a:lnTo>
                      <a:pt x="113" y="26"/>
                    </a:lnTo>
                    <a:lnTo>
                      <a:pt x="117" y="31"/>
                    </a:lnTo>
                    <a:lnTo>
                      <a:pt x="119" y="34"/>
                    </a:lnTo>
                    <a:lnTo>
                      <a:pt x="122" y="44"/>
                    </a:lnTo>
                    <a:lnTo>
                      <a:pt x="122" y="58"/>
                    </a:lnTo>
                    <a:lnTo>
                      <a:pt x="125" y="62"/>
                    </a:lnTo>
                    <a:lnTo>
                      <a:pt x="126" y="66"/>
                    </a:lnTo>
                    <a:lnTo>
                      <a:pt x="128" y="74"/>
                    </a:lnTo>
                    <a:lnTo>
                      <a:pt x="128" y="97"/>
                    </a:lnTo>
                    <a:lnTo>
                      <a:pt x="131" y="124"/>
                    </a:lnTo>
                    <a:lnTo>
                      <a:pt x="129" y="137"/>
                    </a:lnTo>
                    <a:lnTo>
                      <a:pt x="131" y="152"/>
                    </a:lnTo>
                    <a:lnTo>
                      <a:pt x="131" y="159"/>
                    </a:lnTo>
                    <a:lnTo>
                      <a:pt x="134" y="167"/>
                    </a:lnTo>
                    <a:lnTo>
                      <a:pt x="139" y="173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7" name="Freeform 458"/>
              <p:cNvSpPr>
                <a:spLocks/>
              </p:cNvSpPr>
              <p:nvPr/>
            </p:nvSpPr>
            <p:spPr bwMode="auto">
              <a:xfrm>
                <a:off x="871" y="2462"/>
                <a:ext cx="152" cy="236"/>
              </a:xfrm>
              <a:custGeom>
                <a:avLst/>
                <a:gdLst>
                  <a:gd name="T0" fmla="*/ 149 w 152"/>
                  <a:gd name="T1" fmla="*/ 185 h 236"/>
                  <a:gd name="T2" fmla="*/ 149 w 152"/>
                  <a:gd name="T3" fmla="*/ 187 h 236"/>
                  <a:gd name="T4" fmla="*/ 137 w 152"/>
                  <a:gd name="T5" fmla="*/ 198 h 236"/>
                  <a:gd name="T6" fmla="*/ 122 w 152"/>
                  <a:gd name="T7" fmla="*/ 198 h 236"/>
                  <a:gd name="T8" fmla="*/ 114 w 152"/>
                  <a:gd name="T9" fmla="*/ 200 h 236"/>
                  <a:gd name="T10" fmla="*/ 86 w 152"/>
                  <a:gd name="T11" fmla="*/ 218 h 236"/>
                  <a:gd name="T12" fmla="*/ 59 w 152"/>
                  <a:gd name="T13" fmla="*/ 224 h 236"/>
                  <a:gd name="T14" fmla="*/ 42 w 152"/>
                  <a:gd name="T15" fmla="*/ 236 h 236"/>
                  <a:gd name="T16" fmla="*/ 3 w 152"/>
                  <a:gd name="T17" fmla="*/ 222 h 236"/>
                  <a:gd name="T18" fmla="*/ 11 w 152"/>
                  <a:gd name="T19" fmla="*/ 218 h 236"/>
                  <a:gd name="T20" fmla="*/ 17 w 152"/>
                  <a:gd name="T21" fmla="*/ 218 h 236"/>
                  <a:gd name="T22" fmla="*/ 16 w 152"/>
                  <a:gd name="T23" fmla="*/ 200 h 236"/>
                  <a:gd name="T24" fmla="*/ 9 w 152"/>
                  <a:gd name="T25" fmla="*/ 198 h 236"/>
                  <a:gd name="T26" fmla="*/ 5 w 152"/>
                  <a:gd name="T27" fmla="*/ 183 h 236"/>
                  <a:gd name="T28" fmla="*/ 0 w 152"/>
                  <a:gd name="T29" fmla="*/ 165 h 236"/>
                  <a:gd name="T30" fmla="*/ 3 w 152"/>
                  <a:gd name="T31" fmla="*/ 149 h 236"/>
                  <a:gd name="T32" fmla="*/ 9 w 152"/>
                  <a:gd name="T33" fmla="*/ 141 h 236"/>
                  <a:gd name="T34" fmla="*/ 9 w 152"/>
                  <a:gd name="T35" fmla="*/ 128 h 236"/>
                  <a:gd name="T36" fmla="*/ 16 w 152"/>
                  <a:gd name="T37" fmla="*/ 113 h 236"/>
                  <a:gd name="T38" fmla="*/ 20 w 152"/>
                  <a:gd name="T39" fmla="*/ 109 h 236"/>
                  <a:gd name="T40" fmla="*/ 22 w 152"/>
                  <a:gd name="T41" fmla="*/ 105 h 236"/>
                  <a:gd name="T42" fmla="*/ 24 w 152"/>
                  <a:gd name="T43" fmla="*/ 94 h 236"/>
                  <a:gd name="T44" fmla="*/ 18 w 152"/>
                  <a:gd name="T45" fmla="*/ 73 h 236"/>
                  <a:gd name="T46" fmla="*/ 16 w 152"/>
                  <a:gd name="T47" fmla="*/ 71 h 236"/>
                  <a:gd name="T48" fmla="*/ 17 w 152"/>
                  <a:gd name="T49" fmla="*/ 63 h 236"/>
                  <a:gd name="T50" fmla="*/ 18 w 152"/>
                  <a:gd name="T51" fmla="*/ 58 h 236"/>
                  <a:gd name="T52" fmla="*/ 15 w 152"/>
                  <a:gd name="T53" fmla="*/ 50 h 236"/>
                  <a:gd name="T54" fmla="*/ 14 w 152"/>
                  <a:gd name="T55" fmla="*/ 37 h 236"/>
                  <a:gd name="T56" fmla="*/ 12 w 152"/>
                  <a:gd name="T57" fmla="*/ 27 h 236"/>
                  <a:gd name="T58" fmla="*/ 11 w 152"/>
                  <a:gd name="T59" fmla="*/ 21 h 236"/>
                  <a:gd name="T60" fmla="*/ 9 w 152"/>
                  <a:gd name="T61" fmla="*/ 10 h 236"/>
                  <a:gd name="T62" fmla="*/ 23 w 152"/>
                  <a:gd name="T63" fmla="*/ 3 h 236"/>
                  <a:gd name="T64" fmla="*/ 36 w 152"/>
                  <a:gd name="T65" fmla="*/ 4 h 236"/>
                  <a:gd name="T66" fmla="*/ 71 w 152"/>
                  <a:gd name="T67" fmla="*/ 7 h 236"/>
                  <a:gd name="T68" fmla="*/ 83 w 152"/>
                  <a:gd name="T69" fmla="*/ 7 h 236"/>
                  <a:gd name="T70" fmla="*/ 101 w 152"/>
                  <a:gd name="T71" fmla="*/ 0 h 236"/>
                  <a:gd name="T72" fmla="*/ 102 w 152"/>
                  <a:gd name="T73" fmla="*/ 2 h 236"/>
                  <a:gd name="T74" fmla="*/ 108 w 152"/>
                  <a:gd name="T75" fmla="*/ 3 h 236"/>
                  <a:gd name="T76" fmla="*/ 107 w 152"/>
                  <a:gd name="T77" fmla="*/ 10 h 236"/>
                  <a:gd name="T78" fmla="*/ 104 w 152"/>
                  <a:gd name="T79" fmla="*/ 18 h 236"/>
                  <a:gd name="T80" fmla="*/ 113 w 152"/>
                  <a:gd name="T81" fmla="*/ 26 h 236"/>
                  <a:gd name="T82" fmla="*/ 119 w 152"/>
                  <a:gd name="T83" fmla="*/ 34 h 236"/>
                  <a:gd name="T84" fmla="*/ 122 w 152"/>
                  <a:gd name="T85" fmla="*/ 58 h 236"/>
                  <a:gd name="T86" fmla="*/ 126 w 152"/>
                  <a:gd name="T87" fmla="*/ 66 h 236"/>
                  <a:gd name="T88" fmla="*/ 128 w 152"/>
                  <a:gd name="T89" fmla="*/ 97 h 236"/>
                  <a:gd name="T90" fmla="*/ 129 w 152"/>
                  <a:gd name="T91" fmla="*/ 137 h 236"/>
                  <a:gd name="T92" fmla="*/ 131 w 152"/>
                  <a:gd name="T93" fmla="*/ 159 h 236"/>
                  <a:gd name="T94" fmla="*/ 139 w 152"/>
                  <a:gd name="T95" fmla="*/ 173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52" h="236">
                    <a:moveTo>
                      <a:pt x="139" y="173"/>
                    </a:moveTo>
                    <a:lnTo>
                      <a:pt x="149" y="185"/>
                    </a:lnTo>
                    <a:lnTo>
                      <a:pt x="152" y="187"/>
                    </a:lnTo>
                    <a:lnTo>
                      <a:pt x="149" y="187"/>
                    </a:lnTo>
                    <a:lnTo>
                      <a:pt x="143" y="197"/>
                    </a:lnTo>
                    <a:lnTo>
                      <a:pt x="137" y="198"/>
                    </a:lnTo>
                    <a:lnTo>
                      <a:pt x="134" y="196"/>
                    </a:lnTo>
                    <a:lnTo>
                      <a:pt x="122" y="198"/>
                    </a:lnTo>
                    <a:lnTo>
                      <a:pt x="117" y="198"/>
                    </a:lnTo>
                    <a:lnTo>
                      <a:pt x="114" y="200"/>
                    </a:lnTo>
                    <a:lnTo>
                      <a:pt x="104" y="206"/>
                    </a:lnTo>
                    <a:lnTo>
                      <a:pt x="86" y="218"/>
                    </a:lnTo>
                    <a:lnTo>
                      <a:pt x="65" y="222"/>
                    </a:lnTo>
                    <a:lnTo>
                      <a:pt x="59" y="224"/>
                    </a:lnTo>
                    <a:lnTo>
                      <a:pt x="55" y="229"/>
                    </a:lnTo>
                    <a:lnTo>
                      <a:pt x="42" y="236"/>
                    </a:lnTo>
                    <a:lnTo>
                      <a:pt x="26" y="229"/>
                    </a:lnTo>
                    <a:lnTo>
                      <a:pt x="3" y="222"/>
                    </a:lnTo>
                    <a:lnTo>
                      <a:pt x="6" y="218"/>
                    </a:lnTo>
                    <a:lnTo>
                      <a:pt x="11" y="218"/>
                    </a:lnTo>
                    <a:lnTo>
                      <a:pt x="13" y="219"/>
                    </a:lnTo>
                    <a:lnTo>
                      <a:pt x="17" y="218"/>
                    </a:lnTo>
                    <a:lnTo>
                      <a:pt x="17" y="207"/>
                    </a:lnTo>
                    <a:lnTo>
                      <a:pt x="16" y="200"/>
                    </a:lnTo>
                    <a:lnTo>
                      <a:pt x="14" y="199"/>
                    </a:lnTo>
                    <a:lnTo>
                      <a:pt x="9" y="198"/>
                    </a:lnTo>
                    <a:lnTo>
                      <a:pt x="6" y="195"/>
                    </a:lnTo>
                    <a:lnTo>
                      <a:pt x="5" y="183"/>
                    </a:lnTo>
                    <a:lnTo>
                      <a:pt x="0" y="171"/>
                    </a:lnTo>
                    <a:lnTo>
                      <a:pt x="0" y="165"/>
                    </a:lnTo>
                    <a:lnTo>
                      <a:pt x="0" y="154"/>
                    </a:lnTo>
                    <a:lnTo>
                      <a:pt x="3" y="149"/>
                    </a:lnTo>
                    <a:lnTo>
                      <a:pt x="6" y="144"/>
                    </a:lnTo>
                    <a:lnTo>
                      <a:pt x="9" y="141"/>
                    </a:lnTo>
                    <a:lnTo>
                      <a:pt x="9" y="134"/>
                    </a:lnTo>
                    <a:lnTo>
                      <a:pt x="9" y="128"/>
                    </a:lnTo>
                    <a:lnTo>
                      <a:pt x="14" y="120"/>
                    </a:lnTo>
                    <a:lnTo>
                      <a:pt x="16" y="113"/>
                    </a:lnTo>
                    <a:lnTo>
                      <a:pt x="18" y="113"/>
                    </a:lnTo>
                    <a:lnTo>
                      <a:pt x="20" y="109"/>
                    </a:lnTo>
                    <a:lnTo>
                      <a:pt x="22" y="109"/>
                    </a:lnTo>
                    <a:lnTo>
                      <a:pt x="22" y="105"/>
                    </a:lnTo>
                    <a:lnTo>
                      <a:pt x="26" y="104"/>
                    </a:lnTo>
                    <a:lnTo>
                      <a:pt x="24" y="94"/>
                    </a:lnTo>
                    <a:lnTo>
                      <a:pt x="20" y="76"/>
                    </a:lnTo>
                    <a:lnTo>
                      <a:pt x="18" y="73"/>
                    </a:lnTo>
                    <a:lnTo>
                      <a:pt x="15" y="73"/>
                    </a:lnTo>
                    <a:lnTo>
                      <a:pt x="16" y="71"/>
                    </a:lnTo>
                    <a:lnTo>
                      <a:pt x="19" y="68"/>
                    </a:lnTo>
                    <a:lnTo>
                      <a:pt x="17" y="63"/>
                    </a:lnTo>
                    <a:lnTo>
                      <a:pt x="18" y="62"/>
                    </a:lnTo>
                    <a:lnTo>
                      <a:pt x="18" y="58"/>
                    </a:lnTo>
                    <a:lnTo>
                      <a:pt x="16" y="53"/>
                    </a:lnTo>
                    <a:lnTo>
                      <a:pt x="15" y="50"/>
                    </a:lnTo>
                    <a:lnTo>
                      <a:pt x="16" y="42"/>
                    </a:lnTo>
                    <a:lnTo>
                      <a:pt x="14" y="37"/>
                    </a:lnTo>
                    <a:lnTo>
                      <a:pt x="15" y="28"/>
                    </a:lnTo>
                    <a:lnTo>
                      <a:pt x="12" y="27"/>
                    </a:lnTo>
                    <a:lnTo>
                      <a:pt x="13" y="23"/>
                    </a:lnTo>
                    <a:lnTo>
                      <a:pt x="11" y="21"/>
                    </a:lnTo>
                    <a:lnTo>
                      <a:pt x="9" y="15"/>
                    </a:lnTo>
                    <a:lnTo>
                      <a:pt x="9" y="10"/>
                    </a:lnTo>
                    <a:lnTo>
                      <a:pt x="12" y="4"/>
                    </a:lnTo>
                    <a:lnTo>
                      <a:pt x="23" y="3"/>
                    </a:lnTo>
                    <a:lnTo>
                      <a:pt x="29" y="3"/>
                    </a:lnTo>
                    <a:lnTo>
                      <a:pt x="36" y="4"/>
                    </a:lnTo>
                    <a:lnTo>
                      <a:pt x="53" y="4"/>
                    </a:lnTo>
                    <a:lnTo>
                      <a:pt x="71" y="7"/>
                    </a:lnTo>
                    <a:lnTo>
                      <a:pt x="80" y="7"/>
                    </a:lnTo>
                    <a:lnTo>
                      <a:pt x="83" y="7"/>
                    </a:lnTo>
                    <a:lnTo>
                      <a:pt x="91" y="1"/>
                    </a:lnTo>
                    <a:lnTo>
                      <a:pt x="101" y="0"/>
                    </a:lnTo>
                    <a:lnTo>
                      <a:pt x="101" y="1"/>
                    </a:lnTo>
                    <a:lnTo>
                      <a:pt x="102" y="2"/>
                    </a:lnTo>
                    <a:lnTo>
                      <a:pt x="108" y="2"/>
                    </a:lnTo>
                    <a:lnTo>
                      <a:pt x="108" y="3"/>
                    </a:lnTo>
                    <a:lnTo>
                      <a:pt x="107" y="7"/>
                    </a:lnTo>
                    <a:lnTo>
                      <a:pt x="107" y="10"/>
                    </a:lnTo>
                    <a:lnTo>
                      <a:pt x="104" y="14"/>
                    </a:lnTo>
                    <a:lnTo>
                      <a:pt x="104" y="18"/>
                    </a:lnTo>
                    <a:lnTo>
                      <a:pt x="110" y="21"/>
                    </a:lnTo>
                    <a:lnTo>
                      <a:pt x="113" y="26"/>
                    </a:lnTo>
                    <a:lnTo>
                      <a:pt x="117" y="31"/>
                    </a:lnTo>
                    <a:lnTo>
                      <a:pt x="119" y="34"/>
                    </a:lnTo>
                    <a:lnTo>
                      <a:pt x="122" y="44"/>
                    </a:lnTo>
                    <a:lnTo>
                      <a:pt x="122" y="58"/>
                    </a:lnTo>
                    <a:lnTo>
                      <a:pt x="125" y="62"/>
                    </a:lnTo>
                    <a:lnTo>
                      <a:pt x="126" y="66"/>
                    </a:lnTo>
                    <a:lnTo>
                      <a:pt x="128" y="74"/>
                    </a:lnTo>
                    <a:lnTo>
                      <a:pt x="128" y="97"/>
                    </a:lnTo>
                    <a:lnTo>
                      <a:pt x="131" y="124"/>
                    </a:lnTo>
                    <a:lnTo>
                      <a:pt x="129" y="137"/>
                    </a:lnTo>
                    <a:lnTo>
                      <a:pt x="131" y="152"/>
                    </a:lnTo>
                    <a:lnTo>
                      <a:pt x="131" y="159"/>
                    </a:lnTo>
                    <a:lnTo>
                      <a:pt x="134" y="167"/>
                    </a:lnTo>
                    <a:lnTo>
                      <a:pt x="139" y="173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5B7C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8" name="Freeform 459"/>
              <p:cNvSpPr>
                <a:spLocks/>
              </p:cNvSpPr>
              <p:nvPr/>
            </p:nvSpPr>
            <p:spPr bwMode="auto">
              <a:xfrm>
                <a:off x="973" y="2462"/>
                <a:ext cx="76" cy="187"/>
              </a:xfrm>
              <a:custGeom>
                <a:avLst/>
                <a:gdLst>
                  <a:gd name="T0" fmla="*/ 71 w 76"/>
                  <a:gd name="T1" fmla="*/ 177 h 187"/>
                  <a:gd name="T2" fmla="*/ 76 w 76"/>
                  <a:gd name="T3" fmla="*/ 179 h 187"/>
                  <a:gd name="T4" fmla="*/ 62 w 76"/>
                  <a:gd name="T5" fmla="*/ 182 h 187"/>
                  <a:gd name="T6" fmla="*/ 51 w 76"/>
                  <a:gd name="T7" fmla="*/ 187 h 187"/>
                  <a:gd name="T8" fmla="*/ 48 w 76"/>
                  <a:gd name="T9" fmla="*/ 185 h 187"/>
                  <a:gd name="T10" fmla="*/ 38 w 76"/>
                  <a:gd name="T11" fmla="*/ 173 h 187"/>
                  <a:gd name="T12" fmla="*/ 33 w 76"/>
                  <a:gd name="T13" fmla="*/ 167 h 187"/>
                  <a:gd name="T14" fmla="*/ 30 w 76"/>
                  <a:gd name="T15" fmla="*/ 159 h 187"/>
                  <a:gd name="T16" fmla="*/ 29 w 76"/>
                  <a:gd name="T17" fmla="*/ 152 h 187"/>
                  <a:gd name="T18" fmla="*/ 29 w 76"/>
                  <a:gd name="T19" fmla="*/ 137 h 187"/>
                  <a:gd name="T20" fmla="*/ 29 w 76"/>
                  <a:gd name="T21" fmla="*/ 124 h 187"/>
                  <a:gd name="T22" fmla="*/ 27 w 76"/>
                  <a:gd name="T23" fmla="*/ 97 h 187"/>
                  <a:gd name="T24" fmla="*/ 26 w 76"/>
                  <a:gd name="T25" fmla="*/ 74 h 187"/>
                  <a:gd name="T26" fmla="*/ 26 w 76"/>
                  <a:gd name="T27" fmla="*/ 66 h 187"/>
                  <a:gd name="T28" fmla="*/ 23 w 76"/>
                  <a:gd name="T29" fmla="*/ 62 h 187"/>
                  <a:gd name="T30" fmla="*/ 21 w 76"/>
                  <a:gd name="T31" fmla="*/ 58 h 187"/>
                  <a:gd name="T32" fmla="*/ 20 w 76"/>
                  <a:gd name="T33" fmla="*/ 44 h 187"/>
                  <a:gd name="T34" fmla="*/ 18 w 76"/>
                  <a:gd name="T35" fmla="*/ 34 h 187"/>
                  <a:gd name="T36" fmla="*/ 16 w 76"/>
                  <a:gd name="T37" fmla="*/ 31 h 187"/>
                  <a:gd name="T38" fmla="*/ 11 w 76"/>
                  <a:gd name="T39" fmla="*/ 26 h 187"/>
                  <a:gd name="T40" fmla="*/ 9 w 76"/>
                  <a:gd name="T41" fmla="*/ 21 h 187"/>
                  <a:gd name="T42" fmla="*/ 3 w 76"/>
                  <a:gd name="T43" fmla="*/ 18 h 187"/>
                  <a:gd name="T44" fmla="*/ 3 w 76"/>
                  <a:gd name="T45" fmla="*/ 14 h 187"/>
                  <a:gd name="T46" fmla="*/ 5 w 76"/>
                  <a:gd name="T47" fmla="*/ 10 h 187"/>
                  <a:gd name="T48" fmla="*/ 5 w 76"/>
                  <a:gd name="T49" fmla="*/ 7 h 187"/>
                  <a:gd name="T50" fmla="*/ 7 w 76"/>
                  <a:gd name="T51" fmla="*/ 3 h 187"/>
                  <a:gd name="T52" fmla="*/ 7 w 76"/>
                  <a:gd name="T53" fmla="*/ 2 h 187"/>
                  <a:gd name="T54" fmla="*/ 1 w 76"/>
                  <a:gd name="T55" fmla="*/ 2 h 187"/>
                  <a:gd name="T56" fmla="*/ 0 w 76"/>
                  <a:gd name="T57" fmla="*/ 1 h 187"/>
                  <a:gd name="T58" fmla="*/ 0 w 76"/>
                  <a:gd name="T59" fmla="*/ 0 h 187"/>
                  <a:gd name="T60" fmla="*/ 1 w 76"/>
                  <a:gd name="T61" fmla="*/ 0 h 187"/>
                  <a:gd name="T62" fmla="*/ 21 w 76"/>
                  <a:gd name="T63" fmla="*/ 3 h 187"/>
                  <a:gd name="T64" fmla="*/ 24 w 76"/>
                  <a:gd name="T65" fmla="*/ 7 h 187"/>
                  <a:gd name="T66" fmla="*/ 26 w 76"/>
                  <a:gd name="T67" fmla="*/ 7 h 187"/>
                  <a:gd name="T68" fmla="*/ 27 w 76"/>
                  <a:gd name="T69" fmla="*/ 4 h 187"/>
                  <a:gd name="T70" fmla="*/ 36 w 76"/>
                  <a:gd name="T71" fmla="*/ 5 h 187"/>
                  <a:gd name="T72" fmla="*/ 38 w 76"/>
                  <a:gd name="T73" fmla="*/ 4 h 187"/>
                  <a:gd name="T74" fmla="*/ 36 w 76"/>
                  <a:gd name="T75" fmla="*/ 5 h 187"/>
                  <a:gd name="T76" fmla="*/ 36 w 76"/>
                  <a:gd name="T77" fmla="*/ 11 h 187"/>
                  <a:gd name="T78" fmla="*/ 33 w 76"/>
                  <a:gd name="T79" fmla="*/ 15 h 187"/>
                  <a:gd name="T80" fmla="*/ 32 w 76"/>
                  <a:gd name="T81" fmla="*/ 23 h 187"/>
                  <a:gd name="T82" fmla="*/ 32 w 76"/>
                  <a:gd name="T83" fmla="*/ 28 h 187"/>
                  <a:gd name="T84" fmla="*/ 36 w 76"/>
                  <a:gd name="T85" fmla="*/ 30 h 187"/>
                  <a:gd name="T86" fmla="*/ 39 w 76"/>
                  <a:gd name="T87" fmla="*/ 34 h 187"/>
                  <a:gd name="T88" fmla="*/ 42 w 76"/>
                  <a:gd name="T89" fmla="*/ 34 h 187"/>
                  <a:gd name="T90" fmla="*/ 45 w 76"/>
                  <a:gd name="T91" fmla="*/ 34 h 187"/>
                  <a:gd name="T92" fmla="*/ 53 w 76"/>
                  <a:gd name="T93" fmla="*/ 46 h 187"/>
                  <a:gd name="T94" fmla="*/ 58 w 76"/>
                  <a:gd name="T95" fmla="*/ 58 h 187"/>
                  <a:gd name="T96" fmla="*/ 62 w 76"/>
                  <a:gd name="T97" fmla="*/ 73 h 187"/>
                  <a:gd name="T98" fmla="*/ 64 w 76"/>
                  <a:gd name="T99" fmla="*/ 77 h 187"/>
                  <a:gd name="T100" fmla="*/ 65 w 76"/>
                  <a:gd name="T101" fmla="*/ 82 h 187"/>
                  <a:gd name="T102" fmla="*/ 66 w 76"/>
                  <a:gd name="T103" fmla="*/ 89 h 187"/>
                  <a:gd name="T104" fmla="*/ 68 w 76"/>
                  <a:gd name="T105" fmla="*/ 95 h 187"/>
                  <a:gd name="T106" fmla="*/ 68 w 76"/>
                  <a:gd name="T107" fmla="*/ 107 h 187"/>
                  <a:gd name="T108" fmla="*/ 69 w 76"/>
                  <a:gd name="T109" fmla="*/ 141 h 187"/>
                  <a:gd name="T110" fmla="*/ 66 w 76"/>
                  <a:gd name="T111" fmla="*/ 157 h 187"/>
                  <a:gd name="T112" fmla="*/ 66 w 76"/>
                  <a:gd name="T113" fmla="*/ 164 h 187"/>
                  <a:gd name="T114" fmla="*/ 68 w 76"/>
                  <a:gd name="T115" fmla="*/ 172 h 187"/>
                  <a:gd name="T116" fmla="*/ 71 w 76"/>
                  <a:gd name="T117" fmla="*/ 177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6" h="187">
                    <a:moveTo>
                      <a:pt x="71" y="177"/>
                    </a:moveTo>
                    <a:lnTo>
                      <a:pt x="76" y="179"/>
                    </a:lnTo>
                    <a:lnTo>
                      <a:pt x="62" y="182"/>
                    </a:lnTo>
                    <a:lnTo>
                      <a:pt x="51" y="187"/>
                    </a:lnTo>
                    <a:lnTo>
                      <a:pt x="48" y="185"/>
                    </a:lnTo>
                    <a:lnTo>
                      <a:pt x="38" y="173"/>
                    </a:lnTo>
                    <a:lnTo>
                      <a:pt x="33" y="167"/>
                    </a:lnTo>
                    <a:lnTo>
                      <a:pt x="30" y="159"/>
                    </a:lnTo>
                    <a:lnTo>
                      <a:pt x="29" y="152"/>
                    </a:lnTo>
                    <a:lnTo>
                      <a:pt x="29" y="137"/>
                    </a:lnTo>
                    <a:lnTo>
                      <a:pt x="29" y="124"/>
                    </a:lnTo>
                    <a:lnTo>
                      <a:pt x="27" y="97"/>
                    </a:lnTo>
                    <a:lnTo>
                      <a:pt x="26" y="74"/>
                    </a:lnTo>
                    <a:lnTo>
                      <a:pt x="26" y="66"/>
                    </a:lnTo>
                    <a:lnTo>
                      <a:pt x="23" y="62"/>
                    </a:lnTo>
                    <a:lnTo>
                      <a:pt x="21" y="58"/>
                    </a:lnTo>
                    <a:lnTo>
                      <a:pt x="20" y="44"/>
                    </a:lnTo>
                    <a:lnTo>
                      <a:pt x="18" y="34"/>
                    </a:lnTo>
                    <a:lnTo>
                      <a:pt x="16" y="31"/>
                    </a:lnTo>
                    <a:lnTo>
                      <a:pt x="11" y="26"/>
                    </a:lnTo>
                    <a:lnTo>
                      <a:pt x="9" y="21"/>
                    </a:lnTo>
                    <a:lnTo>
                      <a:pt x="3" y="18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5" y="7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1" y="3"/>
                    </a:lnTo>
                    <a:lnTo>
                      <a:pt x="24" y="7"/>
                    </a:lnTo>
                    <a:lnTo>
                      <a:pt x="26" y="7"/>
                    </a:lnTo>
                    <a:lnTo>
                      <a:pt x="27" y="4"/>
                    </a:lnTo>
                    <a:lnTo>
                      <a:pt x="36" y="5"/>
                    </a:lnTo>
                    <a:lnTo>
                      <a:pt x="38" y="4"/>
                    </a:lnTo>
                    <a:lnTo>
                      <a:pt x="36" y="5"/>
                    </a:lnTo>
                    <a:lnTo>
                      <a:pt x="36" y="11"/>
                    </a:lnTo>
                    <a:lnTo>
                      <a:pt x="33" y="15"/>
                    </a:lnTo>
                    <a:lnTo>
                      <a:pt x="32" y="23"/>
                    </a:lnTo>
                    <a:lnTo>
                      <a:pt x="32" y="28"/>
                    </a:lnTo>
                    <a:lnTo>
                      <a:pt x="36" y="30"/>
                    </a:lnTo>
                    <a:lnTo>
                      <a:pt x="39" y="34"/>
                    </a:lnTo>
                    <a:lnTo>
                      <a:pt x="42" y="34"/>
                    </a:lnTo>
                    <a:lnTo>
                      <a:pt x="45" y="34"/>
                    </a:lnTo>
                    <a:lnTo>
                      <a:pt x="53" y="46"/>
                    </a:lnTo>
                    <a:lnTo>
                      <a:pt x="58" y="58"/>
                    </a:lnTo>
                    <a:lnTo>
                      <a:pt x="62" y="73"/>
                    </a:lnTo>
                    <a:lnTo>
                      <a:pt x="64" y="77"/>
                    </a:lnTo>
                    <a:lnTo>
                      <a:pt x="65" y="82"/>
                    </a:lnTo>
                    <a:lnTo>
                      <a:pt x="66" y="89"/>
                    </a:lnTo>
                    <a:lnTo>
                      <a:pt x="68" y="95"/>
                    </a:lnTo>
                    <a:lnTo>
                      <a:pt x="68" y="107"/>
                    </a:lnTo>
                    <a:lnTo>
                      <a:pt x="69" y="141"/>
                    </a:lnTo>
                    <a:lnTo>
                      <a:pt x="66" y="157"/>
                    </a:lnTo>
                    <a:lnTo>
                      <a:pt x="66" y="164"/>
                    </a:lnTo>
                    <a:lnTo>
                      <a:pt x="68" y="172"/>
                    </a:lnTo>
                    <a:lnTo>
                      <a:pt x="71" y="177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9" name="Freeform 460"/>
              <p:cNvSpPr>
                <a:spLocks/>
              </p:cNvSpPr>
              <p:nvPr/>
            </p:nvSpPr>
            <p:spPr bwMode="auto">
              <a:xfrm>
                <a:off x="973" y="2462"/>
                <a:ext cx="76" cy="187"/>
              </a:xfrm>
              <a:custGeom>
                <a:avLst/>
                <a:gdLst>
                  <a:gd name="T0" fmla="*/ 71 w 76"/>
                  <a:gd name="T1" fmla="*/ 177 h 187"/>
                  <a:gd name="T2" fmla="*/ 76 w 76"/>
                  <a:gd name="T3" fmla="*/ 179 h 187"/>
                  <a:gd name="T4" fmla="*/ 62 w 76"/>
                  <a:gd name="T5" fmla="*/ 182 h 187"/>
                  <a:gd name="T6" fmla="*/ 51 w 76"/>
                  <a:gd name="T7" fmla="*/ 187 h 187"/>
                  <a:gd name="T8" fmla="*/ 48 w 76"/>
                  <a:gd name="T9" fmla="*/ 185 h 187"/>
                  <a:gd name="T10" fmla="*/ 38 w 76"/>
                  <a:gd name="T11" fmla="*/ 173 h 187"/>
                  <a:gd name="T12" fmla="*/ 33 w 76"/>
                  <a:gd name="T13" fmla="*/ 167 h 187"/>
                  <a:gd name="T14" fmla="*/ 30 w 76"/>
                  <a:gd name="T15" fmla="*/ 159 h 187"/>
                  <a:gd name="T16" fmla="*/ 29 w 76"/>
                  <a:gd name="T17" fmla="*/ 152 h 187"/>
                  <a:gd name="T18" fmla="*/ 29 w 76"/>
                  <a:gd name="T19" fmla="*/ 137 h 187"/>
                  <a:gd name="T20" fmla="*/ 29 w 76"/>
                  <a:gd name="T21" fmla="*/ 124 h 187"/>
                  <a:gd name="T22" fmla="*/ 27 w 76"/>
                  <a:gd name="T23" fmla="*/ 97 h 187"/>
                  <a:gd name="T24" fmla="*/ 26 w 76"/>
                  <a:gd name="T25" fmla="*/ 74 h 187"/>
                  <a:gd name="T26" fmla="*/ 26 w 76"/>
                  <a:gd name="T27" fmla="*/ 66 h 187"/>
                  <a:gd name="T28" fmla="*/ 23 w 76"/>
                  <a:gd name="T29" fmla="*/ 62 h 187"/>
                  <a:gd name="T30" fmla="*/ 21 w 76"/>
                  <a:gd name="T31" fmla="*/ 58 h 187"/>
                  <a:gd name="T32" fmla="*/ 20 w 76"/>
                  <a:gd name="T33" fmla="*/ 44 h 187"/>
                  <a:gd name="T34" fmla="*/ 18 w 76"/>
                  <a:gd name="T35" fmla="*/ 34 h 187"/>
                  <a:gd name="T36" fmla="*/ 16 w 76"/>
                  <a:gd name="T37" fmla="*/ 31 h 187"/>
                  <a:gd name="T38" fmla="*/ 11 w 76"/>
                  <a:gd name="T39" fmla="*/ 26 h 187"/>
                  <a:gd name="T40" fmla="*/ 9 w 76"/>
                  <a:gd name="T41" fmla="*/ 21 h 187"/>
                  <a:gd name="T42" fmla="*/ 3 w 76"/>
                  <a:gd name="T43" fmla="*/ 18 h 187"/>
                  <a:gd name="T44" fmla="*/ 3 w 76"/>
                  <a:gd name="T45" fmla="*/ 14 h 187"/>
                  <a:gd name="T46" fmla="*/ 5 w 76"/>
                  <a:gd name="T47" fmla="*/ 10 h 187"/>
                  <a:gd name="T48" fmla="*/ 5 w 76"/>
                  <a:gd name="T49" fmla="*/ 7 h 187"/>
                  <a:gd name="T50" fmla="*/ 7 w 76"/>
                  <a:gd name="T51" fmla="*/ 3 h 187"/>
                  <a:gd name="T52" fmla="*/ 7 w 76"/>
                  <a:gd name="T53" fmla="*/ 2 h 187"/>
                  <a:gd name="T54" fmla="*/ 1 w 76"/>
                  <a:gd name="T55" fmla="*/ 2 h 187"/>
                  <a:gd name="T56" fmla="*/ 0 w 76"/>
                  <a:gd name="T57" fmla="*/ 1 h 187"/>
                  <a:gd name="T58" fmla="*/ 0 w 76"/>
                  <a:gd name="T59" fmla="*/ 0 h 187"/>
                  <a:gd name="T60" fmla="*/ 1 w 76"/>
                  <a:gd name="T61" fmla="*/ 0 h 187"/>
                  <a:gd name="T62" fmla="*/ 21 w 76"/>
                  <a:gd name="T63" fmla="*/ 3 h 187"/>
                  <a:gd name="T64" fmla="*/ 24 w 76"/>
                  <a:gd name="T65" fmla="*/ 7 h 187"/>
                  <a:gd name="T66" fmla="*/ 26 w 76"/>
                  <a:gd name="T67" fmla="*/ 7 h 187"/>
                  <a:gd name="T68" fmla="*/ 27 w 76"/>
                  <a:gd name="T69" fmla="*/ 4 h 187"/>
                  <a:gd name="T70" fmla="*/ 36 w 76"/>
                  <a:gd name="T71" fmla="*/ 5 h 187"/>
                  <a:gd name="T72" fmla="*/ 38 w 76"/>
                  <a:gd name="T73" fmla="*/ 4 h 187"/>
                  <a:gd name="T74" fmla="*/ 36 w 76"/>
                  <a:gd name="T75" fmla="*/ 5 h 187"/>
                  <a:gd name="T76" fmla="*/ 36 w 76"/>
                  <a:gd name="T77" fmla="*/ 11 h 187"/>
                  <a:gd name="T78" fmla="*/ 33 w 76"/>
                  <a:gd name="T79" fmla="*/ 15 h 187"/>
                  <a:gd name="T80" fmla="*/ 32 w 76"/>
                  <a:gd name="T81" fmla="*/ 23 h 187"/>
                  <a:gd name="T82" fmla="*/ 32 w 76"/>
                  <a:gd name="T83" fmla="*/ 28 h 187"/>
                  <a:gd name="T84" fmla="*/ 36 w 76"/>
                  <a:gd name="T85" fmla="*/ 30 h 187"/>
                  <a:gd name="T86" fmla="*/ 39 w 76"/>
                  <a:gd name="T87" fmla="*/ 34 h 187"/>
                  <a:gd name="T88" fmla="*/ 42 w 76"/>
                  <a:gd name="T89" fmla="*/ 34 h 187"/>
                  <a:gd name="T90" fmla="*/ 45 w 76"/>
                  <a:gd name="T91" fmla="*/ 34 h 187"/>
                  <a:gd name="T92" fmla="*/ 53 w 76"/>
                  <a:gd name="T93" fmla="*/ 46 h 187"/>
                  <a:gd name="T94" fmla="*/ 58 w 76"/>
                  <a:gd name="T95" fmla="*/ 58 h 187"/>
                  <a:gd name="T96" fmla="*/ 62 w 76"/>
                  <a:gd name="T97" fmla="*/ 73 h 187"/>
                  <a:gd name="T98" fmla="*/ 64 w 76"/>
                  <a:gd name="T99" fmla="*/ 77 h 187"/>
                  <a:gd name="T100" fmla="*/ 65 w 76"/>
                  <a:gd name="T101" fmla="*/ 82 h 187"/>
                  <a:gd name="T102" fmla="*/ 66 w 76"/>
                  <a:gd name="T103" fmla="*/ 89 h 187"/>
                  <a:gd name="T104" fmla="*/ 68 w 76"/>
                  <a:gd name="T105" fmla="*/ 95 h 187"/>
                  <a:gd name="T106" fmla="*/ 68 w 76"/>
                  <a:gd name="T107" fmla="*/ 107 h 187"/>
                  <a:gd name="T108" fmla="*/ 69 w 76"/>
                  <a:gd name="T109" fmla="*/ 141 h 187"/>
                  <a:gd name="T110" fmla="*/ 66 w 76"/>
                  <a:gd name="T111" fmla="*/ 157 h 187"/>
                  <a:gd name="T112" fmla="*/ 66 w 76"/>
                  <a:gd name="T113" fmla="*/ 164 h 187"/>
                  <a:gd name="T114" fmla="*/ 68 w 76"/>
                  <a:gd name="T115" fmla="*/ 172 h 187"/>
                  <a:gd name="T116" fmla="*/ 71 w 76"/>
                  <a:gd name="T117" fmla="*/ 177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6" h="187">
                    <a:moveTo>
                      <a:pt x="71" y="177"/>
                    </a:moveTo>
                    <a:lnTo>
                      <a:pt x="76" y="179"/>
                    </a:lnTo>
                    <a:lnTo>
                      <a:pt x="62" y="182"/>
                    </a:lnTo>
                    <a:lnTo>
                      <a:pt x="51" y="187"/>
                    </a:lnTo>
                    <a:lnTo>
                      <a:pt x="48" y="185"/>
                    </a:lnTo>
                    <a:lnTo>
                      <a:pt x="38" y="173"/>
                    </a:lnTo>
                    <a:lnTo>
                      <a:pt x="33" y="167"/>
                    </a:lnTo>
                    <a:lnTo>
                      <a:pt x="30" y="159"/>
                    </a:lnTo>
                    <a:lnTo>
                      <a:pt x="29" y="152"/>
                    </a:lnTo>
                    <a:lnTo>
                      <a:pt x="29" y="137"/>
                    </a:lnTo>
                    <a:lnTo>
                      <a:pt x="29" y="124"/>
                    </a:lnTo>
                    <a:lnTo>
                      <a:pt x="27" y="97"/>
                    </a:lnTo>
                    <a:lnTo>
                      <a:pt x="26" y="74"/>
                    </a:lnTo>
                    <a:lnTo>
                      <a:pt x="26" y="66"/>
                    </a:lnTo>
                    <a:lnTo>
                      <a:pt x="23" y="62"/>
                    </a:lnTo>
                    <a:lnTo>
                      <a:pt x="21" y="58"/>
                    </a:lnTo>
                    <a:lnTo>
                      <a:pt x="20" y="44"/>
                    </a:lnTo>
                    <a:lnTo>
                      <a:pt x="18" y="34"/>
                    </a:lnTo>
                    <a:lnTo>
                      <a:pt x="16" y="31"/>
                    </a:lnTo>
                    <a:lnTo>
                      <a:pt x="11" y="26"/>
                    </a:lnTo>
                    <a:lnTo>
                      <a:pt x="9" y="21"/>
                    </a:lnTo>
                    <a:lnTo>
                      <a:pt x="3" y="18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5" y="7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1" y="3"/>
                    </a:lnTo>
                    <a:lnTo>
                      <a:pt x="24" y="7"/>
                    </a:lnTo>
                    <a:lnTo>
                      <a:pt x="26" y="7"/>
                    </a:lnTo>
                    <a:lnTo>
                      <a:pt x="27" y="4"/>
                    </a:lnTo>
                    <a:lnTo>
                      <a:pt x="36" y="5"/>
                    </a:lnTo>
                    <a:lnTo>
                      <a:pt x="38" y="4"/>
                    </a:lnTo>
                    <a:lnTo>
                      <a:pt x="36" y="5"/>
                    </a:lnTo>
                    <a:lnTo>
                      <a:pt x="36" y="11"/>
                    </a:lnTo>
                    <a:lnTo>
                      <a:pt x="33" y="15"/>
                    </a:lnTo>
                    <a:lnTo>
                      <a:pt x="32" y="23"/>
                    </a:lnTo>
                    <a:lnTo>
                      <a:pt x="32" y="28"/>
                    </a:lnTo>
                    <a:lnTo>
                      <a:pt x="36" y="30"/>
                    </a:lnTo>
                    <a:lnTo>
                      <a:pt x="39" y="34"/>
                    </a:lnTo>
                    <a:lnTo>
                      <a:pt x="42" y="34"/>
                    </a:lnTo>
                    <a:lnTo>
                      <a:pt x="45" y="34"/>
                    </a:lnTo>
                    <a:lnTo>
                      <a:pt x="53" y="46"/>
                    </a:lnTo>
                    <a:lnTo>
                      <a:pt x="58" y="58"/>
                    </a:lnTo>
                    <a:lnTo>
                      <a:pt x="62" y="73"/>
                    </a:lnTo>
                    <a:lnTo>
                      <a:pt x="64" y="77"/>
                    </a:lnTo>
                    <a:lnTo>
                      <a:pt x="65" y="82"/>
                    </a:lnTo>
                    <a:lnTo>
                      <a:pt x="66" y="89"/>
                    </a:lnTo>
                    <a:lnTo>
                      <a:pt x="68" y="95"/>
                    </a:lnTo>
                    <a:lnTo>
                      <a:pt x="68" y="107"/>
                    </a:lnTo>
                    <a:lnTo>
                      <a:pt x="69" y="141"/>
                    </a:lnTo>
                    <a:lnTo>
                      <a:pt x="66" y="157"/>
                    </a:lnTo>
                    <a:lnTo>
                      <a:pt x="66" y="164"/>
                    </a:lnTo>
                    <a:lnTo>
                      <a:pt x="68" y="172"/>
                    </a:lnTo>
                    <a:lnTo>
                      <a:pt x="71" y="177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B9D6F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0" name="Freeform 461"/>
              <p:cNvSpPr>
                <a:spLocks/>
              </p:cNvSpPr>
              <p:nvPr/>
            </p:nvSpPr>
            <p:spPr bwMode="auto">
              <a:xfrm>
                <a:off x="1074" y="2363"/>
                <a:ext cx="402" cy="352"/>
              </a:xfrm>
              <a:custGeom>
                <a:avLst/>
                <a:gdLst>
                  <a:gd name="T0" fmla="*/ 195 w 402"/>
                  <a:gd name="T1" fmla="*/ 334 h 352"/>
                  <a:gd name="T2" fmla="*/ 188 w 402"/>
                  <a:gd name="T3" fmla="*/ 334 h 352"/>
                  <a:gd name="T4" fmla="*/ 165 w 402"/>
                  <a:gd name="T5" fmla="*/ 342 h 352"/>
                  <a:gd name="T6" fmla="*/ 146 w 402"/>
                  <a:gd name="T7" fmla="*/ 341 h 352"/>
                  <a:gd name="T8" fmla="*/ 140 w 402"/>
                  <a:gd name="T9" fmla="*/ 345 h 352"/>
                  <a:gd name="T10" fmla="*/ 132 w 402"/>
                  <a:gd name="T11" fmla="*/ 347 h 352"/>
                  <a:gd name="T12" fmla="*/ 119 w 402"/>
                  <a:gd name="T13" fmla="*/ 345 h 352"/>
                  <a:gd name="T14" fmla="*/ 104 w 402"/>
                  <a:gd name="T15" fmla="*/ 345 h 352"/>
                  <a:gd name="T16" fmla="*/ 91 w 402"/>
                  <a:gd name="T17" fmla="*/ 318 h 352"/>
                  <a:gd name="T18" fmla="*/ 92 w 402"/>
                  <a:gd name="T19" fmla="*/ 309 h 352"/>
                  <a:gd name="T20" fmla="*/ 82 w 402"/>
                  <a:gd name="T21" fmla="*/ 298 h 352"/>
                  <a:gd name="T22" fmla="*/ 76 w 402"/>
                  <a:gd name="T23" fmla="*/ 290 h 352"/>
                  <a:gd name="T24" fmla="*/ 53 w 402"/>
                  <a:gd name="T25" fmla="*/ 274 h 352"/>
                  <a:gd name="T26" fmla="*/ 0 w 402"/>
                  <a:gd name="T27" fmla="*/ 273 h 352"/>
                  <a:gd name="T28" fmla="*/ 3 w 402"/>
                  <a:gd name="T29" fmla="*/ 227 h 352"/>
                  <a:gd name="T30" fmla="*/ 6 w 402"/>
                  <a:gd name="T31" fmla="*/ 187 h 352"/>
                  <a:gd name="T32" fmla="*/ 15 w 402"/>
                  <a:gd name="T33" fmla="*/ 156 h 352"/>
                  <a:gd name="T34" fmla="*/ 30 w 402"/>
                  <a:gd name="T35" fmla="*/ 139 h 352"/>
                  <a:gd name="T36" fmla="*/ 32 w 402"/>
                  <a:gd name="T37" fmla="*/ 134 h 352"/>
                  <a:gd name="T38" fmla="*/ 30 w 402"/>
                  <a:gd name="T39" fmla="*/ 125 h 352"/>
                  <a:gd name="T40" fmla="*/ 36 w 402"/>
                  <a:gd name="T41" fmla="*/ 123 h 352"/>
                  <a:gd name="T42" fmla="*/ 33 w 402"/>
                  <a:gd name="T43" fmla="*/ 98 h 352"/>
                  <a:gd name="T44" fmla="*/ 27 w 402"/>
                  <a:gd name="T45" fmla="*/ 81 h 352"/>
                  <a:gd name="T46" fmla="*/ 29 w 402"/>
                  <a:gd name="T47" fmla="*/ 55 h 352"/>
                  <a:gd name="T48" fmla="*/ 33 w 402"/>
                  <a:gd name="T49" fmla="*/ 43 h 352"/>
                  <a:gd name="T50" fmla="*/ 45 w 402"/>
                  <a:gd name="T51" fmla="*/ 28 h 352"/>
                  <a:gd name="T52" fmla="*/ 59 w 402"/>
                  <a:gd name="T53" fmla="*/ 6 h 352"/>
                  <a:gd name="T54" fmla="*/ 86 w 402"/>
                  <a:gd name="T55" fmla="*/ 3 h 352"/>
                  <a:gd name="T56" fmla="*/ 123 w 402"/>
                  <a:gd name="T57" fmla="*/ 13 h 352"/>
                  <a:gd name="T58" fmla="*/ 145 w 402"/>
                  <a:gd name="T59" fmla="*/ 31 h 352"/>
                  <a:gd name="T60" fmla="*/ 165 w 402"/>
                  <a:gd name="T61" fmla="*/ 20 h 352"/>
                  <a:gd name="T62" fmla="*/ 189 w 402"/>
                  <a:gd name="T63" fmla="*/ 24 h 352"/>
                  <a:gd name="T64" fmla="*/ 226 w 402"/>
                  <a:gd name="T65" fmla="*/ 39 h 352"/>
                  <a:gd name="T66" fmla="*/ 254 w 402"/>
                  <a:gd name="T67" fmla="*/ 21 h 352"/>
                  <a:gd name="T68" fmla="*/ 288 w 402"/>
                  <a:gd name="T69" fmla="*/ 19 h 352"/>
                  <a:gd name="T70" fmla="*/ 310 w 402"/>
                  <a:gd name="T71" fmla="*/ 16 h 352"/>
                  <a:gd name="T72" fmla="*/ 324 w 402"/>
                  <a:gd name="T73" fmla="*/ 24 h 352"/>
                  <a:gd name="T74" fmla="*/ 341 w 402"/>
                  <a:gd name="T75" fmla="*/ 14 h 352"/>
                  <a:gd name="T76" fmla="*/ 348 w 402"/>
                  <a:gd name="T77" fmla="*/ 10 h 352"/>
                  <a:gd name="T78" fmla="*/ 358 w 402"/>
                  <a:gd name="T79" fmla="*/ 3 h 352"/>
                  <a:gd name="T80" fmla="*/ 363 w 402"/>
                  <a:gd name="T81" fmla="*/ 13 h 352"/>
                  <a:gd name="T82" fmla="*/ 378 w 402"/>
                  <a:gd name="T83" fmla="*/ 28 h 352"/>
                  <a:gd name="T84" fmla="*/ 391 w 402"/>
                  <a:gd name="T85" fmla="*/ 50 h 352"/>
                  <a:gd name="T86" fmla="*/ 400 w 402"/>
                  <a:gd name="T87" fmla="*/ 55 h 352"/>
                  <a:gd name="T88" fmla="*/ 402 w 402"/>
                  <a:gd name="T89" fmla="*/ 78 h 352"/>
                  <a:gd name="T90" fmla="*/ 378 w 402"/>
                  <a:gd name="T91" fmla="*/ 92 h 352"/>
                  <a:gd name="T92" fmla="*/ 367 w 402"/>
                  <a:gd name="T93" fmla="*/ 104 h 352"/>
                  <a:gd name="T94" fmla="*/ 355 w 402"/>
                  <a:gd name="T95" fmla="*/ 136 h 352"/>
                  <a:gd name="T96" fmla="*/ 347 w 402"/>
                  <a:gd name="T97" fmla="*/ 169 h 352"/>
                  <a:gd name="T98" fmla="*/ 344 w 402"/>
                  <a:gd name="T99" fmla="*/ 184 h 352"/>
                  <a:gd name="T100" fmla="*/ 324 w 402"/>
                  <a:gd name="T101" fmla="*/ 208 h 352"/>
                  <a:gd name="T102" fmla="*/ 313 w 402"/>
                  <a:gd name="T103" fmla="*/ 237 h 352"/>
                  <a:gd name="T104" fmla="*/ 299 w 402"/>
                  <a:gd name="T105" fmla="*/ 267 h 352"/>
                  <a:gd name="T106" fmla="*/ 279 w 402"/>
                  <a:gd name="T107" fmla="*/ 264 h 352"/>
                  <a:gd name="T108" fmla="*/ 276 w 402"/>
                  <a:gd name="T109" fmla="*/ 259 h 352"/>
                  <a:gd name="T110" fmla="*/ 245 w 402"/>
                  <a:gd name="T111" fmla="*/ 255 h 352"/>
                  <a:gd name="T112" fmla="*/ 232 w 402"/>
                  <a:gd name="T113" fmla="*/ 266 h 352"/>
                  <a:gd name="T114" fmla="*/ 216 w 402"/>
                  <a:gd name="T115" fmla="*/ 281 h 352"/>
                  <a:gd name="T116" fmla="*/ 206 w 402"/>
                  <a:gd name="T117" fmla="*/ 31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02" h="352">
                    <a:moveTo>
                      <a:pt x="200" y="324"/>
                    </a:moveTo>
                    <a:lnTo>
                      <a:pt x="195" y="328"/>
                    </a:lnTo>
                    <a:lnTo>
                      <a:pt x="195" y="334"/>
                    </a:lnTo>
                    <a:lnTo>
                      <a:pt x="192" y="329"/>
                    </a:lnTo>
                    <a:lnTo>
                      <a:pt x="189" y="328"/>
                    </a:lnTo>
                    <a:lnTo>
                      <a:pt x="188" y="334"/>
                    </a:lnTo>
                    <a:lnTo>
                      <a:pt x="186" y="342"/>
                    </a:lnTo>
                    <a:lnTo>
                      <a:pt x="172" y="341"/>
                    </a:lnTo>
                    <a:lnTo>
                      <a:pt x="165" y="342"/>
                    </a:lnTo>
                    <a:lnTo>
                      <a:pt x="151" y="336"/>
                    </a:lnTo>
                    <a:lnTo>
                      <a:pt x="148" y="341"/>
                    </a:lnTo>
                    <a:lnTo>
                      <a:pt x="146" y="341"/>
                    </a:lnTo>
                    <a:lnTo>
                      <a:pt x="144" y="345"/>
                    </a:lnTo>
                    <a:lnTo>
                      <a:pt x="141" y="345"/>
                    </a:lnTo>
                    <a:lnTo>
                      <a:pt x="140" y="345"/>
                    </a:lnTo>
                    <a:lnTo>
                      <a:pt x="138" y="348"/>
                    </a:lnTo>
                    <a:lnTo>
                      <a:pt x="135" y="345"/>
                    </a:lnTo>
                    <a:lnTo>
                      <a:pt x="132" y="347"/>
                    </a:lnTo>
                    <a:lnTo>
                      <a:pt x="131" y="345"/>
                    </a:lnTo>
                    <a:lnTo>
                      <a:pt x="119" y="352"/>
                    </a:lnTo>
                    <a:lnTo>
                      <a:pt x="119" y="345"/>
                    </a:lnTo>
                    <a:lnTo>
                      <a:pt x="113" y="345"/>
                    </a:lnTo>
                    <a:lnTo>
                      <a:pt x="112" y="347"/>
                    </a:lnTo>
                    <a:lnTo>
                      <a:pt x="104" y="345"/>
                    </a:lnTo>
                    <a:lnTo>
                      <a:pt x="101" y="339"/>
                    </a:lnTo>
                    <a:lnTo>
                      <a:pt x="94" y="331"/>
                    </a:lnTo>
                    <a:lnTo>
                      <a:pt x="91" y="318"/>
                    </a:lnTo>
                    <a:lnTo>
                      <a:pt x="90" y="311"/>
                    </a:lnTo>
                    <a:lnTo>
                      <a:pt x="94" y="309"/>
                    </a:lnTo>
                    <a:lnTo>
                      <a:pt x="92" y="309"/>
                    </a:lnTo>
                    <a:lnTo>
                      <a:pt x="87" y="306"/>
                    </a:lnTo>
                    <a:lnTo>
                      <a:pt x="85" y="300"/>
                    </a:lnTo>
                    <a:lnTo>
                      <a:pt x="82" y="298"/>
                    </a:lnTo>
                    <a:lnTo>
                      <a:pt x="81" y="294"/>
                    </a:lnTo>
                    <a:lnTo>
                      <a:pt x="79" y="294"/>
                    </a:lnTo>
                    <a:lnTo>
                      <a:pt x="76" y="290"/>
                    </a:lnTo>
                    <a:lnTo>
                      <a:pt x="72" y="282"/>
                    </a:lnTo>
                    <a:lnTo>
                      <a:pt x="59" y="275"/>
                    </a:lnTo>
                    <a:lnTo>
                      <a:pt x="53" y="274"/>
                    </a:lnTo>
                    <a:lnTo>
                      <a:pt x="39" y="272"/>
                    </a:lnTo>
                    <a:lnTo>
                      <a:pt x="3" y="275"/>
                    </a:lnTo>
                    <a:lnTo>
                      <a:pt x="0" y="273"/>
                    </a:lnTo>
                    <a:lnTo>
                      <a:pt x="0" y="247"/>
                    </a:lnTo>
                    <a:lnTo>
                      <a:pt x="0" y="242"/>
                    </a:lnTo>
                    <a:lnTo>
                      <a:pt x="3" y="227"/>
                    </a:lnTo>
                    <a:lnTo>
                      <a:pt x="3" y="208"/>
                    </a:lnTo>
                    <a:lnTo>
                      <a:pt x="3" y="194"/>
                    </a:lnTo>
                    <a:lnTo>
                      <a:pt x="6" y="187"/>
                    </a:lnTo>
                    <a:lnTo>
                      <a:pt x="12" y="173"/>
                    </a:lnTo>
                    <a:lnTo>
                      <a:pt x="13" y="164"/>
                    </a:lnTo>
                    <a:lnTo>
                      <a:pt x="15" y="156"/>
                    </a:lnTo>
                    <a:lnTo>
                      <a:pt x="21" y="149"/>
                    </a:lnTo>
                    <a:lnTo>
                      <a:pt x="30" y="143"/>
                    </a:lnTo>
                    <a:lnTo>
                      <a:pt x="30" y="139"/>
                    </a:lnTo>
                    <a:lnTo>
                      <a:pt x="32" y="137"/>
                    </a:lnTo>
                    <a:lnTo>
                      <a:pt x="32" y="137"/>
                    </a:lnTo>
                    <a:lnTo>
                      <a:pt x="32" y="134"/>
                    </a:lnTo>
                    <a:lnTo>
                      <a:pt x="29" y="131"/>
                    </a:lnTo>
                    <a:lnTo>
                      <a:pt x="29" y="129"/>
                    </a:lnTo>
                    <a:lnTo>
                      <a:pt x="30" y="125"/>
                    </a:lnTo>
                    <a:lnTo>
                      <a:pt x="33" y="123"/>
                    </a:lnTo>
                    <a:lnTo>
                      <a:pt x="35" y="123"/>
                    </a:lnTo>
                    <a:lnTo>
                      <a:pt x="36" y="123"/>
                    </a:lnTo>
                    <a:lnTo>
                      <a:pt x="36" y="110"/>
                    </a:lnTo>
                    <a:lnTo>
                      <a:pt x="33" y="101"/>
                    </a:lnTo>
                    <a:lnTo>
                      <a:pt x="33" y="98"/>
                    </a:lnTo>
                    <a:lnTo>
                      <a:pt x="27" y="91"/>
                    </a:lnTo>
                    <a:lnTo>
                      <a:pt x="26" y="88"/>
                    </a:lnTo>
                    <a:lnTo>
                      <a:pt x="27" y="81"/>
                    </a:lnTo>
                    <a:lnTo>
                      <a:pt x="30" y="78"/>
                    </a:lnTo>
                    <a:lnTo>
                      <a:pt x="30" y="71"/>
                    </a:lnTo>
                    <a:lnTo>
                      <a:pt x="29" y="55"/>
                    </a:lnTo>
                    <a:lnTo>
                      <a:pt x="30" y="50"/>
                    </a:lnTo>
                    <a:lnTo>
                      <a:pt x="30" y="47"/>
                    </a:lnTo>
                    <a:lnTo>
                      <a:pt x="33" y="43"/>
                    </a:lnTo>
                    <a:lnTo>
                      <a:pt x="38" y="42"/>
                    </a:lnTo>
                    <a:lnTo>
                      <a:pt x="41" y="37"/>
                    </a:lnTo>
                    <a:lnTo>
                      <a:pt x="45" y="28"/>
                    </a:lnTo>
                    <a:lnTo>
                      <a:pt x="47" y="16"/>
                    </a:lnTo>
                    <a:lnTo>
                      <a:pt x="49" y="14"/>
                    </a:lnTo>
                    <a:lnTo>
                      <a:pt x="59" y="6"/>
                    </a:lnTo>
                    <a:lnTo>
                      <a:pt x="72" y="3"/>
                    </a:lnTo>
                    <a:lnTo>
                      <a:pt x="82" y="4"/>
                    </a:lnTo>
                    <a:lnTo>
                      <a:pt x="86" y="3"/>
                    </a:lnTo>
                    <a:lnTo>
                      <a:pt x="91" y="0"/>
                    </a:lnTo>
                    <a:lnTo>
                      <a:pt x="100" y="0"/>
                    </a:lnTo>
                    <a:lnTo>
                      <a:pt x="123" y="13"/>
                    </a:lnTo>
                    <a:lnTo>
                      <a:pt x="138" y="26"/>
                    </a:lnTo>
                    <a:lnTo>
                      <a:pt x="142" y="29"/>
                    </a:lnTo>
                    <a:lnTo>
                      <a:pt x="145" y="31"/>
                    </a:lnTo>
                    <a:lnTo>
                      <a:pt x="150" y="31"/>
                    </a:lnTo>
                    <a:lnTo>
                      <a:pt x="156" y="25"/>
                    </a:lnTo>
                    <a:lnTo>
                      <a:pt x="165" y="20"/>
                    </a:lnTo>
                    <a:lnTo>
                      <a:pt x="171" y="18"/>
                    </a:lnTo>
                    <a:lnTo>
                      <a:pt x="179" y="18"/>
                    </a:lnTo>
                    <a:lnTo>
                      <a:pt x="189" y="24"/>
                    </a:lnTo>
                    <a:lnTo>
                      <a:pt x="204" y="34"/>
                    </a:lnTo>
                    <a:lnTo>
                      <a:pt x="211" y="35"/>
                    </a:lnTo>
                    <a:lnTo>
                      <a:pt x="226" y="39"/>
                    </a:lnTo>
                    <a:lnTo>
                      <a:pt x="234" y="37"/>
                    </a:lnTo>
                    <a:lnTo>
                      <a:pt x="244" y="31"/>
                    </a:lnTo>
                    <a:lnTo>
                      <a:pt x="254" y="21"/>
                    </a:lnTo>
                    <a:lnTo>
                      <a:pt x="259" y="19"/>
                    </a:lnTo>
                    <a:lnTo>
                      <a:pt x="276" y="18"/>
                    </a:lnTo>
                    <a:lnTo>
                      <a:pt x="288" y="19"/>
                    </a:lnTo>
                    <a:lnTo>
                      <a:pt x="294" y="16"/>
                    </a:lnTo>
                    <a:lnTo>
                      <a:pt x="306" y="16"/>
                    </a:lnTo>
                    <a:lnTo>
                      <a:pt x="310" y="16"/>
                    </a:lnTo>
                    <a:lnTo>
                      <a:pt x="315" y="20"/>
                    </a:lnTo>
                    <a:lnTo>
                      <a:pt x="321" y="21"/>
                    </a:lnTo>
                    <a:lnTo>
                      <a:pt x="324" y="24"/>
                    </a:lnTo>
                    <a:lnTo>
                      <a:pt x="330" y="23"/>
                    </a:lnTo>
                    <a:lnTo>
                      <a:pt x="335" y="21"/>
                    </a:lnTo>
                    <a:lnTo>
                      <a:pt x="341" y="14"/>
                    </a:lnTo>
                    <a:lnTo>
                      <a:pt x="341" y="13"/>
                    </a:lnTo>
                    <a:lnTo>
                      <a:pt x="345" y="11"/>
                    </a:lnTo>
                    <a:lnTo>
                      <a:pt x="348" y="10"/>
                    </a:lnTo>
                    <a:lnTo>
                      <a:pt x="353" y="10"/>
                    </a:lnTo>
                    <a:lnTo>
                      <a:pt x="357" y="3"/>
                    </a:lnTo>
                    <a:lnTo>
                      <a:pt x="358" y="3"/>
                    </a:lnTo>
                    <a:lnTo>
                      <a:pt x="359" y="0"/>
                    </a:lnTo>
                    <a:lnTo>
                      <a:pt x="361" y="8"/>
                    </a:lnTo>
                    <a:lnTo>
                      <a:pt x="363" y="13"/>
                    </a:lnTo>
                    <a:lnTo>
                      <a:pt x="369" y="20"/>
                    </a:lnTo>
                    <a:lnTo>
                      <a:pt x="375" y="23"/>
                    </a:lnTo>
                    <a:lnTo>
                      <a:pt x="378" y="28"/>
                    </a:lnTo>
                    <a:lnTo>
                      <a:pt x="384" y="43"/>
                    </a:lnTo>
                    <a:lnTo>
                      <a:pt x="390" y="48"/>
                    </a:lnTo>
                    <a:lnTo>
                      <a:pt x="391" y="50"/>
                    </a:lnTo>
                    <a:lnTo>
                      <a:pt x="397" y="52"/>
                    </a:lnTo>
                    <a:lnTo>
                      <a:pt x="399" y="53"/>
                    </a:lnTo>
                    <a:lnTo>
                      <a:pt x="400" y="55"/>
                    </a:lnTo>
                    <a:lnTo>
                      <a:pt x="401" y="59"/>
                    </a:lnTo>
                    <a:lnTo>
                      <a:pt x="401" y="70"/>
                    </a:lnTo>
                    <a:lnTo>
                      <a:pt x="402" y="78"/>
                    </a:lnTo>
                    <a:lnTo>
                      <a:pt x="390" y="87"/>
                    </a:lnTo>
                    <a:lnTo>
                      <a:pt x="389" y="89"/>
                    </a:lnTo>
                    <a:lnTo>
                      <a:pt x="378" y="92"/>
                    </a:lnTo>
                    <a:lnTo>
                      <a:pt x="375" y="94"/>
                    </a:lnTo>
                    <a:lnTo>
                      <a:pt x="370" y="100"/>
                    </a:lnTo>
                    <a:lnTo>
                      <a:pt x="367" y="104"/>
                    </a:lnTo>
                    <a:lnTo>
                      <a:pt x="366" y="109"/>
                    </a:lnTo>
                    <a:lnTo>
                      <a:pt x="361" y="125"/>
                    </a:lnTo>
                    <a:lnTo>
                      <a:pt x="355" y="136"/>
                    </a:lnTo>
                    <a:lnTo>
                      <a:pt x="353" y="143"/>
                    </a:lnTo>
                    <a:lnTo>
                      <a:pt x="352" y="151"/>
                    </a:lnTo>
                    <a:lnTo>
                      <a:pt x="347" y="169"/>
                    </a:lnTo>
                    <a:lnTo>
                      <a:pt x="345" y="176"/>
                    </a:lnTo>
                    <a:lnTo>
                      <a:pt x="345" y="181"/>
                    </a:lnTo>
                    <a:lnTo>
                      <a:pt x="344" y="184"/>
                    </a:lnTo>
                    <a:lnTo>
                      <a:pt x="333" y="188"/>
                    </a:lnTo>
                    <a:lnTo>
                      <a:pt x="327" y="196"/>
                    </a:lnTo>
                    <a:lnTo>
                      <a:pt x="324" y="208"/>
                    </a:lnTo>
                    <a:lnTo>
                      <a:pt x="321" y="218"/>
                    </a:lnTo>
                    <a:lnTo>
                      <a:pt x="319" y="222"/>
                    </a:lnTo>
                    <a:lnTo>
                      <a:pt x="313" y="237"/>
                    </a:lnTo>
                    <a:lnTo>
                      <a:pt x="302" y="258"/>
                    </a:lnTo>
                    <a:lnTo>
                      <a:pt x="301" y="263"/>
                    </a:lnTo>
                    <a:lnTo>
                      <a:pt x="299" y="267"/>
                    </a:lnTo>
                    <a:lnTo>
                      <a:pt x="294" y="270"/>
                    </a:lnTo>
                    <a:lnTo>
                      <a:pt x="285" y="269"/>
                    </a:lnTo>
                    <a:lnTo>
                      <a:pt x="279" y="264"/>
                    </a:lnTo>
                    <a:lnTo>
                      <a:pt x="276" y="263"/>
                    </a:lnTo>
                    <a:lnTo>
                      <a:pt x="276" y="261"/>
                    </a:lnTo>
                    <a:lnTo>
                      <a:pt x="276" y="259"/>
                    </a:lnTo>
                    <a:lnTo>
                      <a:pt x="269" y="253"/>
                    </a:lnTo>
                    <a:lnTo>
                      <a:pt x="258" y="251"/>
                    </a:lnTo>
                    <a:lnTo>
                      <a:pt x="245" y="255"/>
                    </a:lnTo>
                    <a:lnTo>
                      <a:pt x="236" y="255"/>
                    </a:lnTo>
                    <a:lnTo>
                      <a:pt x="234" y="255"/>
                    </a:lnTo>
                    <a:lnTo>
                      <a:pt x="232" y="266"/>
                    </a:lnTo>
                    <a:lnTo>
                      <a:pt x="225" y="269"/>
                    </a:lnTo>
                    <a:lnTo>
                      <a:pt x="220" y="274"/>
                    </a:lnTo>
                    <a:lnTo>
                      <a:pt x="216" y="281"/>
                    </a:lnTo>
                    <a:lnTo>
                      <a:pt x="209" y="292"/>
                    </a:lnTo>
                    <a:lnTo>
                      <a:pt x="207" y="302"/>
                    </a:lnTo>
                    <a:lnTo>
                      <a:pt x="206" y="312"/>
                    </a:lnTo>
                    <a:lnTo>
                      <a:pt x="204" y="318"/>
                    </a:lnTo>
                    <a:lnTo>
                      <a:pt x="200" y="324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1" name="Freeform 462"/>
              <p:cNvSpPr>
                <a:spLocks/>
              </p:cNvSpPr>
              <p:nvPr/>
            </p:nvSpPr>
            <p:spPr bwMode="auto">
              <a:xfrm>
                <a:off x="1074" y="2363"/>
                <a:ext cx="402" cy="352"/>
              </a:xfrm>
              <a:custGeom>
                <a:avLst/>
                <a:gdLst>
                  <a:gd name="T0" fmla="*/ 195 w 402"/>
                  <a:gd name="T1" fmla="*/ 334 h 352"/>
                  <a:gd name="T2" fmla="*/ 188 w 402"/>
                  <a:gd name="T3" fmla="*/ 334 h 352"/>
                  <a:gd name="T4" fmla="*/ 165 w 402"/>
                  <a:gd name="T5" fmla="*/ 342 h 352"/>
                  <a:gd name="T6" fmla="*/ 146 w 402"/>
                  <a:gd name="T7" fmla="*/ 341 h 352"/>
                  <a:gd name="T8" fmla="*/ 140 w 402"/>
                  <a:gd name="T9" fmla="*/ 345 h 352"/>
                  <a:gd name="T10" fmla="*/ 132 w 402"/>
                  <a:gd name="T11" fmla="*/ 347 h 352"/>
                  <a:gd name="T12" fmla="*/ 119 w 402"/>
                  <a:gd name="T13" fmla="*/ 345 h 352"/>
                  <a:gd name="T14" fmla="*/ 104 w 402"/>
                  <a:gd name="T15" fmla="*/ 345 h 352"/>
                  <a:gd name="T16" fmla="*/ 91 w 402"/>
                  <a:gd name="T17" fmla="*/ 318 h 352"/>
                  <a:gd name="T18" fmla="*/ 92 w 402"/>
                  <a:gd name="T19" fmla="*/ 309 h 352"/>
                  <a:gd name="T20" fmla="*/ 82 w 402"/>
                  <a:gd name="T21" fmla="*/ 298 h 352"/>
                  <a:gd name="T22" fmla="*/ 76 w 402"/>
                  <a:gd name="T23" fmla="*/ 290 h 352"/>
                  <a:gd name="T24" fmla="*/ 53 w 402"/>
                  <a:gd name="T25" fmla="*/ 274 h 352"/>
                  <a:gd name="T26" fmla="*/ 0 w 402"/>
                  <a:gd name="T27" fmla="*/ 273 h 352"/>
                  <a:gd name="T28" fmla="*/ 3 w 402"/>
                  <a:gd name="T29" fmla="*/ 227 h 352"/>
                  <a:gd name="T30" fmla="*/ 6 w 402"/>
                  <a:gd name="T31" fmla="*/ 187 h 352"/>
                  <a:gd name="T32" fmla="*/ 15 w 402"/>
                  <a:gd name="T33" fmla="*/ 156 h 352"/>
                  <a:gd name="T34" fmla="*/ 30 w 402"/>
                  <a:gd name="T35" fmla="*/ 139 h 352"/>
                  <a:gd name="T36" fmla="*/ 32 w 402"/>
                  <a:gd name="T37" fmla="*/ 134 h 352"/>
                  <a:gd name="T38" fmla="*/ 30 w 402"/>
                  <a:gd name="T39" fmla="*/ 125 h 352"/>
                  <a:gd name="T40" fmla="*/ 36 w 402"/>
                  <a:gd name="T41" fmla="*/ 123 h 352"/>
                  <a:gd name="T42" fmla="*/ 33 w 402"/>
                  <a:gd name="T43" fmla="*/ 98 h 352"/>
                  <a:gd name="T44" fmla="*/ 27 w 402"/>
                  <a:gd name="T45" fmla="*/ 81 h 352"/>
                  <a:gd name="T46" fmla="*/ 29 w 402"/>
                  <a:gd name="T47" fmla="*/ 55 h 352"/>
                  <a:gd name="T48" fmla="*/ 33 w 402"/>
                  <a:gd name="T49" fmla="*/ 43 h 352"/>
                  <a:gd name="T50" fmla="*/ 45 w 402"/>
                  <a:gd name="T51" fmla="*/ 28 h 352"/>
                  <a:gd name="T52" fmla="*/ 59 w 402"/>
                  <a:gd name="T53" fmla="*/ 6 h 352"/>
                  <a:gd name="T54" fmla="*/ 86 w 402"/>
                  <a:gd name="T55" fmla="*/ 3 h 352"/>
                  <a:gd name="T56" fmla="*/ 123 w 402"/>
                  <a:gd name="T57" fmla="*/ 13 h 352"/>
                  <a:gd name="T58" fmla="*/ 145 w 402"/>
                  <a:gd name="T59" fmla="*/ 31 h 352"/>
                  <a:gd name="T60" fmla="*/ 165 w 402"/>
                  <a:gd name="T61" fmla="*/ 20 h 352"/>
                  <a:gd name="T62" fmla="*/ 189 w 402"/>
                  <a:gd name="T63" fmla="*/ 24 h 352"/>
                  <a:gd name="T64" fmla="*/ 226 w 402"/>
                  <a:gd name="T65" fmla="*/ 39 h 352"/>
                  <a:gd name="T66" fmla="*/ 254 w 402"/>
                  <a:gd name="T67" fmla="*/ 21 h 352"/>
                  <a:gd name="T68" fmla="*/ 288 w 402"/>
                  <a:gd name="T69" fmla="*/ 19 h 352"/>
                  <a:gd name="T70" fmla="*/ 310 w 402"/>
                  <a:gd name="T71" fmla="*/ 16 h 352"/>
                  <a:gd name="T72" fmla="*/ 324 w 402"/>
                  <a:gd name="T73" fmla="*/ 24 h 352"/>
                  <a:gd name="T74" fmla="*/ 341 w 402"/>
                  <a:gd name="T75" fmla="*/ 14 h 352"/>
                  <a:gd name="T76" fmla="*/ 348 w 402"/>
                  <a:gd name="T77" fmla="*/ 10 h 352"/>
                  <a:gd name="T78" fmla="*/ 358 w 402"/>
                  <a:gd name="T79" fmla="*/ 3 h 352"/>
                  <a:gd name="T80" fmla="*/ 363 w 402"/>
                  <a:gd name="T81" fmla="*/ 13 h 352"/>
                  <a:gd name="T82" fmla="*/ 378 w 402"/>
                  <a:gd name="T83" fmla="*/ 28 h 352"/>
                  <a:gd name="T84" fmla="*/ 391 w 402"/>
                  <a:gd name="T85" fmla="*/ 50 h 352"/>
                  <a:gd name="T86" fmla="*/ 400 w 402"/>
                  <a:gd name="T87" fmla="*/ 55 h 352"/>
                  <a:gd name="T88" fmla="*/ 402 w 402"/>
                  <a:gd name="T89" fmla="*/ 78 h 352"/>
                  <a:gd name="T90" fmla="*/ 378 w 402"/>
                  <a:gd name="T91" fmla="*/ 92 h 352"/>
                  <a:gd name="T92" fmla="*/ 367 w 402"/>
                  <a:gd name="T93" fmla="*/ 104 h 352"/>
                  <a:gd name="T94" fmla="*/ 355 w 402"/>
                  <a:gd name="T95" fmla="*/ 136 h 352"/>
                  <a:gd name="T96" fmla="*/ 347 w 402"/>
                  <a:gd name="T97" fmla="*/ 169 h 352"/>
                  <a:gd name="T98" fmla="*/ 344 w 402"/>
                  <a:gd name="T99" fmla="*/ 184 h 352"/>
                  <a:gd name="T100" fmla="*/ 324 w 402"/>
                  <a:gd name="T101" fmla="*/ 208 h 352"/>
                  <a:gd name="T102" fmla="*/ 313 w 402"/>
                  <a:gd name="T103" fmla="*/ 237 h 352"/>
                  <a:gd name="T104" fmla="*/ 299 w 402"/>
                  <a:gd name="T105" fmla="*/ 267 h 352"/>
                  <a:gd name="T106" fmla="*/ 279 w 402"/>
                  <a:gd name="T107" fmla="*/ 264 h 352"/>
                  <a:gd name="T108" fmla="*/ 276 w 402"/>
                  <a:gd name="T109" fmla="*/ 259 h 352"/>
                  <a:gd name="T110" fmla="*/ 245 w 402"/>
                  <a:gd name="T111" fmla="*/ 255 h 352"/>
                  <a:gd name="T112" fmla="*/ 232 w 402"/>
                  <a:gd name="T113" fmla="*/ 266 h 352"/>
                  <a:gd name="T114" fmla="*/ 216 w 402"/>
                  <a:gd name="T115" fmla="*/ 281 h 352"/>
                  <a:gd name="T116" fmla="*/ 206 w 402"/>
                  <a:gd name="T117" fmla="*/ 312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02" h="352">
                    <a:moveTo>
                      <a:pt x="200" y="324"/>
                    </a:moveTo>
                    <a:lnTo>
                      <a:pt x="195" y="328"/>
                    </a:lnTo>
                    <a:lnTo>
                      <a:pt x="195" y="334"/>
                    </a:lnTo>
                    <a:lnTo>
                      <a:pt x="192" y="329"/>
                    </a:lnTo>
                    <a:lnTo>
                      <a:pt x="189" y="328"/>
                    </a:lnTo>
                    <a:lnTo>
                      <a:pt x="188" y="334"/>
                    </a:lnTo>
                    <a:lnTo>
                      <a:pt x="186" y="342"/>
                    </a:lnTo>
                    <a:lnTo>
                      <a:pt x="172" y="341"/>
                    </a:lnTo>
                    <a:lnTo>
                      <a:pt x="165" y="342"/>
                    </a:lnTo>
                    <a:lnTo>
                      <a:pt x="151" y="336"/>
                    </a:lnTo>
                    <a:lnTo>
                      <a:pt x="148" y="341"/>
                    </a:lnTo>
                    <a:lnTo>
                      <a:pt x="146" y="341"/>
                    </a:lnTo>
                    <a:lnTo>
                      <a:pt x="144" y="345"/>
                    </a:lnTo>
                    <a:lnTo>
                      <a:pt x="141" y="345"/>
                    </a:lnTo>
                    <a:lnTo>
                      <a:pt x="140" y="345"/>
                    </a:lnTo>
                    <a:lnTo>
                      <a:pt x="138" y="348"/>
                    </a:lnTo>
                    <a:lnTo>
                      <a:pt x="135" y="345"/>
                    </a:lnTo>
                    <a:lnTo>
                      <a:pt x="132" y="347"/>
                    </a:lnTo>
                    <a:lnTo>
                      <a:pt x="131" y="345"/>
                    </a:lnTo>
                    <a:lnTo>
                      <a:pt x="119" y="352"/>
                    </a:lnTo>
                    <a:lnTo>
                      <a:pt x="119" y="345"/>
                    </a:lnTo>
                    <a:lnTo>
                      <a:pt x="113" y="345"/>
                    </a:lnTo>
                    <a:lnTo>
                      <a:pt x="112" y="347"/>
                    </a:lnTo>
                    <a:lnTo>
                      <a:pt x="104" y="345"/>
                    </a:lnTo>
                    <a:lnTo>
                      <a:pt x="101" y="339"/>
                    </a:lnTo>
                    <a:lnTo>
                      <a:pt x="94" y="331"/>
                    </a:lnTo>
                    <a:lnTo>
                      <a:pt x="91" y="318"/>
                    </a:lnTo>
                    <a:lnTo>
                      <a:pt x="90" y="311"/>
                    </a:lnTo>
                    <a:lnTo>
                      <a:pt x="94" y="309"/>
                    </a:lnTo>
                    <a:lnTo>
                      <a:pt x="92" y="309"/>
                    </a:lnTo>
                    <a:lnTo>
                      <a:pt x="87" y="306"/>
                    </a:lnTo>
                    <a:lnTo>
                      <a:pt x="85" y="300"/>
                    </a:lnTo>
                    <a:lnTo>
                      <a:pt x="82" y="298"/>
                    </a:lnTo>
                    <a:lnTo>
                      <a:pt x="81" y="294"/>
                    </a:lnTo>
                    <a:lnTo>
                      <a:pt x="79" y="294"/>
                    </a:lnTo>
                    <a:lnTo>
                      <a:pt x="76" y="290"/>
                    </a:lnTo>
                    <a:lnTo>
                      <a:pt x="72" y="282"/>
                    </a:lnTo>
                    <a:lnTo>
                      <a:pt x="59" y="275"/>
                    </a:lnTo>
                    <a:lnTo>
                      <a:pt x="53" y="274"/>
                    </a:lnTo>
                    <a:lnTo>
                      <a:pt x="39" y="272"/>
                    </a:lnTo>
                    <a:lnTo>
                      <a:pt x="3" y="275"/>
                    </a:lnTo>
                    <a:lnTo>
                      <a:pt x="0" y="273"/>
                    </a:lnTo>
                    <a:lnTo>
                      <a:pt x="0" y="247"/>
                    </a:lnTo>
                    <a:lnTo>
                      <a:pt x="0" y="242"/>
                    </a:lnTo>
                    <a:lnTo>
                      <a:pt x="3" y="227"/>
                    </a:lnTo>
                    <a:lnTo>
                      <a:pt x="3" y="208"/>
                    </a:lnTo>
                    <a:lnTo>
                      <a:pt x="3" y="194"/>
                    </a:lnTo>
                    <a:lnTo>
                      <a:pt x="6" y="187"/>
                    </a:lnTo>
                    <a:lnTo>
                      <a:pt x="12" y="173"/>
                    </a:lnTo>
                    <a:lnTo>
                      <a:pt x="13" y="164"/>
                    </a:lnTo>
                    <a:lnTo>
                      <a:pt x="15" y="156"/>
                    </a:lnTo>
                    <a:lnTo>
                      <a:pt x="21" y="149"/>
                    </a:lnTo>
                    <a:lnTo>
                      <a:pt x="30" y="143"/>
                    </a:lnTo>
                    <a:lnTo>
                      <a:pt x="30" y="139"/>
                    </a:lnTo>
                    <a:lnTo>
                      <a:pt x="32" y="137"/>
                    </a:lnTo>
                    <a:lnTo>
                      <a:pt x="32" y="137"/>
                    </a:lnTo>
                    <a:lnTo>
                      <a:pt x="32" y="134"/>
                    </a:lnTo>
                    <a:lnTo>
                      <a:pt x="29" y="131"/>
                    </a:lnTo>
                    <a:lnTo>
                      <a:pt x="29" y="129"/>
                    </a:lnTo>
                    <a:lnTo>
                      <a:pt x="30" y="125"/>
                    </a:lnTo>
                    <a:lnTo>
                      <a:pt x="33" y="123"/>
                    </a:lnTo>
                    <a:lnTo>
                      <a:pt x="35" y="123"/>
                    </a:lnTo>
                    <a:lnTo>
                      <a:pt x="36" y="123"/>
                    </a:lnTo>
                    <a:lnTo>
                      <a:pt x="36" y="110"/>
                    </a:lnTo>
                    <a:lnTo>
                      <a:pt x="33" y="101"/>
                    </a:lnTo>
                    <a:lnTo>
                      <a:pt x="33" y="98"/>
                    </a:lnTo>
                    <a:lnTo>
                      <a:pt x="27" y="91"/>
                    </a:lnTo>
                    <a:lnTo>
                      <a:pt x="26" y="88"/>
                    </a:lnTo>
                    <a:lnTo>
                      <a:pt x="27" y="81"/>
                    </a:lnTo>
                    <a:lnTo>
                      <a:pt x="30" y="78"/>
                    </a:lnTo>
                    <a:lnTo>
                      <a:pt x="30" y="71"/>
                    </a:lnTo>
                    <a:lnTo>
                      <a:pt x="29" y="55"/>
                    </a:lnTo>
                    <a:lnTo>
                      <a:pt x="30" y="50"/>
                    </a:lnTo>
                    <a:lnTo>
                      <a:pt x="30" y="47"/>
                    </a:lnTo>
                    <a:lnTo>
                      <a:pt x="33" y="43"/>
                    </a:lnTo>
                    <a:lnTo>
                      <a:pt x="38" y="42"/>
                    </a:lnTo>
                    <a:lnTo>
                      <a:pt x="41" y="37"/>
                    </a:lnTo>
                    <a:lnTo>
                      <a:pt x="45" y="28"/>
                    </a:lnTo>
                    <a:lnTo>
                      <a:pt x="47" y="16"/>
                    </a:lnTo>
                    <a:lnTo>
                      <a:pt x="49" y="14"/>
                    </a:lnTo>
                    <a:lnTo>
                      <a:pt x="59" y="6"/>
                    </a:lnTo>
                    <a:lnTo>
                      <a:pt x="72" y="3"/>
                    </a:lnTo>
                    <a:lnTo>
                      <a:pt x="82" y="4"/>
                    </a:lnTo>
                    <a:lnTo>
                      <a:pt x="86" y="3"/>
                    </a:lnTo>
                    <a:lnTo>
                      <a:pt x="91" y="0"/>
                    </a:lnTo>
                    <a:lnTo>
                      <a:pt x="100" y="0"/>
                    </a:lnTo>
                    <a:lnTo>
                      <a:pt x="123" y="13"/>
                    </a:lnTo>
                    <a:lnTo>
                      <a:pt x="138" y="26"/>
                    </a:lnTo>
                    <a:lnTo>
                      <a:pt x="142" y="29"/>
                    </a:lnTo>
                    <a:lnTo>
                      <a:pt x="145" y="31"/>
                    </a:lnTo>
                    <a:lnTo>
                      <a:pt x="150" y="31"/>
                    </a:lnTo>
                    <a:lnTo>
                      <a:pt x="156" y="25"/>
                    </a:lnTo>
                    <a:lnTo>
                      <a:pt x="165" y="20"/>
                    </a:lnTo>
                    <a:lnTo>
                      <a:pt x="171" y="18"/>
                    </a:lnTo>
                    <a:lnTo>
                      <a:pt x="179" y="18"/>
                    </a:lnTo>
                    <a:lnTo>
                      <a:pt x="189" y="24"/>
                    </a:lnTo>
                    <a:lnTo>
                      <a:pt x="204" y="34"/>
                    </a:lnTo>
                    <a:lnTo>
                      <a:pt x="211" y="35"/>
                    </a:lnTo>
                    <a:lnTo>
                      <a:pt x="226" y="39"/>
                    </a:lnTo>
                    <a:lnTo>
                      <a:pt x="234" y="37"/>
                    </a:lnTo>
                    <a:lnTo>
                      <a:pt x="244" y="31"/>
                    </a:lnTo>
                    <a:lnTo>
                      <a:pt x="254" y="21"/>
                    </a:lnTo>
                    <a:lnTo>
                      <a:pt x="259" y="19"/>
                    </a:lnTo>
                    <a:lnTo>
                      <a:pt x="276" y="18"/>
                    </a:lnTo>
                    <a:lnTo>
                      <a:pt x="288" y="19"/>
                    </a:lnTo>
                    <a:lnTo>
                      <a:pt x="294" y="16"/>
                    </a:lnTo>
                    <a:lnTo>
                      <a:pt x="306" y="16"/>
                    </a:lnTo>
                    <a:lnTo>
                      <a:pt x="310" y="16"/>
                    </a:lnTo>
                    <a:lnTo>
                      <a:pt x="315" y="20"/>
                    </a:lnTo>
                    <a:lnTo>
                      <a:pt x="321" y="21"/>
                    </a:lnTo>
                    <a:lnTo>
                      <a:pt x="324" y="24"/>
                    </a:lnTo>
                    <a:lnTo>
                      <a:pt x="330" y="23"/>
                    </a:lnTo>
                    <a:lnTo>
                      <a:pt x="335" y="21"/>
                    </a:lnTo>
                    <a:lnTo>
                      <a:pt x="341" y="14"/>
                    </a:lnTo>
                    <a:lnTo>
                      <a:pt x="341" y="13"/>
                    </a:lnTo>
                    <a:lnTo>
                      <a:pt x="345" y="11"/>
                    </a:lnTo>
                    <a:lnTo>
                      <a:pt x="348" y="10"/>
                    </a:lnTo>
                    <a:lnTo>
                      <a:pt x="353" y="10"/>
                    </a:lnTo>
                    <a:lnTo>
                      <a:pt x="357" y="3"/>
                    </a:lnTo>
                    <a:lnTo>
                      <a:pt x="358" y="3"/>
                    </a:lnTo>
                    <a:lnTo>
                      <a:pt x="359" y="0"/>
                    </a:lnTo>
                    <a:lnTo>
                      <a:pt x="361" y="8"/>
                    </a:lnTo>
                    <a:lnTo>
                      <a:pt x="363" y="13"/>
                    </a:lnTo>
                    <a:lnTo>
                      <a:pt x="369" y="20"/>
                    </a:lnTo>
                    <a:lnTo>
                      <a:pt x="375" y="23"/>
                    </a:lnTo>
                    <a:lnTo>
                      <a:pt x="378" y="28"/>
                    </a:lnTo>
                    <a:lnTo>
                      <a:pt x="384" y="43"/>
                    </a:lnTo>
                    <a:lnTo>
                      <a:pt x="390" y="48"/>
                    </a:lnTo>
                    <a:lnTo>
                      <a:pt x="391" y="50"/>
                    </a:lnTo>
                    <a:lnTo>
                      <a:pt x="397" y="52"/>
                    </a:lnTo>
                    <a:lnTo>
                      <a:pt x="399" y="53"/>
                    </a:lnTo>
                    <a:lnTo>
                      <a:pt x="400" y="55"/>
                    </a:lnTo>
                    <a:lnTo>
                      <a:pt x="401" y="59"/>
                    </a:lnTo>
                    <a:lnTo>
                      <a:pt x="401" y="70"/>
                    </a:lnTo>
                    <a:lnTo>
                      <a:pt x="402" y="78"/>
                    </a:lnTo>
                    <a:lnTo>
                      <a:pt x="390" y="87"/>
                    </a:lnTo>
                    <a:lnTo>
                      <a:pt x="389" y="89"/>
                    </a:lnTo>
                    <a:lnTo>
                      <a:pt x="378" y="92"/>
                    </a:lnTo>
                    <a:lnTo>
                      <a:pt x="375" y="94"/>
                    </a:lnTo>
                    <a:lnTo>
                      <a:pt x="370" y="100"/>
                    </a:lnTo>
                    <a:lnTo>
                      <a:pt x="367" y="104"/>
                    </a:lnTo>
                    <a:lnTo>
                      <a:pt x="366" y="109"/>
                    </a:lnTo>
                    <a:lnTo>
                      <a:pt x="361" y="125"/>
                    </a:lnTo>
                    <a:lnTo>
                      <a:pt x="355" y="136"/>
                    </a:lnTo>
                    <a:lnTo>
                      <a:pt x="353" y="143"/>
                    </a:lnTo>
                    <a:lnTo>
                      <a:pt x="352" y="151"/>
                    </a:lnTo>
                    <a:lnTo>
                      <a:pt x="347" y="169"/>
                    </a:lnTo>
                    <a:lnTo>
                      <a:pt x="345" y="176"/>
                    </a:lnTo>
                    <a:lnTo>
                      <a:pt x="345" y="181"/>
                    </a:lnTo>
                    <a:lnTo>
                      <a:pt x="344" y="184"/>
                    </a:lnTo>
                    <a:lnTo>
                      <a:pt x="333" y="188"/>
                    </a:lnTo>
                    <a:lnTo>
                      <a:pt x="327" y="196"/>
                    </a:lnTo>
                    <a:lnTo>
                      <a:pt x="324" y="208"/>
                    </a:lnTo>
                    <a:lnTo>
                      <a:pt x="321" y="218"/>
                    </a:lnTo>
                    <a:lnTo>
                      <a:pt x="319" y="222"/>
                    </a:lnTo>
                    <a:lnTo>
                      <a:pt x="313" y="237"/>
                    </a:lnTo>
                    <a:lnTo>
                      <a:pt x="302" y="258"/>
                    </a:lnTo>
                    <a:lnTo>
                      <a:pt x="301" y="263"/>
                    </a:lnTo>
                    <a:lnTo>
                      <a:pt x="299" y="267"/>
                    </a:lnTo>
                    <a:lnTo>
                      <a:pt x="294" y="270"/>
                    </a:lnTo>
                    <a:lnTo>
                      <a:pt x="285" y="269"/>
                    </a:lnTo>
                    <a:lnTo>
                      <a:pt x="279" y="264"/>
                    </a:lnTo>
                    <a:lnTo>
                      <a:pt x="276" y="263"/>
                    </a:lnTo>
                    <a:lnTo>
                      <a:pt x="276" y="261"/>
                    </a:lnTo>
                    <a:lnTo>
                      <a:pt x="276" y="259"/>
                    </a:lnTo>
                    <a:lnTo>
                      <a:pt x="269" y="253"/>
                    </a:lnTo>
                    <a:lnTo>
                      <a:pt x="258" y="251"/>
                    </a:lnTo>
                    <a:lnTo>
                      <a:pt x="245" y="255"/>
                    </a:lnTo>
                    <a:lnTo>
                      <a:pt x="236" y="255"/>
                    </a:lnTo>
                    <a:lnTo>
                      <a:pt x="234" y="255"/>
                    </a:lnTo>
                    <a:lnTo>
                      <a:pt x="232" y="266"/>
                    </a:lnTo>
                    <a:lnTo>
                      <a:pt x="225" y="269"/>
                    </a:lnTo>
                    <a:lnTo>
                      <a:pt x="220" y="274"/>
                    </a:lnTo>
                    <a:lnTo>
                      <a:pt x="216" y="281"/>
                    </a:lnTo>
                    <a:lnTo>
                      <a:pt x="209" y="292"/>
                    </a:lnTo>
                    <a:lnTo>
                      <a:pt x="207" y="302"/>
                    </a:lnTo>
                    <a:lnTo>
                      <a:pt x="206" y="312"/>
                    </a:lnTo>
                    <a:lnTo>
                      <a:pt x="204" y="318"/>
                    </a:lnTo>
                    <a:lnTo>
                      <a:pt x="200" y="324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D1D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2" name="Freeform 463"/>
              <p:cNvSpPr>
                <a:spLocks/>
              </p:cNvSpPr>
              <p:nvPr/>
            </p:nvSpPr>
            <p:spPr bwMode="auto">
              <a:xfrm>
                <a:off x="1006" y="2416"/>
                <a:ext cx="104" cy="225"/>
              </a:xfrm>
              <a:custGeom>
                <a:avLst/>
                <a:gdLst>
                  <a:gd name="T0" fmla="*/ 68 w 104"/>
                  <a:gd name="T1" fmla="*/ 220 h 225"/>
                  <a:gd name="T2" fmla="*/ 42 w 104"/>
                  <a:gd name="T3" fmla="*/ 225 h 225"/>
                  <a:gd name="T4" fmla="*/ 35 w 104"/>
                  <a:gd name="T5" fmla="*/ 218 h 225"/>
                  <a:gd name="T6" fmla="*/ 33 w 104"/>
                  <a:gd name="T7" fmla="*/ 203 h 225"/>
                  <a:gd name="T8" fmla="*/ 35 w 104"/>
                  <a:gd name="T9" fmla="*/ 153 h 225"/>
                  <a:gd name="T10" fmla="*/ 33 w 104"/>
                  <a:gd name="T11" fmla="*/ 135 h 225"/>
                  <a:gd name="T12" fmla="*/ 31 w 104"/>
                  <a:gd name="T13" fmla="*/ 124 h 225"/>
                  <a:gd name="T14" fmla="*/ 25 w 104"/>
                  <a:gd name="T15" fmla="*/ 104 h 225"/>
                  <a:gd name="T16" fmla="*/ 12 w 104"/>
                  <a:gd name="T17" fmla="*/ 80 h 225"/>
                  <a:gd name="T18" fmla="*/ 6 w 104"/>
                  <a:gd name="T19" fmla="*/ 80 h 225"/>
                  <a:gd name="T20" fmla="*/ 0 w 104"/>
                  <a:gd name="T21" fmla="*/ 74 h 225"/>
                  <a:gd name="T22" fmla="*/ 0 w 104"/>
                  <a:gd name="T23" fmla="*/ 61 h 225"/>
                  <a:gd name="T24" fmla="*/ 3 w 104"/>
                  <a:gd name="T25" fmla="*/ 52 h 225"/>
                  <a:gd name="T26" fmla="*/ 6 w 104"/>
                  <a:gd name="T27" fmla="*/ 48 h 225"/>
                  <a:gd name="T28" fmla="*/ 9 w 104"/>
                  <a:gd name="T29" fmla="*/ 45 h 225"/>
                  <a:gd name="T30" fmla="*/ 13 w 104"/>
                  <a:gd name="T31" fmla="*/ 41 h 225"/>
                  <a:gd name="T32" fmla="*/ 17 w 104"/>
                  <a:gd name="T33" fmla="*/ 41 h 225"/>
                  <a:gd name="T34" fmla="*/ 23 w 104"/>
                  <a:gd name="T35" fmla="*/ 32 h 225"/>
                  <a:gd name="T36" fmla="*/ 32 w 104"/>
                  <a:gd name="T37" fmla="*/ 34 h 225"/>
                  <a:gd name="T38" fmla="*/ 41 w 104"/>
                  <a:gd name="T39" fmla="*/ 34 h 225"/>
                  <a:gd name="T40" fmla="*/ 52 w 104"/>
                  <a:gd name="T41" fmla="*/ 25 h 225"/>
                  <a:gd name="T42" fmla="*/ 52 w 104"/>
                  <a:gd name="T43" fmla="*/ 22 h 225"/>
                  <a:gd name="T44" fmla="*/ 56 w 104"/>
                  <a:gd name="T45" fmla="*/ 17 h 225"/>
                  <a:gd name="T46" fmla="*/ 59 w 104"/>
                  <a:gd name="T47" fmla="*/ 14 h 225"/>
                  <a:gd name="T48" fmla="*/ 55 w 104"/>
                  <a:gd name="T49" fmla="*/ 6 h 225"/>
                  <a:gd name="T50" fmla="*/ 65 w 104"/>
                  <a:gd name="T51" fmla="*/ 3 h 225"/>
                  <a:gd name="T52" fmla="*/ 73 w 104"/>
                  <a:gd name="T53" fmla="*/ 1 h 225"/>
                  <a:gd name="T54" fmla="*/ 87 w 104"/>
                  <a:gd name="T55" fmla="*/ 16 h 225"/>
                  <a:gd name="T56" fmla="*/ 97 w 104"/>
                  <a:gd name="T57" fmla="*/ 25 h 225"/>
                  <a:gd name="T58" fmla="*/ 93 w 104"/>
                  <a:gd name="T59" fmla="*/ 35 h 225"/>
                  <a:gd name="T60" fmla="*/ 100 w 104"/>
                  <a:gd name="T61" fmla="*/ 45 h 225"/>
                  <a:gd name="T62" fmla="*/ 104 w 104"/>
                  <a:gd name="T63" fmla="*/ 58 h 225"/>
                  <a:gd name="T64" fmla="*/ 102 w 104"/>
                  <a:gd name="T65" fmla="*/ 71 h 225"/>
                  <a:gd name="T66" fmla="*/ 98 w 104"/>
                  <a:gd name="T67" fmla="*/ 72 h 225"/>
                  <a:gd name="T68" fmla="*/ 96 w 104"/>
                  <a:gd name="T69" fmla="*/ 79 h 225"/>
                  <a:gd name="T70" fmla="*/ 99 w 104"/>
                  <a:gd name="T71" fmla="*/ 84 h 225"/>
                  <a:gd name="T72" fmla="*/ 97 w 104"/>
                  <a:gd name="T73" fmla="*/ 86 h 225"/>
                  <a:gd name="T74" fmla="*/ 88 w 104"/>
                  <a:gd name="T75" fmla="*/ 96 h 225"/>
                  <a:gd name="T76" fmla="*/ 80 w 104"/>
                  <a:gd name="T77" fmla="*/ 111 h 225"/>
                  <a:gd name="T78" fmla="*/ 73 w 104"/>
                  <a:gd name="T79" fmla="*/ 134 h 225"/>
                  <a:gd name="T80" fmla="*/ 70 w 104"/>
                  <a:gd name="T81" fmla="*/ 155 h 225"/>
                  <a:gd name="T82" fmla="*/ 68 w 104"/>
                  <a:gd name="T83" fmla="*/ 189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04" h="225">
                    <a:moveTo>
                      <a:pt x="67" y="194"/>
                    </a:moveTo>
                    <a:lnTo>
                      <a:pt x="68" y="220"/>
                    </a:lnTo>
                    <a:lnTo>
                      <a:pt x="70" y="222"/>
                    </a:lnTo>
                    <a:lnTo>
                      <a:pt x="42" y="225"/>
                    </a:lnTo>
                    <a:lnTo>
                      <a:pt x="38" y="223"/>
                    </a:lnTo>
                    <a:lnTo>
                      <a:pt x="35" y="218"/>
                    </a:lnTo>
                    <a:lnTo>
                      <a:pt x="33" y="210"/>
                    </a:lnTo>
                    <a:lnTo>
                      <a:pt x="33" y="203"/>
                    </a:lnTo>
                    <a:lnTo>
                      <a:pt x="36" y="187"/>
                    </a:lnTo>
                    <a:lnTo>
                      <a:pt x="35" y="153"/>
                    </a:lnTo>
                    <a:lnTo>
                      <a:pt x="35" y="141"/>
                    </a:lnTo>
                    <a:lnTo>
                      <a:pt x="33" y="135"/>
                    </a:lnTo>
                    <a:lnTo>
                      <a:pt x="32" y="128"/>
                    </a:lnTo>
                    <a:lnTo>
                      <a:pt x="31" y="124"/>
                    </a:lnTo>
                    <a:lnTo>
                      <a:pt x="29" y="119"/>
                    </a:lnTo>
                    <a:lnTo>
                      <a:pt x="25" y="104"/>
                    </a:lnTo>
                    <a:lnTo>
                      <a:pt x="20" y="92"/>
                    </a:lnTo>
                    <a:lnTo>
                      <a:pt x="12" y="80"/>
                    </a:lnTo>
                    <a:lnTo>
                      <a:pt x="9" y="80"/>
                    </a:lnTo>
                    <a:lnTo>
                      <a:pt x="6" y="80"/>
                    </a:lnTo>
                    <a:lnTo>
                      <a:pt x="3" y="76"/>
                    </a:lnTo>
                    <a:lnTo>
                      <a:pt x="0" y="74"/>
                    </a:lnTo>
                    <a:lnTo>
                      <a:pt x="0" y="69"/>
                    </a:lnTo>
                    <a:lnTo>
                      <a:pt x="0" y="61"/>
                    </a:lnTo>
                    <a:lnTo>
                      <a:pt x="3" y="57"/>
                    </a:lnTo>
                    <a:lnTo>
                      <a:pt x="3" y="52"/>
                    </a:lnTo>
                    <a:lnTo>
                      <a:pt x="5" y="51"/>
                    </a:lnTo>
                    <a:lnTo>
                      <a:pt x="6" y="48"/>
                    </a:lnTo>
                    <a:lnTo>
                      <a:pt x="9" y="48"/>
                    </a:lnTo>
                    <a:lnTo>
                      <a:pt x="9" y="45"/>
                    </a:lnTo>
                    <a:lnTo>
                      <a:pt x="12" y="43"/>
                    </a:lnTo>
                    <a:lnTo>
                      <a:pt x="13" y="41"/>
                    </a:lnTo>
                    <a:lnTo>
                      <a:pt x="14" y="41"/>
                    </a:lnTo>
                    <a:lnTo>
                      <a:pt x="17" y="41"/>
                    </a:lnTo>
                    <a:lnTo>
                      <a:pt x="21" y="33"/>
                    </a:lnTo>
                    <a:lnTo>
                      <a:pt x="23" y="32"/>
                    </a:lnTo>
                    <a:lnTo>
                      <a:pt x="27" y="32"/>
                    </a:lnTo>
                    <a:lnTo>
                      <a:pt x="32" y="34"/>
                    </a:lnTo>
                    <a:lnTo>
                      <a:pt x="37" y="33"/>
                    </a:lnTo>
                    <a:lnTo>
                      <a:pt x="41" y="34"/>
                    </a:lnTo>
                    <a:lnTo>
                      <a:pt x="44" y="33"/>
                    </a:lnTo>
                    <a:lnTo>
                      <a:pt x="52" y="25"/>
                    </a:lnTo>
                    <a:lnTo>
                      <a:pt x="53" y="24"/>
                    </a:lnTo>
                    <a:lnTo>
                      <a:pt x="52" y="22"/>
                    </a:lnTo>
                    <a:lnTo>
                      <a:pt x="55" y="21"/>
                    </a:lnTo>
                    <a:lnTo>
                      <a:pt x="56" y="17"/>
                    </a:lnTo>
                    <a:lnTo>
                      <a:pt x="56" y="16"/>
                    </a:lnTo>
                    <a:lnTo>
                      <a:pt x="59" y="14"/>
                    </a:lnTo>
                    <a:lnTo>
                      <a:pt x="56" y="7"/>
                    </a:lnTo>
                    <a:lnTo>
                      <a:pt x="55" y="6"/>
                    </a:lnTo>
                    <a:lnTo>
                      <a:pt x="62" y="3"/>
                    </a:lnTo>
                    <a:lnTo>
                      <a:pt x="65" y="3"/>
                    </a:lnTo>
                    <a:lnTo>
                      <a:pt x="71" y="0"/>
                    </a:lnTo>
                    <a:lnTo>
                      <a:pt x="73" y="1"/>
                    </a:lnTo>
                    <a:lnTo>
                      <a:pt x="80" y="9"/>
                    </a:lnTo>
                    <a:lnTo>
                      <a:pt x="87" y="16"/>
                    </a:lnTo>
                    <a:lnTo>
                      <a:pt x="92" y="19"/>
                    </a:lnTo>
                    <a:lnTo>
                      <a:pt x="97" y="25"/>
                    </a:lnTo>
                    <a:lnTo>
                      <a:pt x="94" y="28"/>
                    </a:lnTo>
                    <a:lnTo>
                      <a:pt x="93" y="35"/>
                    </a:lnTo>
                    <a:lnTo>
                      <a:pt x="94" y="38"/>
                    </a:lnTo>
                    <a:lnTo>
                      <a:pt x="100" y="45"/>
                    </a:lnTo>
                    <a:lnTo>
                      <a:pt x="101" y="48"/>
                    </a:lnTo>
                    <a:lnTo>
                      <a:pt x="104" y="58"/>
                    </a:lnTo>
                    <a:lnTo>
                      <a:pt x="104" y="70"/>
                    </a:lnTo>
                    <a:lnTo>
                      <a:pt x="102" y="71"/>
                    </a:lnTo>
                    <a:lnTo>
                      <a:pt x="100" y="71"/>
                    </a:lnTo>
                    <a:lnTo>
                      <a:pt x="98" y="72"/>
                    </a:lnTo>
                    <a:lnTo>
                      <a:pt x="96" y="76"/>
                    </a:lnTo>
                    <a:lnTo>
                      <a:pt x="96" y="79"/>
                    </a:lnTo>
                    <a:lnTo>
                      <a:pt x="99" y="82"/>
                    </a:lnTo>
                    <a:lnTo>
                      <a:pt x="99" y="84"/>
                    </a:lnTo>
                    <a:lnTo>
                      <a:pt x="99" y="85"/>
                    </a:lnTo>
                    <a:lnTo>
                      <a:pt x="97" y="86"/>
                    </a:lnTo>
                    <a:lnTo>
                      <a:pt x="97" y="90"/>
                    </a:lnTo>
                    <a:lnTo>
                      <a:pt x="88" y="96"/>
                    </a:lnTo>
                    <a:lnTo>
                      <a:pt x="83" y="104"/>
                    </a:lnTo>
                    <a:lnTo>
                      <a:pt x="80" y="111"/>
                    </a:lnTo>
                    <a:lnTo>
                      <a:pt x="80" y="120"/>
                    </a:lnTo>
                    <a:lnTo>
                      <a:pt x="73" y="134"/>
                    </a:lnTo>
                    <a:lnTo>
                      <a:pt x="71" y="141"/>
                    </a:lnTo>
                    <a:lnTo>
                      <a:pt x="70" y="155"/>
                    </a:lnTo>
                    <a:lnTo>
                      <a:pt x="71" y="174"/>
                    </a:lnTo>
                    <a:lnTo>
                      <a:pt x="68" y="189"/>
                    </a:lnTo>
                    <a:lnTo>
                      <a:pt x="67" y="19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3" name="Freeform 464"/>
              <p:cNvSpPr>
                <a:spLocks/>
              </p:cNvSpPr>
              <p:nvPr/>
            </p:nvSpPr>
            <p:spPr bwMode="auto">
              <a:xfrm>
                <a:off x="1006" y="2416"/>
                <a:ext cx="104" cy="225"/>
              </a:xfrm>
              <a:custGeom>
                <a:avLst/>
                <a:gdLst>
                  <a:gd name="T0" fmla="*/ 68 w 104"/>
                  <a:gd name="T1" fmla="*/ 220 h 225"/>
                  <a:gd name="T2" fmla="*/ 42 w 104"/>
                  <a:gd name="T3" fmla="*/ 225 h 225"/>
                  <a:gd name="T4" fmla="*/ 35 w 104"/>
                  <a:gd name="T5" fmla="*/ 218 h 225"/>
                  <a:gd name="T6" fmla="*/ 33 w 104"/>
                  <a:gd name="T7" fmla="*/ 203 h 225"/>
                  <a:gd name="T8" fmla="*/ 35 w 104"/>
                  <a:gd name="T9" fmla="*/ 153 h 225"/>
                  <a:gd name="T10" fmla="*/ 33 w 104"/>
                  <a:gd name="T11" fmla="*/ 135 h 225"/>
                  <a:gd name="T12" fmla="*/ 31 w 104"/>
                  <a:gd name="T13" fmla="*/ 124 h 225"/>
                  <a:gd name="T14" fmla="*/ 25 w 104"/>
                  <a:gd name="T15" fmla="*/ 104 h 225"/>
                  <a:gd name="T16" fmla="*/ 12 w 104"/>
                  <a:gd name="T17" fmla="*/ 80 h 225"/>
                  <a:gd name="T18" fmla="*/ 6 w 104"/>
                  <a:gd name="T19" fmla="*/ 80 h 225"/>
                  <a:gd name="T20" fmla="*/ 0 w 104"/>
                  <a:gd name="T21" fmla="*/ 74 h 225"/>
                  <a:gd name="T22" fmla="*/ 0 w 104"/>
                  <a:gd name="T23" fmla="*/ 61 h 225"/>
                  <a:gd name="T24" fmla="*/ 3 w 104"/>
                  <a:gd name="T25" fmla="*/ 52 h 225"/>
                  <a:gd name="T26" fmla="*/ 6 w 104"/>
                  <a:gd name="T27" fmla="*/ 48 h 225"/>
                  <a:gd name="T28" fmla="*/ 9 w 104"/>
                  <a:gd name="T29" fmla="*/ 45 h 225"/>
                  <a:gd name="T30" fmla="*/ 13 w 104"/>
                  <a:gd name="T31" fmla="*/ 41 h 225"/>
                  <a:gd name="T32" fmla="*/ 17 w 104"/>
                  <a:gd name="T33" fmla="*/ 41 h 225"/>
                  <a:gd name="T34" fmla="*/ 23 w 104"/>
                  <a:gd name="T35" fmla="*/ 32 h 225"/>
                  <a:gd name="T36" fmla="*/ 32 w 104"/>
                  <a:gd name="T37" fmla="*/ 34 h 225"/>
                  <a:gd name="T38" fmla="*/ 41 w 104"/>
                  <a:gd name="T39" fmla="*/ 34 h 225"/>
                  <a:gd name="T40" fmla="*/ 52 w 104"/>
                  <a:gd name="T41" fmla="*/ 25 h 225"/>
                  <a:gd name="T42" fmla="*/ 52 w 104"/>
                  <a:gd name="T43" fmla="*/ 22 h 225"/>
                  <a:gd name="T44" fmla="*/ 56 w 104"/>
                  <a:gd name="T45" fmla="*/ 17 h 225"/>
                  <a:gd name="T46" fmla="*/ 59 w 104"/>
                  <a:gd name="T47" fmla="*/ 14 h 225"/>
                  <a:gd name="T48" fmla="*/ 55 w 104"/>
                  <a:gd name="T49" fmla="*/ 6 h 225"/>
                  <a:gd name="T50" fmla="*/ 65 w 104"/>
                  <a:gd name="T51" fmla="*/ 3 h 225"/>
                  <a:gd name="T52" fmla="*/ 73 w 104"/>
                  <a:gd name="T53" fmla="*/ 1 h 225"/>
                  <a:gd name="T54" fmla="*/ 87 w 104"/>
                  <a:gd name="T55" fmla="*/ 16 h 225"/>
                  <a:gd name="T56" fmla="*/ 97 w 104"/>
                  <a:gd name="T57" fmla="*/ 25 h 225"/>
                  <a:gd name="T58" fmla="*/ 93 w 104"/>
                  <a:gd name="T59" fmla="*/ 35 h 225"/>
                  <a:gd name="T60" fmla="*/ 100 w 104"/>
                  <a:gd name="T61" fmla="*/ 45 h 225"/>
                  <a:gd name="T62" fmla="*/ 104 w 104"/>
                  <a:gd name="T63" fmla="*/ 58 h 225"/>
                  <a:gd name="T64" fmla="*/ 102 w 104"/>
                  <a:gd name="T65" fmla="*/ 71 h 225"/>
                  <a:gd name="T66" fmla="*/ 98 w 104"/>
                  <a:gd name="T67" fmla="*/ 72 h 225"/>
                  <a:gd name="T68" fmla="*/ 96 w 104"/>
                  <a:gd name="T69" fmla="*/ 79 h 225"/>
                  <a:gd name="T70" fmla="*/ 99 w 104"/>
                  <a:gd name="T71" fmla="*/ 84 h 225"/>
                  <a:gd name="T72" fmla="*/ 97 w 104"/>
                  <a:gd name="T73" fmla="*/ 86 h 225"/>
                  <a:gd name="T74" fmla="*/ 88 w 104"/>
                  <a:gd name="T75" fmla="*/ 96 h 225"/>
                  <a:gd name="T76" fmla="*/ 80 w 104"/>
                  <a:gd name="T77" fmla="*/ 111 h 225"/>
                  <a:gd name="T78" fmla="*/ 73 w 104"/>
                  <a:gd name="T79" fmla="*/ 134 h 225"/>
                  <a:gd name="T80" fmla="*/ 70 w 104"/>
                  <a:gd name="T81" fmla="*/ 155 h 225"/>
                  <a:gd name="T82" fmla="*/ 68 w 104"/>
                  <a:gd name="T83" fmla="*/ 189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04" h="225">
                    <a:moveTo>
                      <a:pt x="67" y="194"/>
                    </a:moveTo>
                    <a:lnTo>
                      <a:pt x="68" y="220"/>
                    </a:lnTo>
                    <a:lnTo>
                      <a:pt x="70" y="222"/>
                    </a:lnTo>
                    <a:lnTo>
                      <a:pt x="42" y="225"/>
                    </a:lnTo>
                    <a:lnTo>
                      <a:pt x="38" y="223"/>
                    </a:lnTo>
                    <a:lnTo>
                      <a:pt x="35" y="218"/>
                    </a:lnTo>
                    <a:lnTo>
                      <a:pt x="33" y="210"/>
                    </a:lnTo>
                    <a:lnTo>
                      <a:pt x="33" y="203"/>
                    </a:lnTo>
                    <a:lnTo>
                      <a:pt x="36" y="187"/>
                    </a:lnTo>
                    <a:lnTo>
                      <a:pt x="35" y="153"/>
                    </a:lnTo>
                    <a:lnTo>
                      <a:pt x="35" y="141"/>
                    </a:lnTo>
                    <a:lnTo>
                      <a:pt x="33" y="135"/>
                    </a:lnTo>
                    <a:lnTo>
                      <a:pt x="32" y="128"/>
                    </a:lnTo>
                    <a:lnTo>
                      <a:pt x="31" y="124"/>
                    </a:lnTo>
                    <a:lnTo>
                      <a:pt x="29" y="119"/>
                    </a:lnTo>
                    <a:lnTo>
                      <a:pt x="25" y="104"/>
                    </a:lnTo>
                    <a:lnTo>
                      <a:pt x="20" y="92"/>
                    </a:lnTo>
                    <a:lnTo>
                      <a:pt x="12" y="80"/>
                    </a:lnTo>
                    <a:lnTo>
                      <a:pt x="9" y="80"/>
                    </a:lnTo>
                    <a:lnTo>
                      <a:pt x="6" y="80"/>
                    </a:lnTo>
                    <a:lnTo>
                      <a:pt x="3" y="76"/>
                    </a:lnTo>
                    <a:lnTo>
                      <a:pt x="0" y="74"/>
                    </a:lnTo>
                    <a:lnTo>
                      <a:pt x="0" y="69"/>
                    </a:lnTo>
                    <a:lnTo>
                      <a:pt x="0" y="61"/>
                    </a:lnTo>
                    <a:lnTo>
                      <a:pt x="3" y="57"/>
                    </a:lnTo>
                    <a:lnTo>
                      <a:pt x="3" y="52"/>
                    </a:lnTo>
                    <a:lnTo>
                      <a:pt x="5" y="51"/>
                    </a:lnTo>
                    <a:lnTo>
                      <a:pt x="6" y="48"/>
                    </a:lnTo>
                    <a:lnTo>
                      <a:pt x="9" y="48"/>
                    </a:lnTo>
                    <a:lnTo>
                      <a:pt x="9" y="45"/>
                    </a:lnTo>
                    <a:lnTo>
                      <a:pt x="12" y="43"/>
                    </a:lnTo>
                    <a:lnTo>
                      <a:pt x="13" y="41"/>
                    </a:lnTo>
                    <a:lnTo>
                      <a:pt x="14" y="41"/>
                    </a:lnTo>
                    <a:lnTo>
                      <a:pt x="17" y="41"/>
                    </a:lnTo>
                    <a:lnTo>
                      <a:pt x="21" y="33"/>
                    </a:lnTo>
                    <a:lnTo>
                      <a:pt x="23" y="32"/>
                    </a:lnTo>
                    <a:lnTo>
                      <a:pt x="27" y="32"/>
                    </a:lnTo>
                    <a:lnTo>
                      <a:pt x="32" y="34"/>
                    </a:lnTo>
                    <a:lnTo>
                      <a:pt x="37" y="33"/>
                    </a:lnTo>
                    <a:lnTo>
                      <a:pt x="41" y="34"/>
                    </a:lnTo>
                    <a:lnTo>
                      <a:pt x="44" y="33"/>
                    </a:lnTo>
                    <a:lnTo>
                      <a:pt x="52" y="25"/>
                    </a:lnTo>
                    <a:lnTo>
                      <a:pt x="53" y="24"/>
                    </a:lnTo>
                    <a:lnTo>
                      <a:pt x="52" y="22"/>
                    </a:lnTo>
                    <a:lnTo>
                      <a:pt x="55" y="21"/>
                    </a:lnTo>
                    <a:lnTo>
                      <a:pt x="56" y="17"/>
                    </a:lnTo>
                    <a:lnTo>
                      <a:pt x="56" y="16"/>
                    </a:lnTo>
                    <a:lnTo>
                      <a:pt x="59" y="14"/>
                    </a:lnTo>
                    <a:lnTo>
                      <a:pt x="56" y="7"/>
                    </a:lnTo>
                    <a:lnTo>
                      <a:pt x="55" y="6"/>
                    </a:lnTo>
                    <a:lnTo>
                      <a:pt x="62" y="3"/>
                    </a:lnTo>
                    <a:lnTo>
                      <a:pt x="65" y="3"/>
                    </a:lnTo>
                    <a:lnTo>
                      <a:pt x="71" y="0"/>
                    </a:lnTo>
                    <a:lnTo>
                      <a:pt x="73" y="1"/>
                    </a:lnTo>
                    <a:lnTo>
                      <a:pt x="80" y="9"/>
                    </a:lnTo>
                    <a:lnTo>
                      <a:pt x="87" y="16"/>
                    </a:lnTo>
                    <a:lnTo>
                      <a:pt x="92" y="19"/>
                    </a:lnTo>
                    <a:lnTo>
                      <a:pt x="97" y="25"/>
                    </a:lnTo>
                    <a:lnTo>
                      <a:pt x="94" y="28"/>
                    </a:lnTo>
                    <a:lnTo>
                      <a:pt x="93" y="35"/>
                    </a:lnTo>
                    <a:lnTo>
                      <a:pt x="94" y="38"/>
                    </a:lnTo>
                    <a:lnTo>
                      <a:pt x="100" y="45"/>
                    </a:lnTo>
                    <a:lnTo>
                      <a:pt x="101" y="48"/>
                    </a:lnTo>
                    <a:lnTo>
                      <a:pt x="104" y="58"/>
                    </a:lnTo>
                    <a:lnTo>
                      <a:pt x="104" y="70"/>
                    </a:lnTo>
                    <a:lnTo>
                      <a:pt x="102" y="71"/>
                    </a:lnTo>
                    <a:lnTo>
                      <a:pt x="100" y="71"/>
                    </a:lnTo>
                    <a:lnTo>
                      <a:pt x="98" y="72"/>
                    </a:lnTo>
                    <a:lnTo>
                      <a:pt x="96" y="76"/>
                    </a:lnTo>
                    <a:lnTo>
                      <a:pt x="96" y="79"/>
                    </a:lnTo>
                    <a:lnTo>
                      <a:pt x="99" y="82"/>
                    </a:lnTo>
                    <a:lnTo>
                      <a:pt x="99" y="84"/>
                    </a:lnTo>
                    <a:lnTo>
                      <a:pt x="99" y="85"/>
                    </a:lnTo>
                    <a:lnTo>
                      <a:pt x="97" y="86"/>
                    </a:lnTo>
                    <a:lnTo>
                      <a:pt x="97" y="90"/>
                    </a:lnTo>
                    <a:lnTo>
                      <a:pt x="88" y="96"/>
                    </a:lnTo>
                    <a:lnTo>
                      <a:pt x="83" y="104"/>
                    </a:lnTo>
                    <a:lnTo>
                      <a:pt x="80" y="111"/>
                    </a:lnTo>
                    <a:lnTo>
                      <a:pt x="80" y="120"/>
                    </a:lnTo>
                    <a:lnTo>
                      <a:pt x="73" y="134"/>
                    </a:lnTo>
                    <a:lnTo>
                      <a:pt x="71" y="141"/>
                    </a:lnTo>
                    <a:lnTo>
                      <a:pt x="70" y="155"/>
                    </a:lnTo>
                    <a:lnTo>
                      <a:pt x="71" y="174"/>
                    </a:lnTo>
                    <a:lnTo>
                      <a:pt x="68" y="189"/>
                    </a:lnTo>
                    <a:lnTo>
                      <a:pt x="67" y="194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AA9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4" name="Freeform 465"/>
              <p:cNvSpPr>
                <a:spLocks/>
              </p:cNvSpPr>
              <p:nvPr/>
            </p:nvSpPr>
            <p:spPr bwMode="auto">
              <a:xfrm>
                <a:off x="1234" y="1503"/>
                <a:ext cx="136" cy="255"/>
              </a:xfrm>
              <a:custGeom>
                <a:avLst/>
                <a:gdLst>
                  <a:gd name="T0" fmla="*/ 45 w 136"/>
                  <a:gd name="T1" fmla="*/ 16 h 255"/>
                  <a:gd name="T2" fmla="*/ 48 w 136"/>
                  <a:gd name="T3" fmla="*/ 11 h 255"/>
                  <a:gd name="T4" fmla="*/ 56 w 136"/>
                  <a:gd name="T5" fmla="*/ 6 h 255"/>
                  <a:gd name="T6" fmla="*/ 71 w 136"/>
                  <a:gd name="T7" fmla="*/ 0 h 255"/>
                  <a:gd name="T8" fmla="*/ 86 w 136"/>
                  <a:gd name="T9" fmla="*/ 0 h 255"/>
                  <a:gd name="T10" fmla="*/ 96 w 136"/>
                  <a:gd name="T11" fmla="*/ 5 h 255"/>
                  <a:gd name="T12" fmla="*/ 100 w 136"/>
                  <a:gd name="T13" fmla="*/ 13 h 255"/>
                  <a:gd name="T14" fmla="*/ 106 w 136"/>
                  <a:gd name="T15" fmla="*/ 20 h 255"/>
                  <a:gd name="T16" fmla="*/ 113 w 136"/>
                  <a:gd name="T17" fmla="*/ 17 h 255"/>
                  <a:gd name="T18" fmla="*/ 120 w 136"/>
                  <a:gd name="T19" fmla="*/ 9 h 255"/>
                  <a:gd name="T20" fmla="*/ 128 w 136"/>
                  <a:gd name="T21" fmla="*/ 16 h 255"/>
                  <a:gd name="T22" fmla="*/ 113 w 136"/>
                  <a:gd name="T23" fmla="*/ 30 h 255"/>
                  <a:gd name="T24" fmla="*/ 107 w 136"/>
                  <a:gd name="T25" fmla="*/ 41 h 255"/>
                  <a:gd name="T26" fmla="*/ 112 w 136"/>
                  <a:gd name="T27" fmla="*/ 53 h 255"/>
                  <a:gd name="T28" fmla="*/ 120 w 136"/>
                  <a:gd name="T29" fmla="*/ 58 h 255"/>
                  <a:gd name="T30" fmla="*/ 127 w 136"/>
                  <a:gd name="T31" fmla="*/ 71 h 255"/>
                  <a:gd name="T32" fmla="*/ 123 w 136"/>
                  <a:gd name="T33" fmla="*/ 87 h 255"/>
                  <a:gd name="T34" fmla="*/ 115 w 136"/>
                  <a:gd name="T35" fmla="*/ 96 h 255"/>
                  <a:gd name="T36" fmla="*/ 103 w 136"/>
                  <a:gd name="T37" fmla="*/ 103 h 255"/>
                  <a:gd name="T38" fmla="*/ 95 w 136"/>
                  <a:gd name="T39" fmla="*/ 109 h 255"/>
                  <a:gd name="T40" fmla="*/ 93 w 136"/>
                  <a:gd name="T41" fmla="*/ 118 h 255"/>
                  <a:gd name="T42" fmla="*/ 86 w 136"/>
                  <a:gd name="T43" fmla="*/ 122 h 255"/>
                  <a:gd name="T44" fmla="*/ 95 w 136"/>
                  <a:gd name="T45" fmla="*/ 132 h 255"/>
                  <a:gd name="T46" fmla="*/ 102 w 136"/>
                  <a:gd name="T47" fmla="*/ 134 h 255"/>
                  <a:gd name="T48" fmla="*/ 107 w 136"/>
                  <a:gd name="T49" fmla="*/ 135 h 255"/>
                  <a:gd name="T50" fmla="*/ 115 w 136"/>
                  <a:gd name="T51" fmla="*/ 135 h 255"/>
                  <a:gd name="T52" fmla="*/ 123 w 136"/>
                  <a:gd name="T53" fmla="*/ 146 h 255"/>
                  <a:gd name="T54" fmla="*/ 125 w 136"/>
                  <a:gd name="T55" fmla="*/ 150 h 255"/>
                  <a:gd name="T56" fmla="*/ 131 w 136"/>
                  <a:gd name="T57" fmla="*/ 149 h 255"/>
                  <a:gd name="T58" fmla="*/ 134 w 136"/>
                  <a:gd name="T59" fmla="*/ 153 h 255"/>
                  <a:gd name="T60" fmla="*/ 132 w 136"/>
                  <a:gd name="T61" fmla="*/ 179 h 255"/>
                  <a:gd name="T62" fmla="*/ 110 w 136"/>
                  <a:gd name="T63" fmla="*/ 194 h 255"/>
                  <a:gd name="T64" fmla="*/ 102 w 136"/>
                  <a:gd name="T65" fmla="*/ 204 h 255"/>
                  <a:gd name="T66" fmla="*/ 91 w 136"/>
                  <a:gd name="T67" fmla="*/ 211 h 255"/>
                  <a:gd name="T68" fmla="*/ 94 w 136"/>
                  <a:gd name="T69" fmla="*/ 233 h 255"/>
                  <a:gd name="T70" fmla="*/ 90 w 136"/>
                  <a:gd name="T71" fmla="*/ 244 h 255"/>
                  <a:gd name="T72" fmla="*/ 77 w 136"/>
                  <a:gd name="T73" fmla="*/ 253 h 255"/>
                  <a:gd name="T74" fmla="*/ 68 w 136"/>
                  <a:gd name="T75" fmla="*/ 252 h 255"/>
                  <a:gd name="T76" fmla="*/ 56 w 136"/>
                  <a:gd name="T77" fmla="*/ 190 h 255"/>
                  <a:gd name="T78" fmla="*/ 41 w 136"/>
                  <a:gd name="T79" fmla="*/ 182 h 255"/>
                  <a:gd name="T80" fmla="*/ 28 w 136"/>
                  <a:gd name="T81" fmla="*/ 165 h 255"/>
                  <a:gd name="T82" fmla="*/ 20 w 136"/>
                  <a:gd name="T83" fmla="*/ 151 h 255"/>
                  <a:gd name="T84" fmla="*/ 5 w 136"/>
                  <a:gd name="T85" fmla="*/ 132 h 255"/>
                  <a:gd name="T86" fmla="*/ 0 w 136"/>
                  <a:gd name="T87" fmla="*/ 122 h 255"/>
                  <a:gd name="T88" fmla="*/ 8 w 136"/>
                  <a:gd name="T89" fmla="*/ 118 h 255"/>
                  <a:gd name="T90" fmla="*/ 11 w 136"/>
                  <a:gd name="T91" fmla="*/ 113 h 255"/>
                  <a:gd name="T92" fmla="*/ 18 w 136"/>
                  <a:gd name="T93" fmla="*/ 106 h 255"/>
                  <a:gd name="T94" fmla="*/ 33 w 136"/>
                  <a:gd name="T95" fmla="*/ 92 h 255"/>
                  <a:gd name="T96" fmla="*/ 38 w 136"/>
                  <a:gd name="T97" fmla="*/ 74 h 255"/>
                  <a:gd name="T98" fmla="*/ 35 w 136"/>
                  <a:gd name="T99" fmla="*/ 58 h 255"/>
                  <a:gd name="T100" fmla="*/ 33 w 136"/>
                  <a:gd name="T101" fmla="*/ 49 h 255"/>
                  <a:gd name="T102" fmla="*/ 35 w 136"/>
                  <a:gd name="T103" fmla="*/ 29 h 255"/>
                  <a:gd name="T104" fmla="*/ 33 w 136"/>
                  <a:gd name="T105" fmla="*/ 25 h 255"/>
                  <a:gd name="T106" fmla="*/ 42 w 136"/>
                  <a:gd name="T107" fmla="*/ 17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36" h="255">
                    <a:moveTo>
                      <a:pt x="42" y="17"/>
                    </a:moveTo>
                    <a:lnTo>
                      <a:pt x="45" y="16"/>
                    </a:lnTo>
                    <a:lnTo>
                      <a:pt x="47" y="13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6" y="6"/>
                    </a:lnTo>
                    <a:lnTo>
                      <a:pt x="63" y="3"/>
                    </a:lnTo>
                    <a:lnTo>
                      <a:pt x="71" y="0"/>
                    </a:lnTo>
                    <a:lnTo>
                      <a:pt x="79" y="0"/>
                    </a:lnTo>
                    <a:lnTo>
                      <a:pt x="86" y="0"/>
                    </a:lnTo>
                    <a:lnTo>
                      <a:pt x="97" y="3"/>
                    </a:lnTo>
                    <a:lnTo>
                      <a:pt x="96" y="5"/>
                    </a:lnTo>
                    <a:lnTo>
                      <a:pt x="97" y="6"/>
                    </a:lnTo>
                    <a:lnTo>
                      <a:pt x="100" y="13"/>
                    </a:lnTo>
                    <a:lnTo>
                      <a:pt x="100" y="17"/>
                    </a:lnTo>
                    <a:lnTo>
                      <a:pt x="106" y="20"/>
                    </a:lnTo>
                    <a:lnTo>
                      <a:pt x="109" y="17"/>
                    </a:lnTo>
                    <a:lnTo>
                      <a:pt x="113" y="17"/>
                    </a:lnTo>
                    <a:lnTo>
                      <a:pt x="117" y="13"/>
                    </a:lnTo>
                    <a:lnTo>
                      <a:pt x="120" y="9"/>
                    </a:lnTo>
                    <a:lnTo>
                      <a:pt x="125" y="9"/>
                    </a:lnTo>
                    <a:lnTo>
                      <a:pt x="128" y="16"/>
                    </a:lnTo>
                    <a:lnTo>
                      <a:pt x="121" y="29"/>
                    </a:lnTo>
                    <a:lnTo>
                      <a:pt x="113" y="30"/>
                    </a:lnTo>
                    <a:lnTo>
                      <a:pt x="109" y="33"/>
                    </a:lnTo>
                    <a:lnTo>
                      <a:pt x="107" y="41"/>
                    </a:lnTo>
                    <a:lnTo>
                      <a:pt x="109" y="50"/>
                    </a:lnTo>
                    <a:lnTo>
                      <a:pt x="112" y="53"/>
                    </a:lnTo>
                    <a:lnTo>
                      <a:pt x="118" y="54"/>
                    </a:lnTo>
                    <a:lnTo>
                      <a:pt x="120" y="58"/>
                    </a:lnTo>
                    <a:lnTo>
                      <a:pt x="125" y="61"/>
                    </a:lnTo>
                    <a:lnTo>
                      <a:pt x="127" y="71"/>
                    </a:lnTo>
                    <a:lnTo>
                      <a:pt x="128" y="74"/>
                    </a:lnTo>
                    <a:lnTo>
                      <a:pt x="123" y="87"/>
                    </a:lnTo>
                    <a:lnTo>
                      <a:pt x="119" y="92"/>
                    </a:lnTo>
                    <a:lnTo>
                      <a:pt x="115" y="96"/>
                    </a:lnTo>
                    <a:lnTo>
                      <a:pt x="107" y="103"/>
                    </a:lnTo>
                    <a:lnTo>
                      <a:pt x="103" y="103"/>
                    </a:lnTo>
                    <a:lnTo>
                      <a:pt x="100" y="107"/>
                    </a:lnTo>
                    <a:lnTo>
                      <a:pt x="95" y="109"/>
                    </a:lnTo>
                    <a:lnTo>
                      <a:pt x="93" y="112"/>
                    </a:lnTo>
                    <a:lnTo>
                      <a:pt x="93" y="118"/>
                    </a:lnTo>
                    <a:lnTo>
                      <a:pt x="86" y="115"/>
                    </a:lnTo>
                    <a:lnTo>
                      <a:pt x="86" y="122"/>
                    </a:lnTo>
                    <a:lnTo>
                      <a:pt x="88" y="129"/>
                    </a:lnTo>
                    <a:lnTo>
                      <a:pt x="95" y="132"/>
                    </a:lnTo>
                    <a:lnTo>
                      <a:pt x="98" y="134"/>
                    </a:lnTo>
                    <a:lnTo>
                      <a:pt x="102" y="134"/>
                    </a:lnTo>
                    <a:lnTo>
                      <a:pt x="105" y="132"/>
                    </a:lnTo>
                    <a:lnTo>
                      <a:pt x="107" y="135"/>
                    </a:lnTo>
                    <a:lnTo>
                      <a:pt x="110" y="139"/>
                    </a:lnTo>
                    <a:lnTo>
                      <a:pt x="115" y="135"/>
                    </a:lnTo>
                    <a:lnTo>
                      <a:pt x="118" y="135"/>
                    </a:lnTo>
                    <a:lnTo>
                      <a:pt x="123" y="146"/>
                    </a:lnTo>
                    <a:lnTo>
                      <a:pt x="123" y="148"/>
                    </a:lnTo>
                    <a:lnTo>
                      <a:pt x="125" y="150"/>
                    </a:lnTo>
                    <a:lnTo>
                      <a:pt x="129" y="150"/>
                    </a:lnTo>
                    <a:lnTo>
                      <a:pt x="131" y="149"/>
                    </a:lnTo>
                    <a:lnTo>
                      <a:pt x="136" y="151"/>
                    </a:lnTo>
                    <a:lnTo>
                      <a:pt x="134" y="153"/>
                    </a:lnTo>
                    <a:lnTo>
                      <a:pt x="136" y="174"/>
                    </a:lnTo>
                    <a:lnTo>
                      <a:pt x="132" y="179"/>
                    </a:lnTo>
                    <a:lnTo>
                      <a:pt x="128" y="182"/>
                    </a:lnTo>
                    <a:lnTo>
                      <a:pt x="110" y="194"/>
                    </a:lnTo>
                    <a:lnTo>
                      <a:pt x="108" y="200"/>
                    </a:lnTo>
                    <a:lnTo>
                      <a:pt x="102" y="204"/>
                    </a:lnTo>
                    <a:lnTo>
                      <a:pt x="94" y="207"/>
                    </a:lnTo>
                    <a:lnTo>
                      <a:pt x="91" y="211"/>
                    </a:lnTo>
                    <a:lnTo>
                      <a:pt x="91" y="217"/>
                    </a:lnTo>
                    <a:lnTo>
                      <a:pt x="94" y="233"/>
                    </a:lnTo>
                    <a:lnTo>
                      <a:pt x="94" y="238"/>
                    </a:lnTo>
                    <a:lnTo>
                      <a:pt x="90" y="244"/>
                    </a:lnTo>
                    <a:lnTo>
                      <a:pt x="84" y="248"/>
                    </a:lnTo>
                    <a:lnTo>
                      <a:pt x="77" y="253"/>
                    </a:lnTo>
                    <a:lnTo>
                      <a:pt x="69" y="255"/>
                    </a:lnTo>
                    <a:lnTo>
                      <a:pt x="68" y="252"/>
                    </a:lnTo>
                    <a:lnTo>
                      <a:pt x="65" y="231"/>
                    </a:lnTo>
                    <a:lnTo>
                      <a:pt x="56" y="190"/>
                    </a:lnTo>
                    <a:lnTo>
                      <a:pt x="54" y="190"/>
                    </a:lnTo>
                    <a:lnTo>
                      <a:pt x="41" y="182"/>
                    </a:lnTo>
                    <a:lnTo>
                      <a:pt x="28" y="176"/>
                    </a:lnTo>
                    <a:lnTo>
                      <a:pt x="28" y="165"/>
                    </a:lnTo>
                    <a:lnTo>
                      <a:pt x="23" y="154"/>
                    </a:lnTo>
                    <a:lnTo>
                      <a:pt x="20" y="151"/>
                    </a:lnTo>
                    <a:lnTo>
                      <a:pt x="8" y="147"/>
                    </a:lnTo>
                    <a:lnTo>
                      <a:pt x="5" y="132"/>
                    </a:lnTo>
                    <a:lnTo>
                      <a:pt x="1" y="125"/>
                    </a:lnTo>
                    <a:lnTo>
                      <a:pt x="0" y="122"/>
                    </a:lnTo>
                    <a:lnTo>
                      <a:pt x="1" y="122"/>
                    </a:lnTo>
                    <a:lnTo>
                      <a:pt x="8" y="118"/>
                    </a:lnTo>
                    <a:lnTo>
                      <a:pt x="8" y="116"/>
                    </a:lnTo>
                    <a:lnTo>
                      <a:pt x="11" y="113"/>
                    </a:lnTo>
                    <a:lnTo>
                      <a:pt x="17" y="111"/>
                    </a:lnTo>
                    <a:lnTo>
                      <a:pt x="18" y="106"/>
                    </a:lnTo>
                    <a:lnTo>
                      <a:pt x="30" y="98"/>
                    </a:lnTo>
                    <a:lnTo>
                      <a:pt x="33" y="92"/>
                    </a:lnTo>
                    <a:lnTo>
                      <a:pt x="38" y="78"/>
                    </a:lnTo>
                    <a:lnTo>
                      <a:pt x="38" y="74"/>
                    </a:lnTo>
                    <a:lnTo>
                      <a:pt x="35" y="71"/>
                    </a:lnTo>
                    <a:lnTo>
                      <a:pt x="35" y="58"/>
                    </a:lnTo>
                    <a:lnTo>
                      <a:pt x="32" y="53"/>
                    </a:lnTo>
                    <a:lnTo>
                      <a:pt x="33" y="49"/>
                    </a:lnTo>
                    <a:lnTo>
                      <a:pt x="36" y="32"/>
                    </a:lnTo>
                    <a:lnTo>
                      <a:pt x="35" y="29"/>
                    </a:lnTo>
                    <a:lnTo>
                      <a:pt x="32" y="29"/>
                    </a:lnTo>
                    <a:lnTo>
                      <a:pt x="33" y="25"/>
                    </a:lnTo>
                    <a:lnTo>
                      <a:pt x="38" y="21"/>
                    </a:lnTo>
                    <a:lnTo>
                      <a:pt x="42" y="17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5" name="Freeform 466"/>
              <p:cNvSpPr>
                <a:spLocks/>
              </p:cNvSpPr>
              <p:nvPr/>
            </p:nvSpPr>
            <p:spPr bwMode="auto">
              <a:xfrm>
                <a:off x="1234" y="1503"/>
                <a:ext cx="136" cy="255"/>
              </a:xfrm>
              <a:custGeom>
                <a:avLst/>
                <a:gdLst>
                  <a:gd name="T0" fmla="*/ 45 w 136"/>
                  <a:gd name="T1" fmla="*/ 16 h 255"/>
                  <a:gd name="T2" fmla="*/ 48 w 136"/>
                  <a:gd name="T3" fmla="*/ 11 h 255"/>
                  <a:gd name="T4" fmla="*/ 56 w 136"/>
                  <a:gd name="T5" fmla="*/ 6 h 255"/>
                  <a:gd name="T6" fmla="*/ 71 w 136"/>
                  <a:gd name="T7" fmla="*/ 0 h 255"/>
                  <a:gd name="T8" fmla="*/ 86 w 136"/>
                  <a:gd name="T9" fmla="*/ 0 h 255"/>
                  <a:gd name="T10" fmla="*/ 96 w 136"/>
                  <a:gd name="T11" fmla="*/ 5 h 255"/>
                  <a:gd name="T12" fmla="*/ 100 w 136"/>
                  <a:gd name="T13" fmla="*/ 13 h 255"/>
                  <a:gd name="T14" fmla="*/ 106 w 136"/>
                  <a:gd name="T15" fmla="*/ 20 h 255"/>
                  <a:gd name="T16" fmla="*/ 113 w 136"/>
                  <a:gd name="T17" fmla="*/ 17 h 255"/>
                  <a:gd name="T18" fmla="*/ 120 w 136"/>
                  <a:gd name="T19" fmla="*/ 9 h 255"/>
                  <a:gd name="T20" fmla="*/ 128 w 136"/>
                  <a:gd name="T21" fmla="*/ 16 h 255"/>
                  <a:gd name="T22" fmla="*/ 113 w 136"/>
                  <a:gd name="T23" fmla="*/ 30 h 255"/>
                  <a:gd name="T24" fmla="*/ 107 w 136"/>
                  <a:gd name="T25" fmla="*/ 41 h 255"/>
                  <a:gd name="T26" fmla="*/ 112 w 136"/>
                  <a:gd name="T27" fmla="*/ 53 h 255"/>
                  <a:gd name="T28" fmla="*/ 120 w 136"/>
                  <a:gd name="T29" fmla="*/ 58 h 255"/>
                  <a:gd name="T30" fmla="*/ 127 w 136"/>
                  <a:gd name="T31" fmla="*/ 71 h 255"/>
                  <a:gd name="T32" fmla="*/ 123 w 136"/>
                  <a:gd name="T33" fmla="*/ 87 h 255"/>
                  <a:gd name="T34" fmla="*/ 115 w 136"/>
                  <a:gd name="T35" fmla="*/ 96 h 255"/>
                  <a:gd name="T36" fmla="*/ 103 w 136"/>
                  <a:gd name="T37" fmla="*/ 103 h 255"/>
                  <a:gd name="T38" fmla="*/ 95 w 136"/>
                  <a:gd name="T39" fmla="*/ 109 h 255"/>
                  <a:gd name="T40" fmla="*/ 93 w 136"/>
                  <a:gd name="T41" fmla="*/ 118 h 255"/>
                  <a:gd name="T42" fmla="*/ 86 w 136"/>
                  <a:gd name="T43" fmla="*/ 122 h 255"/>
                  <a:gd name="T44" fmla="*/ 95 w 136"/>
                  <a:gd name="T45" fmla="*/ 132 h 255"/>
                  <a:gd name="T46" fmla="*/ 102 w 136"/>
                  <a:gd name="T47" fmla="*/ 134 h 255"/>
                  <a:gd name="T48" fmla="*/ 107 w 136"/>
                  <a:gd name="T49" fmla="*/ 135 h 255"/>
                  <a:gd name="T50" fmla="*/ 115 w 136"/>
                  <a:gd name="T51" fmla="*/ 135 h 255"/>
                  <a:gd name="T52" fmla="*/ 123 w 136"/>
                  <a:gd name="T53" fmla="*/ 146 h 255"/>
                  <a:gd name="T54" fmla="*/ 125 w 136"/>
                  <a:gd name="T55" fmla="*/ 150 h 255"/>
                  <a:gd name="T56" fmla="*/ 131 w 136"/>
                  <a:gd name="T57" fmla="*/ 149 h 255"/>
                  <a:gd name="T58" fmla="*/ 134 w 136"/>
                  <a:gd name="T59" fmla="*/ 153 h 255"/>
                  <a:gd name="T60" fmla="*/ 132 w 136"/>
                  <a:gd name="T61" fmla="*/ 179 h 255"/>
                  <a:gd name="T62" fmla="*/ 110 w 136"/>
                  <a:gd name="T63" fmla="*/ 194 h 255"/>
                  <a:gd name="T64" fmla="*/ 102 w 136"/>
                  <a:gd name="T65" fmla="*/ 204 h 255"/>
                  <a:gd name="T66" fmla="*/ 91 w 136"/>
                  <a:gd name="T67" fmla="*/ 211 h 255"/>
                  <a:gd name="T68" fmla="*/ 94 w 136"/>
                  <a:gd name="T69" fmla="*/ 233 h 255"/>
                  <a:gd name="T70" fmla="*/ 90 w 136"/>
                  <a:gd name="T71" fmla="*/ 244 h 255"/>
                  <a:gd name="T72" fmla="*/ 77 w 136"/>
                  <a:gd name="T73" fmla="*/ 253 h 255"/>
                  <a:gd name="T74" fmla="*/ 68 w 136"/>
                  <a:gd name="T75" fmla="*/ 252 h 255"/>
                  <a:gd name="T76" fmla="*/ 56 w 136"/>
                  <a:gd name="T77" fmla="*/ 190 h 255"/>
                  <a:gd name="T78" fmla="*/ 41 w 136"/>
                  <a:gd name="T79" fmla="*/ 182 h 255"/>
                  <a:gd name="T80" fmla="*/ 28 w 136"/>
                  <a:gd name="T81" fmla="*/ 165 h 255"/>
                  <a:gd name="T82" fmla="*/ 20 w 136"/>
                  <a:gd name="T83" fmla="*/ 151 h 255"/>
                  <a:gd name="T84" fmla="*/ 5 w 136"/>
                  <a:gd name="T85" fmla="*/ 132 h 255"/>
                  <a:gd name="T86" fmla="*/ 0 w 136"/>
                  <a:gd name="T87" fmla="*/ 122 h 255"/>
                  <a:gd name="T88" fmla="*/ 8 w 136"/>
                  <a:gd name="T89" fmla="*/ 118 h 255"/>
                  <a:gd name="T90" fmla="*/ 11 w 136"/>
                  <a:gd name="T91" fmla="*/ 113 h 255"/>
                  <a:gd name="T92" fmla="*/ 18 w 136"/>
                  <a:gd name="T93" fmla="*/ 106 h 255"/>
                  <a:gd name="T94" fmla="*/ 33 w 136"/>
                  <a:gd name="T95" fmla="*/ 92 h 255"/>
                  <a:gd name="T96" fmla="*/ 38 w 136"/>
                  <a:gd name="T97" fmla="*/ 74 h 255"/>
                  <a:gd name="T98" fmla="*/ 35 w 136"/>
                  <a:gd name="T99" fmla="*/ 58 h 255"/>
                  <a:gd name="T100" fmla="*/ 33 w 136"/>
                  <a:gd name="T101" fmla="*/ 49 h 255"/>
                  <a:gd name="T102" fmla="*/ 35 w 136"/>
                  <a:gd name="T103" fmla="*/ 29 h 255"/>
                  <a:gd name="T104" fmla="*/ 33 w 136"/>
                  <a:gd name="T105" fmla="*/ 25 h 255"/>
                  <a:gd name="T106" fmla="*/ 42 w 136"/>
                  <a:gd name="T107" fmla="*/ 17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36" h="255">
                    <a:moveTo>
                      <a:pt x="42" y="17"/>
                    </a:moveTo>
                    <a:lnTo>
                      <a:pt x="45" y="16"/>
                    </a:lnTo>
                    <a:lnTo>
                      <a:pt x="47" y="13"/>
                    </a:lnTo>
                    <a:lnTo>
                      <a:pt x="48" y="11"/>
                    </a:lnTo>
                    <a:lnTo>
                      <a:pt x="50" y="9"/>
                    </a:lnTo>
                    <a:lnTo>
                      <a:pt x="56" y="6"/>
                    </a:lnTo>
                    <a:lnTo>
                      <a:pt x="63" y="3"/>
                    </a:lnTo>
                    <a:lnTo>
                      <a:pt x="71" y="0"/>
                    </a:lnTo>
                    <a:lnTo>
                      <a:pt x="79" y="0"/>
                    </a:lnTo>
                    <a:lnTo>
                      <a:pt x="86" y="0"/>
                    </a:lnTo>
                    <a:lnTo>
                      <a:pt x="97" y="3"/>
                    </a:lnTo>
                    <a:lnTo>
                      <a:pt x="96" y="5"/>
                    </a:lnTo>
                    <a:lnTo>
                      <a:pt x="97" y="6"/>
                    </a:lnTo>
                    <a:lnTo>
                      <a:pt x="100" y="13"/>
                    </a:lnTo>
                    <a:lnTo>
                      <a:pt x="100" y="17"/>
                    </a:lnTo>
                    <a:lnTo>
                      <a:pt x="106" y="20"/>
                    </a:lnTo>
                    <a:lnTo>
                      <a:pt x="109" y="17"/>
                    </a:lnTo>
                    <a:lnTo>
                      <a:pt x="113" y="17"/>
                    </a:lnTo>
                    <a:lnTo>
                      <a:pt x="117" y="13"/>
                    </a:lnTo>
                    <a:lnTo>
                      <a:pt x="120" y="9"/>
                    </a:lnTo>
                    <a:lnTo>
                      <a:pt x="125" y="9"/>
                    </a:lnTo>
                    <a:lnTo>
                      <a:pt x="128" y="16"/>
                    </a:lnTo>
                    <a:lnTo>
                      <a:pt x="121" y="29"/>
                    </a:lnTo>
                    <a:lnTo>
                      <a:pt x="113" y="30"/>
                    </a:lnTo>
                    <a:lnTo>
                      <a:pt x="109" y="33"/>
                    </a:lnTo>
                    <a:lnTo>
                      <a:pt x="107" y="41"/>
                    </a:lnTo>
                    <a:lnTo>
                      <a:pt x="109" y="50"/>
                    </a:lnTo>
                    <a:lnTo>
                      <a:pt x="112" y="53"/>
                    </a:lnTo>
                    <a:lnTo>
                      <a:pt x="118" y="54"/>
                    </a:lnTo>
                    <a:lnTo>
                      <a:pt x="120" y="58"/>
                    </a:lnTo>
                    <a:lnTo>
                      <a:pt x="125" y="61"/>
                    </a:lnTo>
                    <a:lnTo>
                      <a:pt x="127" y="71"/>
                    </a:lnTo>
                    <a:lnTo>
                      <a:pt x="128" y="74"/>
                    </a:lnTo>
                    <a:lnTo>
                      <a:pt x="123" y="87"/>
                    </a:lnTo>
                    <a:lnTo>
                      <a:pt x="119" y="92"/>
                    </a:lnTo>
                    <a:lnTo>
                      <a:pt x="115" y="96"/>
                    </a:lnTo>
                    <a:lnTo>
                      <a:pt x="107" y="103"/>
                    </a:lnTo>
                    <a:lnTo>
                      <a:pt x="103" y="103"/>
                    </a:lnTo>
                    <a:lnTo>
                      <a:pt x="100" y="107"/>
                    </a:lnTo>
                    <a:lnTo>
                      <a:pt x="95" y="109"/>
                    </a:lnTo>
                    <a:lnTo>
                      <a:pt x="93" y="112"/>
                    </a:lnTo>
                    <a:lnTo>
                      <a:pt x="93" y="118"/>
                    </a:lnTo>
                    <a:lnTo>
                      <a:pt x="86" y="115"/>
                    </a:lnTo>
                    <a:lnTo>
                      <a:pt x="86" y="122"/>
                    </a:lnTo>
                    <a:lnTo>
                      <a:pt x="88" y="129"/>
                    </a:lnTo>
                    <a:lnTo>
                      <a:pt x="95" y="132"/>
                    </a:lnTo>
                    <a:lnTo>
                      <a:pt x="98" y="134"/>
                    </a:lnTo>
                    <a:lnTo>
                      <a:pt x="102" y="134"/>
                    </a:lnTo>
                    <a:lnTo>
                      <a:pt x="105" y="132"/>
                    </a:lnTo>
                    <a:lnTo>
                      <a:pt x="107" y="135"/>
                    </a:lnTo>
                    <a:lnTo>
                      <a:pt x="110" y="139"/>
                    </a:lnTo>
                    <a:lnTo>
                      <a:pt x="115" y="135"/>
                    </a:lnTo>
                    <a:lnTo>
                      <a:pt x="118" y="135"/>
                    </a:lnTo>
                    <a:lnTo>
                      <a:pt x="123" y="146"/>
                    </a:lnTo>
                    <a:lnTo>
                      <a:pt x="123" y="148"/>
                    </a:lnTo>
                    <a:lnTo>
                      <a:pt x="125" y="150"/>
                    </a:lnTo>
                    <a:lnTo>
                      <a:pt x="129" y="150"/>
                    </a:lnTo>
                    <a:lnTo>
                      <a:pt x="131" y="149"/>
                    </a:lnTo>
                    <a:lnTo>
                      <a:pt x="136" y="151"/>
                    </a:lnTo>
                    <a:lnTo>
                      <a:pt x="134" y="153"/>
                    </a:lnTo>
                    <a:lnTo>
                      <a:pt x="136" y="174"/>
                    </a:lnTo>
                    <a:lnTo>
                      <a:pt x="132" y="179"/>
                    </a:lnTo>
                    <a:lnTo>
                      <a:pt x="128" y="182"/>
                    </a:lnTo>
                    <a:lnTo>
                      <a:pt x="110" y="194"/>
                    </a:lnTo>
                    <a:lnTo>
                      <a:pt x="108" y="200"/>
                    </a:lnTo>
                    <a:lnTo>
                      <a:pt x="102" y="204"/>
                    </a:lnTo>
                    <a:lnTo>
                      <a:pt x="94" y="207"/>
                    </a:lnTo>
                    <a:lnTo>
                      <a:pt x="91" y="211"/>
                    </a:lnTo>
                    <a:lnTo>
                      <a:pt x="91" y="217"/>
                    </a:lnTo>
                    <a:lnTo>
                      <a:pt x="94" y="233"/>
                    </a:lnTo>
                    <a:lnTo>
                      <a:pt x="94" y="238"/>
                    </a:lnTo>
                    <a:lnTo>
                      <a:pt x="90" y="244"/>
                    </a:lnTo>
                    <a:lnTo>
                      <a:pt x="84" y="248"/>
                    </a:lnTo>
                    <a:lnTo>
                      <a:pt x="77" y="253"/>
                    </a:lnTo>
                    <a:lnTo>
                      <a:pt x="69" y="255"/>
                    </a:lnTo>
                    <a:lnTo>
                      <a:pt x="68" y="252"/>
                    </a:lnTo>
                    <a:lnTo>
                      <a:pt x="65" y="231"/>
                    </a:lnTo>
                    <a:lnTo>
                      <a:pt x="56" y="190"/>
                    </a:lnTo>
                    <a:lnTo>
                      <a:pt x="54" y="190"/>
                    </a:lnTo>
                    <a:lnTo>
                      <a:pt x="41" y="182"/>
                    </a:lnTo>
                    <a:lnTo>
                      <a:pt x="28" y="176"/>
                    </a:lnTo>
                    <a:lnTo>
                      <a:pt x="28" y="165"/>
                    </a:lnTo>
                    <a:lnTo>
                      <a:pt x="23" y="154"/>
                    </a:lnTo>
                    <a:lnTo>
                      <a:pt x="20" y="151"/>
                    </a:lnTo>
                    <a:lnTo>
                      <a:pt x="8" y="147"/>
                    </a:lnTo>
                    <a:lnTo>
                      <a:pt x="5" y="132"/>
                    </a:lnTo>
                    <a:lnTo>
                      <a:pt x="1" y="125"/>
                    </a:lnTo>
                    <a:lnTo>
                      <a:pt x="0" y="122"/>
                    </a:lnTo>
                    <a:lnTo>
                      <a:pt x="1" y="122"/>
                    </a:lnTo>
                    <a:lnTo>
                      <a:pt x="8" y="118"/>
                    </a:lnTo>
                    <a:lnTo>
                      <a:pt x="8" y="116"/>
                    </a:lnTo>
                    <a:lnTo>
                      <a:pt x="11" y="113"/>
                    </a:lnTo>
                    <a:lnTo>
                      <a:pt x="17" y="111"/>
                    </a:lnTo>
                    <a:lnTo>
                      <a:pt x="18" y="106"/>
                    </a:lnTo>
                    <a:lnTo>
                      <a:pt x="30" y="98"/>
                    </a:lnTo>
                    <a:lnTo>
                      <a:pt x="33" y="92"/>
                    </a:lnTo>
                    <a:lnTo>
                      <a:pt x="38" y="78"/>
                    </a:lnTo>
                    <a:lnTo>
                      <a:pt x="38" y="74"/>
                    </a:lnTo>
                    <a:lnTo>
                      <a:pt x="35" y="71"/>
                    </a:lnTo>
                    <a:lnTo>
                      <a:pt x="35" y="58"/>
                    </a:lnTo>
                    <a:lnTo>
                      <a:pt x="32" y="53"/>
                    </a:lnTo>
                    <a:lnTo>
                      <a:pt x="33" y="49"/>
                    </a:lnTo>
                    <a:lnTo>
                      <a:pt x="36" y="32"/>
                    </a:lnTo>
                    <a:lnTo>
                      <a:pt x="35" y="29"/>
                    </a:lnTo>
                    <a:lnTo>
                      <a:pt x="32" y="29"/>
                    </a:lnTo>
                    <a:lnTo>
                      <a:pt x="33" y="25"/>
                    </a:lnTo>
                    <a:lnTo>
                      <a:pt x="38" y="21"/>
                    </a:lnTo>
                    <a:lnTo>
                      <a:pt x="42" y="17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40506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6" name="Freeform 467"/>
              <p:cNvSpPr>
                <a:spLocks/>
              </p:cNvSpPr>
              <p:nvPr/>
            </p:nvSpPr>
            <p:spPr bwMode="auto">
              <a:xfrm>
                <a:off x="1270" y="2402"/>
                <a:ext cx="264" cy="408"/>
              </a:xfrm>
              <a:custGeom>
                <a:avLst/>
                <a:gdLst>
                  <a:gd name="T0" fmla="*/ 43 w 264"/>
                  <a:gd name="T1" fmla="*/ 388 h 408"/>
                  <a:gd name="T2" fmla="*/ 50 w 264"/>
                  <a:gd name="T3" fmla="*/ 350 h 408"/>
                  <a:gd name="T4" fmla="*/ 43 w 264"/>
                  <a:gd name="T5" fmla="*/ 339 h 408"/>
                  <a:gd name="T6" fmla="*/ 40 w 264"/>
                  <a:gd name="T7" fmla="*/ 330 h 408"/>
                  <a:gd name="T8" fmla="*/ 43 w 264"/>
                  <a:gd name="T9" fmla="*/ 321 h 408"/>
                  <a:gd name="T10" fmla="*/ 35 w 264"/>
                  <a:gd name="T11" fmla="*/ 322 h 408"/>
                  <a:gd name="T12" fmla="*/ 17 w 264"/>
                  <a:gd name="T13" fmla="*/ 311 h 408"/>
                  <a:gd name="T14" fmla="*/ 5 w 264"/>
                  <a:gd name="T15" fmla="*/ 302 h 408"/>
                  <a:gd name="T16" fmla="*/ 0 w 264"/>
                  <a:gd name="T17" fmla="*/ 294 h 408"/>
                  <a:gd name="T18" fmla="*/ 9 w 264"/>
                  <a:gd name="T19" fmla="*/ 279 h 408"/>
                  <a:gd name="T20" fmla="*/ 14 w 264"/>
                  <a:gd name="T21" fmla="*/ 253 h 408"/>
                  <a:gd name="T22" fmla="*/ 29 w 264"/>
                  <a:gd name="T23" fmla="*/ 230 h 408"/>
                  <a:gd name="T24" fmla="*/ 40 w 264"/>
                  <a:gd name="T25" fmla="*/ 216 h 408"/>
                  <a:gd name="T26" fmla="*/ 74 w 264"/>
                  <a:gd name="T27" fmla="*/ 214 h 408"/>
                  <a:gd name="T28" fmla="*/ 81 w 264"/>
                  <a:gd name="T29" fmla="*/ 224 h 408"/>
                  <a:gd name="T30" fmla="*/ 98 w 264"/>
                  <a:gd name="T31" fmla="*/ 231 h 408"/>
                  <a:gd name="T32" fmla="*/ 107 w 264"/>
                  <a:gd name="T33" fmla="*/ 219 h 408"/>
                  <a:gd name="T34" fmla="*/ 126 w 264"/>
                  <a:gd name="T35" fmla="*/ 179 h 408"/>
                  <a:gd name="T36" fmla="*/ 138 w 264"/>
                  <a:gd name="T37" fmla="*/ 149 h 408"/>
                  <a:gd name="T38" fmla="*/ 150 w 264"/>
                  <a:gd name="T39" fmla="*/ 137 h 408"/>
                  <a:gd name="T40" fmla="*/ 158 w 264"/>
                  <a:gd name="T41" fmla="*/ 104 h 408"/>
                  <a:gd name="T42" fmla="*/ 170 w 264"/>
                  <a:gd name="T43" fmla="*/ 70 h 408"/>
                  <a:gd name="T44" fmla="*/ 180 w 264"/>
                  <a:gd name="T45" fmla="*/ 55 h 408"/>
                  <a:gd name="T46" fmla="*/ 194 w 264"/>
                  <a:gd name="T47" fmla="*/ 48 h 408"/>
                  <a:gd name="T48" fmla="*/ 206 w 264"/>
                  <a:gd name="T49" fmla="*/ 20 h 408"/>
                  <a:gd name="T50" fmla="*/ 202 w 264"/>
                  <a:gd name="T51" fmla="*/ 13 h 408"/>
                  <a:gd name="T52" fmla="*/ 197 w 264"/>
                  <a:gd name="T53" fmla="*/ 9 h 408"/>
                  <a:gd name="T54" fmla="*/ 213 w 264"/>
                  <a:gd name="T55" fmla="*/ 0 h 408"/>
                  <a:gd name="T56" fmla="*/ 218 w 264"/>
                  <a:gd name="T57" fmla="*/ 20 h 408"/>
                  <a:gd name="T58" fmla="*/ 222 w 264"/>
                  <a:gd name="T59" fmla="*/ 43 h 408"/>
                  <a:gd name="T60" fmla="*/ 221 w 264"/>
                  <a:gd name="T61" fmla="*/ 64 h 408"/>
                  <a:gd name="T62" fmla="*/ 236 w 264"/>
                  <a:gd name="T63" fmla="*/ 95 h 408"/>
                  <a:gd name="T64" fmla="*/ 234 w 264"/>
                  <a:gd name="T65" fmla="*/ 104 h 408"/>
                  <a:gd name="T66" fmla="*/ 203 w 264"/>
                  <a:gd name="T67" fmla="*/ 101 h 408"/>
                  <a:gd name="T68" fmla="*/ 194 w 264"/>
                  <a:gd name="T69" fmla="*/ 107 h 408"/>
                  <a:gd name="T70" fmla="*/ 203 w 264"/>
                  <a:gd name="T71" fmla="*/ 134 h 408"/>
                  <a:gd name="T72" fmla="*/ 221 w 264"/>
                  <a:gd name="T73" fmla="*/ 142 h 408"/>
                  <a:gd name="T74" fmla="*/ 233 w 264"/>
                  <a:gd name="T75" fmla="*/ 168 h 408"/>
                  <a:gd name="T76" fmla="*/ 237 w 264"/>
                  <a:gd name="T77" fmla="*/ 194 h 408"/>
                  <a:gd name="T78" fmla="*/ 227 w 264"/>
                  <a:gd name="T79" fmla="*/ 222 h 408"/>
                  <a:gd name="T80" fmla="*/ 209 w 264"/>
                  <a:gd name="T81" fmla="*/ 250 h 408"/>
                  <a:gd name="T82" fmla="*/ 210 w 264"/>
                  <a:gd name="T83" fmla="*/ 279 h 408"/>
                  <a:gd name="T84" fmla="*/ 222 w 264"/>
                  <a:gd name="T85" fmla="*/ 310 h 408"/>
                  <a:gd name="T86" fmla="*/ 260 w 264"/>
                  <a:gd name="T87" fmla="*/ 363 h 408"/>
                  <a:gd name="T88" fmla="*/ 264 w 264"/>
                  <a:gd name="T89" fmla="*/ 399 h 408"/>
                  <a:gd name="T90" fmla="*/ 245 w 264"/>
                  <a:gd name="T91" fmla="*/ 396 h 408"/>
                  <a:gd name="T92" fmla="*/ 221 w 264"/>
                  <a:gd name="T93" fmla="*/ 391 h 408"/>
                  <a:gd name="T94" fmla="*/ 161 w 264"/>
                  <a:gd name="T95" fmla="*/ 386 h 408"/>
                  <a:gd name="T96" fmla="*/ 116 w 264"/>
                  <a:gd name="T97" fmla="*/ 384 h 408"/>
                  <a:gd name="T98" fmla="*/ 74 w 264"/>
                  <a:gd name="T99" fmla="*/ 386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64" h="408">
                    <a:moveTo>
                      <a:pt x="74" y="386"/>
                    </a:moveTo>
                    <a:lnTo>
                      <a:pt x="47" y="386"/>
                    </a:lnTo>
                    <a:lnTo>
                      <a:pt x="43" y="388"/>
                    </a:lnTo>
                    <a:lnTo>
                      <a:pt x="47" y="365"/>
                    </a:lnTo>
                    <a:lnTo>
                      <a:pt x="50" y="354"/>
                    </a:lnTo>
                    <a:lnTo>
                      <a:pt x="50" y="350"/>
                    </a:lnTo>
                    <a:lnTo>
                      <a:pt x="50" y="349"/>
                    </a:lnTo>
                    <a:lnTo>
                      <a:pt x="47" y="344"/>
                    </a:lnTo>
                    <a:lnTo>
                      <a:pt x="43" y="339"/>
                    </a:lnTo>
                    <a:lnTo>
                      <a:pt x="43" y="336"/>
                    </a:lnTo>
                    <a:lnTo>
                      <a:pt x="40" y="333"/>
                    </a:lnTo>
                    <a:lnTo>
                      <a:pt x="40" y="330"/>
                    </a:lnTo>
                    <a:lnTo>
                      <a:pt x="41" y="330"/>
                    </a:lnTo>
                    <a:lnTo>
                      <a:pt x="43" y="326"/>
                    </a:lnTo>
                    <a:lnTo>
                      <a:pt x="43" y="321"/>
                    </a:lnTo>
                    <a:lnTo>
                      <a:pt x="40" y="319"/>
                    </a:lnTo>
                    <a:lnTo>
                      <a:pt x="37" y="319"/>
                    </a:lnTo>
                    <a:lnTo>
                      <a:pt x="35" y="322"/>
                    </a:lnTo>
                    <a:lnTo>
                      <a:pt x="32" y="323"/>
                    </a:lnTo>
                    <a:lnTo>
                      <a:pt x="20" y="318"/>
                    </a:lnTo>
                    <a:lnTo>
                      <a:pt x="17" y="311"/>
                    </a:lnTo>
                    <a:lnTo>
                      <a:pt x="13" y="302"/>
                    </a:lnTo>
                    <a:lnTo>
                      <a:pt x="8" y="302"/>
                    </a:lnTo>
                    <a:lnTo>
                      <a:pt x="5" y="302"/>
                    </a:lnTo>
                    <a:lnTo>
                      <a:pt x="2" y="300"/>
                    </a:lnTo>
                    <a:lnTo>
                      <a:pt x="2" y="295"/>
                    </a:lnTo>
                    <a:lnTo>
                      <a:pt x="0" y="294"/>
                    </a:lnTo>
                    <a:lnTo>
                      <a:pt x="0" y="289"/>
                    </a:lnTo>
                    <a:lnTo>
                      <a:pt x="5" y="285"/>
                    </a:lnTo>
                    <a:lnTo>
                      <a:pt x="9" y="279"/>
                    </a:lnTo>
                    <a:lnTo>
                      <a:pt x="11" y="273"/>
                    </a:lnTo>
                    <a:lnTo>
                      <a:pt x="12" y="263"/>
                    </a:lnTo>
                    <a:lnTo>
                      <a:pt x="14" y="253"/>
                    </a:lnTo>
                    <a:lnTo>
                      <a:pt x="20" y="242"/>
                    </a:lnTo>
                    <a:lnTo>
                      <a:pt x="25" y="235"/>
                    </a:lnTo>
                    <a:lnTo>
                      <a:pt x="29" y="230"/>
                    </a:lnTo>
                    <a:lnTo>
                      <a:pt x="37" y="227"/>
                    </a:lnTo>
                    <a:lnTo>
                      <a:pt x="38" y="216"/>
                    </a:lnTo>
                    <a:lnTo>
                      <a:pt x="40" y="216"/>
                    </a:lnTo>
                    <a:lnTo>
                      <a:pt x="50" y="216"/>
                    </a:lnTo>
                    <a:lnTo>
                      <a:pt x="63" y="212"/>
                    </a:lnTo>
                    <a:lnTo>
                      <a:pt x="74" y="214"/>
                    </a:lnTo>
                    <a:lnTo>
                      <a:pt x="80" y="220"/>
                    </a:lnTo>
                    <a:lnTo>
                      <a:pt x="81" y="222"/>
                    </a:lnTo>
                    <a:lnTo>
                      <a:pt x="81" y="224"/>
                    </a:lnTo>
                    <a:lnTo>
                      <a:pt x="84" y="225"/>
                    </a:lnTo>
                    <a:lnTo>
                      <a:pt x="90" y="230"/>
                    </a:lnTo>
                    <a:lnTo>
                      <a:pt x="98" y="231"/>
                    </a:lnTo>
                    <a:lnTo>
                      <a:pt x="104" y="228"/>
                    </a:lnTo>
                    <a:lnTo>
                      <a:pt x="106" y="224"/>
                    </a:lnTo>
                    <a:lnTo>
                      <a:pt x="107" y="219"/>
                    </a:lnTo>
                    <a:lnTo>
                      <a:pt x="118" y="198"/>
                    </a:lnTo>
                    <a:lnTo>
                      <a:pt x="124" y="183"/>
                    </a:lnTo>
                    <a:lnTo>
                      <a:pt x="126" y="179"/>
                    </a:lnTo>
                    <a:lnTo>
                      <a:pt x="128" y="168"/>
                    </a:lnTo>
                    <a:lnTo>
                      <a:pt x="132" y="157"/>
                    </a:lnTo>
                    <a:lnTo>
                      <a:pt x="138" y="149"/>
                    </a:lnTo>
                    <a:lnTo>
                      <a:pt x="149" y="145"/>
                    </a:lnTo>
                    <a:lnTo>
                      <a:pt x="150" y="142"/>
                    </a:lnTo>
                    <a:lnTo>
                      <a:pt x="150" y="137"/>
                    </a:lnTo>
                    <a:lnTo>
                      <a:pt x="152" y="130"/>
                    </a:lnTo>
                    <a:lnTo>
                      <a:pt x="157" y="112"/>
                    </a:lnTo>
                    <a:lnTo>
                      <a:pt x="158" y="104"/>
                    </a:lnTo>
                    <a:lnTo>
                      <a:pt x="160" y="97"/>
                    </a:lnTo>
                    <a:lnTo>
                      <a:pt x="166" y="86"/>
                    </a:lnTo>
                    <a:lnTo>
                      <a:pt x="170" y="70"/>
                    </a:lnTo>
                    <a:lnTo>
                      <a:pt x="172" y="65"/>
                    </a:lnTo>
                    <a:lnTo>
                      <a:pt x="175" y="61"/>
                    </a:lnTo>
                    <a:lnTo>
                      <a:pt x="180" y="55"/>
                    </a:lnTo>
                    <a:lnTo>
                      <a:pt x="184" y="53"/>
                    </a:lnTo>
                    <a:lnTo>
                      <a:pt x="194" y="50"/>
                    </a:lnTo>
                    <a:lnTo>
                      <a:pt x="194" y="48"/>
                    </a:lnTo>
                    <a:lnTo>
                      <a:pt x="207" y="39"/>
                    </a:lnTo>
                    <a:lnTo>
                      <a:pt x="206" y="31"/>
                    </a:lnTo>
                    <a:lnTo>
                      <a:pt x="206" y="20"/>
                    </a:lnTo>
                    <a:lnTo>
                      <a:pt x="205" y="16"/>
                    </a:lnTo>
                    <a:lnTo>
                      <a:pt x="203" y="14"/>
                    </a:lnTo>
                    <a:lnTo>
                      <a:pt x="202" y="13"/>
                    </a:lnTo>
                    <a:lnTo>
                      <a:pt x="196" y="11"/>
                    </a:lnTo>
                    <a:lnTo>
                      <a:pt x="194" y="9"/>
                    </a:lnTo>
                    <a:lnTo>
                      <a:pt x="197" y="9"/>
                    </a:lnTo>
                    <a:lnTo>
                      <a:pt x="203" y="0"/>
                    </a:lnTo>
                    <a:lnTo>
                      <a:pt x="208" y="0"/>
                    </a:lnTo>
                    <a:lnTo>
                      <a:pt x="213" y="0"/>
                    </a:lnTo>
                    <a:lnTo>
                      <a:pt x="214" y="0"/>
                    </a:lnTo>
                    <a:lnTo>
                      <a:pt x="214" y="1"/>
                    </a:lnTo>
                    <a:lnTo>
                      <a:pt x="218" y="20"/>
                    </a:lnTo>
                    <a:lnTo>
                      <a:pt x="221" y="25"/>
                    </a:lnTo>
                    <a:lnTo>
                      <a:pt x="224" y="31"/>
                    </a:lnTo>
                    <a:lnTo>
                      <a:pt x="222" y="43"/>
                    </a:lnTo>
                    <a:lnTo>
                      <a:pt x="221" y="51"/>
                    </a:lnTo>
                    <a:lnTo>
                      <a:pt x="221" y="58"/>
                    </a:lnTo>
                    <a:lnTo>
                      <a:pt x="221" y="64"/>
                    </a:lnTo>
                    <a:lnTo>
                      <a:pt x="225" y="77"/>
                    </a:lnTo>
                    <a:lnTo>
                      <a:pt x="236" y="90"/>
                    </a:lnTo>
                    <a:lnTo>
                      <a:pt x="236" y="95"/>
                    </a:lnTo>
                    <a:lnTo>
                      <a:pt x="237" y="101"/>
                    </a:lnTo>
                    <a:lnTo>
                      <a:pt x="236" y="103"/>
                    </a:lnTo>
                    <a:lnTo>
                      <a:pt x="234" y="104"/>
                    </a:lnTo>
                    <a:lnTo>
                      <a:pt x="221" y="101"/>
                    </a:lnTo>
                    <a:lnTo>
                      <a:pt x="212" y="100"/>
                    </a:lnTo>
                    <a:lnTo>
                      <a:pt x="203" y="101"/>
                    </a:lnTo>
                    <a:lnTo>
                      <a:pt x="200" y="102"/>
                    </a:lnTo>
                    <a:lnTo>
                      <a:pt x="197" y="103"/>
                    </a:lnTo>
                    <a:lnTo>
                      <a:pt x="194" y="107"/>
                    </a:lnTo>
                    <a:lnTo>
                      <a:pt x="194" y="117"/>
                    </a:lnTo>
                    <a:lnTo>
                      <a:pt x="196" y="125"/>
                    </a:lnTo>
                    <a:lnTo>
                      <a:pt x="203" y="134"/>
                    </a:lnTo>
                    <a:lnTo>
                      <a:pt x="207" y="137"/>
                    </a:lnTo>
                    <a:lnTo>
                      <a:pt x="213" y="140"/>
                    </a:lnTo>
                    <a:lnTo>
                      <a:pt x="221" y="142"/>
                    </a:lnTo>
                    <a:lnTo>
                      <a:pt x="222" y="144"/>
                    </a:lnTo>
                    <a:lnTo>
                      <a:pt x="227" y="149"/>
                    </a:lnTo>
                    <a:lnTo>
                      <a:pt x="233" y="168"/>
                    </a:lnTo>
                    <a:lnTo>
                      <a:pt x="236" y="180"/>
                    </a:lnTo>
                    <a:lnTo>
                      <a:pt x="236" y="192"/>
                    </a:lnTo>
                    <a:lnTo>
                      <a:pt x="237" y="194"/>
                    </a:lnTo>
                    <a:lnTo>
                      <a:pt x="239" y="195"/>
                    </a:lnTo>
                    <a:lnTo>
                      <a:pt x="233" y="212"/>
                    </a:lnTo>
                    <a:lnTo>
                      <a:pt x="227" y="222"/>
                    </a:lnTo>
                    <a:lnTo>
                      <a:pt x="221" y="233"/>
                    </a:lnTo>
                    <a:lnTo>
                      <a:pt x="215" y="243"/>
                    </a:lnTo>
                    <a:lnTo>
                      <a:pt x="209" y="250"/>
                    </a:lnTo>
                    <a:lnTo>
                      <a:pt x="208" y="259"/>
                    </a:lnTo>
                    <a:lnTo>
                      <a:pt x="211" y="269"/>
                    </a:lnTo>
                    <a:lnTo>
                      <a:pt x="210" y="279"/>
                    </a:lnTo>
                    <a:lnTo>
                      <a:pt x="211" y="290"/>
                    </a:lnTo>
                    <a:lnTo>
                      <a:pt x="217" y="302"/>
                    </a:lnTo>
                    <a:lnTo>
                      <a:pt x="222" y="310"/>
                    </a:lnTo>
                    <a:lnTo>
                      <a:pt x="239" y="341"/>
                    </a:lnTo>
                    <a:lnTo>
                      <a:pt x="245" y="350"/>
                    </a:lnTo>
                    <a:lnTo>
                      <a:pt x="260" y="363"/>
                    </a:lnTo>
                    <a:lnTo>
                      <a:pt x="264" y="361"/>
                    </a:lnTo>
                    <a:lnTo>
                      <a:pt x="263" y="370"/>
                    </a:lnTo>
                    <a:lnTo>
                      <a:pt x="264" y="399"/>
                    </a:lnTo>
                    <a:lnTo>
                      <a:pt x="262" y="405"/>
                    </a:lnTo>
                    <a:lnTo>
                      <a:pt x="260" y="408"/>
                    </a:lnTo>
                    <a:lnTo>
                      <a:pt x="245" y="396"/>
                    </a:lnTo>
                    <a:lnTo>
                      <a:pt x="239" y="396"/>
                    </a:lnTo>
                    <a:lnTo>
                      <a:pt x="230" y="392"/>
                    </a:lnTo>
                    <a:lnTo>
                      <a:pt x="221" y="391"/>
                    </a:lnTo>
                    <a:lnTo>
                      <a:pt x="214" y="386"/>
                    </a:lnTo>
                    <a:lnTo>
                      <a:pt x="166" y="386"/>
                    </a:lnTo>
                    <a:lnTo>
                      <a:pt x="161" y="386"/>
                    </a:lnTo>
                    <a:lnTo>
                      <a:pt x="138" y="384"/>
                    </a:lnTo>
                    <a:lnTo>
                      <a:pt x="128" y="383"/>
                    </a:lnTo>
                    <a:lnTo>
                      <a:pt x="116" y="384"/>
                    </a:lnTo>
                    <a:lnTo>
                      <a:pt x="107" y="383"/>
                    </a:lnTo>
                    <a:lnTo>
                      <a:pt x="98" y="386"/>
                    </a:lnTo>
                    <a:lnTo>
                      <a:pt x="74" y="386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7" name="Freeform 468"/>
              <p:cNvSpPr>
                <a:spLocks/>
              </p:cNvSpPr>
              <p:nvPr/>
            </p:nvSpPr>
            <p:spPr bwMode="auto">
              <a:xfrm>
                <a:off x="1270" y="2402"/>
                <a:ext cx="264" cy="408"/>
              </a:xfrm>
              <a:custGeom>
                <a:avLst/>
                <a:gdLst>
                  <a:gd name="T0" fmla="*/ 43 w 264"/>
                  <a:gd name="T1" fmla="*/ 388 h 408"/>
                  <a:gd name="T2" fmla="*/ 50 w 264"/>
                  <a:gd name="T3" fmla="*/ 350 h 408"/>
                  <a:gd name="T4" fmla="*/ 43 w 264"/>
                  <a:gd name="T5" fmla="*/ 339 h 408"/>
                  <a:gd name="T6" fmla="*/ 40 w 264"/>
                  <a:gd name="T7" fmla="*/ 330 h 408"/>
                  <a:gd name="T8" fmla="*/ 43 w 264"/>
                  <a:gd name="T9" fmla="*/ 321 h 408"/>
                  <a:gd name="T10" fmla="*/ 35 w 264"/>
                  <a:gd name="T11" fmla="*/ 322 h 408"/>
                  <a:gd name="T12" fmla="*/ 17 w 264"/>
                  <a:gd name="T13" fmla="*/ 311 h 408"/>
                  <a:gd name="T14" fmla="*/ 5 w 264"/>
                  <a:gd name="T15" fmla="*/ 302 h 408"/>
                  <a:gd name="T16" fmla="*/ 0 w 264"/>
                  <a:gd name="T17" fmla="*/ 294 h 408"/>
                  <a:gd name="T18" fmla="*/ 9 w 264"/>
                  <a:gd name="T19" fmla="*/ 279 h 408"/>
                  <a:gd name="T20" fmla="*/ 14 w 264"/>
                  <a:gd name="T21" fmla="*/ 253 h 408"/>
                  <a:gd name="T22" fmla="*/ 29 w 264"/>
                  <a:gd name="T23" fmla="*/ 230 h 408"/>
                  <a:gd name="T24" fmla="*/ 40 w 264"/>
                  <a:gd name="T25" fmla="*/ 216 h 408"/>
                  <a:gd name="T26" fmla="*/ 74 w 264"/>
                  <a:gd name="T27" fmla="*/ 214 h 408"/>
                  <a:gd name="T28" fmla="*/ 81 w 264"/>
                  <a:gd name="T29" fmla="*/ 224 h 408"/>
                  <a:gd name="T30" fmla="*/ 98 w 264"/>
                  <a:gd name="T31" fmla="*/ 231 h 408"/>
                  <a:gd name="T32" fmla="*/ 107 w 264"/>
                  <a:gd name="T33" fmla="*/ 219 h 408"/>
                  <a:gd name="T34" fmla="*/ 126 w 264"/>
                  <a:gd name="T35" fmla="*/ 179 h 408"/>
                  <a:gd name="T36" fmla="*/ 138 w 264"/>
                  <a:gd name="T37" fmla="*/ 149 h 408"/>
                  <a:gd name="T38" fmla="*/ 150 w 264"/>
                  <a:gd name="T39" fmla="*/ 137 h 408"/>
                  <a:gd name="T40" fmla="*/ 158 w 264"/>
                  <a:gd name="T41" fmla="*/ 104 h 408"/>
                  <a:gd name="T42" fmla="*/ 170 w 264"/>
                  <a:gd name="T43" fmla="*/ 70 h 408"/>
                  <a:gd name="T44" fmla="*/ 180 w 264"/>
                  <a:gd name="T45" fmla="*/ 55 h 408"/>
                  <a:gd name="T46" fmla="*/ 194 w 264"/>
                  <a:gd name="T47" fmla="*/ 48 h 408"/>
                  <a:gd name="T48" fmla="*/ 206 w 264"/>
                  <a:gd name="T49" fmla="*/ 20 h 408"/>
                  <a:gd name="T50" fmla="*/ 202 w 264"/>
                  <a:gd name="T51" fmla="*/ 13 h 408"/>
                  <a:gd name="T52" fmla="*/ 197 w 264"/>
                  <a:gd name="T53" fmla="*/ 9 h 408"/>
                  <a:gd name="T54" fmla="*/ 213 w 264"/>
                  <a:gd name="T55" fmla="*/ 0 h 408"/>
                  <a:gd name="T56" fmla="*/ 218 w 264"/>
                  <a:gd name="T57" fmla="*/ 20 h 408"/>
                  <a:gd name="T58" fmla="*/ 222 w 264"/>
                  <a:gd name="T59" fmla="*/ 43 h 408"/>
                  <a:gd name="T60" fmla="*/ 221 w 264"/>
                  <a:gd name="T61" fmla="*/ 64 h 408"/>
                  <a:gd name="T62" fmla="*/ 236 w 264"/>
                  <a:gd name="T63" fmla="*/ 95 h 408"/>
                  <a:gd name="T64" fmla="*/ 234 w 264"/>
                  <a:gd name="T65" fmla="*/ 104 h 408"/>
                  <a:gd name="T66" fmla="*/ 203 w 264"/>
                  <a:gd name="T67" fmla="*/ 101 h 408"/>
                  <a:gd name="T68" fmla="*/ 194 w 264"/>
                  <a:gd name="T69" fmla="*/ 107 h 408"/>
                  <a:gd name="T70" fmla="*/ 203 w 264"/>
                  <a:gd name="T71" fmla="*/ 134 h 408"/>
                  <a:gd name="T72" fmla="*/ 221 w 264"/>
                  <a:gd name="T73" fmla="*/ 142 h 408"/>
                  <a:gd name="T74" fmla="*/ 233 w 264"/>
                  <a:gd name="T75" fmla="*/ 168 h 408"/>
                  <a:gd name="T76" fmla="*/ 237 w 264"/>
                  <a:gd name="T77" fmla="*/ 194 h 408"/>
                  <a:gd name="T78" fmla="*/ 227 w 264"/>
                  <a:gd name="T79" fmla="*/ 222 h 408"/>
                  <a:gd name="T80" fmla="*/ 209 w 264"/>
                  <a:gd name="T81" fmla="*/ 250 h 408"/>
                  <a:gd name="T82" fmla="*/ 210 w 264"/>
                  <a:gd name="T83" fmla="*/ 279 h 408"/>
                  <a:gd name="T84" fmla="*/ 222 w 264"/>
                  <a:gd name="T85" fmla="*/ 310 h 408"/>
                  <a:gd name="T86" fmla="*/ 260 w 264"/>
                  <a:gd name="T87" fmla="*/ 363 h 408"/>
                  <a:gd name="T88" fmla="*/ 264 w 264"/>
                  <a:gd name="T89" fmla="*/ 399 h 408"/>
                  <a:gd name="T90" fmla="*/ 245 w 264"/>
                  <a:gd name="T91" fmla="*/ 396 h 408"/>
                  <a:gd name="T92" fmla="*/ 221 w 264"/>
                  <a:gd name="T93" fmla="*/ 391 h 408"/>
                  <a:gd name="T94" fmla="*/ 161 w 264"/>
                  <a:gd name="T95" fmla="*/ 386 h 408"/>
                  <a:gd name="T96" fmla="*/ 116 w 264"/>
                  <a:gd name="T97" fmla="*/ 384 h 408"/>
                  <a:gd name="T98" fmla="*/ 74 w 264"/>
                  <a:gd name="T99" fmla="*/ 386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64" h="408">
                    <a:moveTo>
                      <a:pt x="74" y="386"/>
                    </a:moveTo>
                    <a:lnTo>
                      <a:pt x="47" y="386"/>
                    </a:lnTo>
                    <a:lnTo>
                      <a:pt x="43" y="388"/>
                    </a:lnTo>
                    <a:lnTo>
                      <a:pt x="47" y="365"/>
                    </a:lnTo>
                    <a:lnTo>
                      <a:pt x="50" y="354"/>
                    </a:lnTo>
                    <a:lnTo>
                      <a:pt x="50" y="350"/>
                    </a:lnTo>
                    <a:lnTo>
                      <a:pt x="50" y="349"/>
                    </a:lnTo>
                    <a:lnTo>
                      <a:pt x="47" y="344"/>
                    </a:lnTo>
                    <a:lnTo>
                      <a:pt x="43" y="339"/>
                    </a:lnTo>
                    <a:lnTo>
                      <a:pt x="43" y="336"/>
                    </a:lnTo>
                    <a:lnTo>
                      <a:pt x="40" y="333"/>
                    </a:lnTo>
                    <a:lnTo>
                      <a:pt x="40" y="330"/>
                    </a:lnTo>
                    <a:lnTo>
                      <a:pt x="41" y="330"/>
                    </a:lnTo>
                    <a:lnTo>
                      <a:pt x="43" y="326"/>
                    </a:lnTo>
                    <a:lnTo>
                      <a:pt x="43" y="321"/>
                    </a:lnTo>
                    <a:lnTo>
                      <a:pt x="40" y="319"/>
                    </a:lnTo>
                    <a:lnTo>
                      <a:pt x="37" y="319"/>
                    </a:lnTo>
                    <a:lnTo>
                      <a:pt x="35" y="322"/>
                    </a:lnTo>
                    <a:lnTo>
                      <a:pt x="32" y="323"/>
                    </a:lnTo>
                    <a:lnTo>
                      <a:pt x="20" y="318"/>
                    </a:lnTo>
                    <a:lnTo>
                      <a:pt x="17" y="311"/>
                    </a:lnTo>
                    <a:lnTo>
                      <a:pt x="13" y="302"/>
                    </a:lnTo>
                    <a:lnTo>
                      <a:pt x="8" y="302"/>
                    </a:lnTo>
                    <a:lnTo>
                      <a:pt x="5" y="302"/>
                    </a:lnTo>
                    <a:lnTo>
                      <a:pt x="2" y="300"/>
                    </a:lnTo>
                    <a:lnTo>
                      <a:pt x="2" y="295"/>
                    </a:lnTo>
                    <a:lnTo>
                      <a:pt x="0" y="294"/>
                    </a:lnTo>
                    <a:lnTo>
                      <a:pt x="0" y="289"/>
                    </a:lnTo>
                    <a:lnTo>
                      <a:pt x="5" y="285"/>
                    </a:lnTo>
                    <a:lnTo>
                      <a:pt x="9" y="279"/>
                    </a:lnTo>
                    <a:lnTo>
                      <a:pt x="11" y="273"/>
                    </a:lnTo>
                    <a:lnTo>
                      <a:pt x="12" y="263"/>
                    </a:lnTo>
                    <a:lnTo>
                      <a:pt x="14" y="253"/>
                    </a:lnTo>
                    <a:lnTo>
                      <a:pt x="20" y="242"/>
                    </a:lnTo>
                    <a:lnTo>
                      <a:pt x="25" y="235"/>
                    </a:lnTo>
                    <a:lnTo>
                      <a:pt x="29" y="230"/>
                    </a:lnTo>
                    <a:lnTo>
                      <a:pt x="37" y="227"/>
                    </a:lnTo>
                    <a:lnTo>
                      <a:pt x="38" y="216"/>
                    </a:lnTo>
                    <a:lnTo>
                      <a:pt x="40" y="216"/>
                    </a:lnTo>
                    <a:lnTo>
                      <a:pt x="50" y="216"/>
                    </a:lnTo>
                    <a:lnTo>
                      <a:pt x="63" y="212"/>
                    </a:lnTo>
                    <a:lnTo>
                      <a:pt x="74" y="214"/>
                    </a:lnTo>
                    <a:lnTo>
                      <a:pt x="80" y="220"/>
                    </a:lnTo>
                    <a:lnTo>
                      <a:pt x="81" y="222"/>
                    </a:lnTo>
                    <a:lnTo>
                      <a:pt x="81" y="224"/>
                    </a:lnTo>
                    <a:lnTo>
                      <a:pt x="84" y="225"/>
                    </a:lnTo>
                    <a:lnTo>
                      <a:pt x="90" y="230"/>
                    </a:lnTo>
                    <a:lnTo>
                      <a:pt x="98" y="231"/>
                    </a:lnTo>
                    <a:lnTo>
                      <a:pt x="104" y="228"/>
                    </a:lnTo>
                    <a:lnTo>
                      <a:pt x="106" y="224"/>
                    </a:lnTo>
                    <a:lnTo>
                      <a:pt x="107" y="219"/>
                    </a:lnTo>
                    <a:lnTo>
                      <a:pt x="118" y="198"/>
                    </a:lnTo>
                    <a:lnTo>
                      <a:pt x="124" y="183"/>
                    </a:lnTo>
                    <a:lnTo>
                      <a:pt x="126" y="179"/>
                    </a:lnTo>
                    <a:lnTo>
                      <a:pt x="128" y="168"/>
                    </a:lnTo>
                    <a:lnTo>
                      <a:pt x="132" y="157"/>
                    </a:lnTo>
                    <a:lnTo>
                      <a:pt x="138" y="149"/>
                    </a:lnTo>
                    <a:lnTo>
                      <a:pt x="149" y="145"/>
                    </a:lnTo>
                    <a:lnTo>
                      <a:pt x="150" y="142"/>
                    </a:lnTo>
                    <a:lnTo>
                      <a:pt x="150" y="137"/>
                    </a:lnTo>
                    <a:lnTo>
                      <a:pt x="152" y="130"/>
                    </a:lnTo>
                    <a:lnTo>
                      <a:pt x="157" y="112"/>
                    </a:lnTo>
                    <a:lnTo>
                      <a:pt x="158" y="104"/>
                    </a:lnTo>
                    <a:lnTo>
                      <a:pt x="160" y="97"/>
                    </a:lnTo>
                    <a:lnTo>
                      <a:pt x="166" y="86"/>
                    </a:lnTo>
                    <a:lnTo>
                      <a:pt x="170" y="70"/>
                    </a:lnTo>
                    <a:lnTo>
                      <a:pt x="172" y="65"/>
                    </a:lnTo>
                    <a:lnTo>
                      <a:pt x="175" y="61"/>
                    </a:lnTo>
                    <a:lnTo>
                      <a:pt x="180" y="55"/>
                    </a:lnTo>
                    <a:lnTo>
                      <a:pt x="184" y="53"/>
                    </a:lnTo>
                    <a:lnTo>
                      <a:pt x="194" y="50"/>
                    </a:lnTo>
                    <a:lnTo>
                      <a:pt x="194" y="48"/>
                    </a:lnTo>
                    <a:lnTo>
                      <a:pt x="207" y="39"/>
                    </a:lnTo>
                    <a:lnTo>
                      <a:pt x="206" y="31"/>
                    </a:lnTo>
                    <a:lnTo>
                      <a:pt x="206" y="20"/>
                    </a:lnTo>
                    <a:lnTo>
                      <a:pt x="205" y="16"/>
                    </a:lnTo>
                    <a:lnTo>
                      <a:pt x="203" y="14"/>
                    </a:lnTo>
                    <a:lnTo>
                      <a:pt x="202" y="13"/>
                    </a:lnTo>
                    <a:lnTo>
                      <a:pt x="196" y="11"/>
                    </a:lnTo>
                    <a:lnTo>
                      <a:pt x="194" y="9"/>
                    </a:lnTo>
                    <a:lnTo>
                      <a:pt x="197" y="9"/>
                    </a:lnTo>
                    <a:lnTo>
                      <a:pt x="203" y="0"/>
                    </a:lnTo>
                    <a:lnTo>
                      <a:pt x="208" y="0"/>
                    </a:lnTo>
                    <a:lnTo>
                      <a:pt x="213" y="0"/>
                    </a:lnTo>
                    <a:lnTo>
                      <a:pt x="214" y="0"/>
                    </a:lnTo>
                    <a:lnTo>
                      <a:pt x="214" y="1"/>
                    </a:lnTo>
                    <a:lnTo>
                      <a:pt x="218" y="20"/>
                    </a:lnTo>
                    <a:lnTo>
                      <a:pt x="221" y="25"/>
                    </a:lnTo>
                    <a:lnTo>
                      <a:pt x="224" y="31"/>
                    </a:lnTo>
                    <a:lnTo>
                      <a:pt x="222" y="43"/>
                    </a:lnTo>
                    <a:lnTo>
                      <a:pt x="221" y="51"/>
                    </a:lnTo>
                    <a:lnTo>
                      <a:pt x="221" y="58"/>
                    </a:lnTo>
                    <a:lnTo>
                      <a:pt x="221" y="64"/>
                    </a:lnTo>
                    <a:lnTo>
                      <a:pt x="225" y="77"/>
                    </a:lnTo>
                    <a:lnTo>
                      <a:pt x="236" y="90"/>
                    </a:lnTo>
                    <a:lnTo>
                      <a:pt x="236" y="95"/>
                    </a:lnTo>
                    <a:lnTo>
                      <a:pt x="237" y="101"/>
                    </a:lnTo>
                    <a:lnTo>
                      <a:pt x="236" y="103"/>
                    </a:lnTo>
                    <a:lnTo>
                      <a:pt x="234" y="104"/>
                    </a:lnTo>
                    <a:lnTo>
                      <a:pt x="221" y="101"/>
                    </a:lnTo>
                    <a:lnTo>
                      <a:pt x="212" y="100"/>
                    </a:lnTo>
                    <a:lnTo>
                      <a:pt x="203" y="101"/>
                    </a:lnTo>
                    <a:lnTo>
                      <a:pt x="200" y="102"/>
                    </a:lnTo>
                    <a:lnTo>
                      <a:pt x="197" y="103"/>
                    </a:lnTo>
                    <a:lnTo>
                      <a:pt x="194" y="107"/>
                    </a:lnTo>
                    <a:lnTo>
                      <a:pt x="194" y="117"/>
                    </a:lnTo>
                    <a:lnTo>
                      <a:pt x="196" y="125"/>
                    </a:lnTo>
                    <a:lnTo>
                      <a:pt x="203" y="134"/>
                    </a:lnTo>
                    <a:lnTo>
                      <a:pt x="207" y="137"/>
                    </a:lnTo>
                    <a:lnTo>
                      <a:pt x="213" y="140"/>
                    </a:lnTo>
                    <a:lnTo>
                      <a:pt x="221" y="142"/>
                    </a:lnTo>
                    <a:lnTo>
                      <a:pt x="222" y="144"/>
                    </a:lnTo>
                    <a:lnTo>
                      <a:pt x="227" y="149"/>
                    </a:lnTo>
                    <a:lnTo>
                      <a:pt x="233" y="168"/>
                    </a:lnTo>
                    <a:lnTo>
                      <a:pt x="236" y="180"/>
                    </a:lnTo>
                    <a:lnTo>
                      <a:pt x="236" y="192"/>
                    </a:lnTo>
                    <a:lnTo>
                      <a:pt x="237" y="194"/>
                    </a:lnTo>
                    <a:lnTo>
                      <a:pt x="239" y="195"/>
                    </a:lnTo>
                    <a:lnTo>
                      <a:pt x="233" y="212"/>
                    </a:lnTo>
                    <a:lnTo>
                      <a:pt x="227" y="222"/>
                    </a:lnTo>
                    <a:lnTo>
                      <a:pt x="221" y="233"/>
                    </a:lnTo>
                    <a:lnTo>
                      <a:pt x="215" y="243"/>
                    </a:lnTo>
                    <a:lnTo>
                      <a:pt x="209" y="250"/>
                    </a:lnTo>
                    <a:lnTo>
                      <a:pt x="208" y="259"/>
                    </a:lnTo>
                    <a:lnTo>
                      <a:pt x="211" y="269"/>
                    </a:lnTo>
                    <a:lnTo>
                      <a:pt x="210" y="279"/>
                    </a:lnTo>
                    <a:lnTo>
                      <a:pt x="211" y="290"/>
                    </a:lnTo>
                    <a:lnTo>
                      <a:pt x="217" y="302"/>
                    </a:lnTo>
                    <a:lnTo>
                      <a:pt x="222" y="310"/>
                    </a:lnTo>
                    <a:lnTo>
                      <a:pt x="239" y="341"/>
                    </a:lnTo>
                    <a:lnTo>
                      <a:pt x="245" y="350"/>
                    </a:lnTo>
                    <a:lnTo>
                      <a:pt x="260" y="363"/>
                    </a:lnTo>
                    <a:lnTo>
                      <a:pt x="264" y="361"/>
                    </a:lnTo>
                    <a:lnTo>
                      <a:pt x="263" y="370"/>
                    </a:lnTo>
                    <a:lnTo>
                      <a:pt x="264" y="399"/>
                    </a:lnTo>
                    <a:lnTo>
                      <a:pt x="262" y="405"/>
                    </a:lnTo>
                    <a:lnTo>
                      <a:pt x="260" y="408"/>
                    </a:lnTo>
                    <a:lnTo>
                      <a:pt x="245" y="396"/>
                    </a:lnTo>
                    <a:lnTo>
                      <a:pt x="239" y="396"/>
                    </a:lnTo>
                    <a:lnTo>
                      <a:pt x="230" y="392"/>
                    </a:lnTo>
                    <a:lnTo>
                      <a:pt x="221" y="391"/>
                    </a:lnTo>
                    <a:lnTo>
                      <a:pt x="214" y="386"/>
                    </a:lnTo>
                    <a:lnTo>
                      <a:pt x="166" y="386"/>
                    </a:lnTo>
                    <a:lnTo>
                      <a:pt x="161" y="386"/>
                    </a:lnTo>
                    <a:lnTo>
                      <a:pt x="138" y="384"/>
                    </a:lnTo>
                    <a:lnTo>
                      <a:pt x="128" y="383"/>
                    </a:lnTo>
                    <a:lnTo>
                      <a:pt x="116" y="384"/>
                    </a:lnTo>
                    <a:lnTo>
                      <a:pt x="107" y="383"/>
                    </a:lnTo>
                    <a:lnTo>
                      <a:pt x="98" y="386"/>
                    </a:lnTo>
                    <a:lnTo>
                      <a:pt x="74" y="386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5B7C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8" name="Freeform 469"/>
              <p:cNvSpPr>
                <a:spLocks/>
              </p:cNvSpPr>
              <p:nvPr/>
            </p:nvSpPr>
            <p:spPr bwMode="auto">
              <a:xfrm>
                <a:off x="1362" y="2735"/>
                <a:ext cx="261" cy="321"/>
              </a:xfrm>
              <a:custGeom>
                <a:avLst/>
                <a:gdLst>
                  <a:gd name="T0" fmla="*/ 39 w 261"/>
                  <a:gd name="T1" fmla="*/ 314 h 321"/>
                  <a:gd name="T2" fmla="*/ 24 w 261"/>
                  <a:gd name="T3" fmla="*/ 305 h 321"/>
                  <a:gd name="T4" fmla="*/ 12 w 261"/>
                  <a:gd name="T5" fmla="*/ 290 h 321"/>
                  <a:gd name="T6" fmla="*/ 0 w 261"/>
                  <a:gd name="T7" fmla="*/ 280 h 321"/>
                  <a:gd name="T8" fmla="*/ 4 w 261"/>
                  <a:gd name="T9" fmla="*/ 265 h 321"/>
                  <a:gd name="T10" fmla="*/ 18 w 261"/>
                  <a:gd name="T11" fmla="*/ 264 h 321"/>
                  <a:gd name="T12" fmla="*/ 18 w 261"/>
                  <a:gd name="T13" fmla="*/ 251 h 321"/>
                  <a:gd name="T14" fmla="*/ 17 w 261"/>
                  <a:gd name="T15" fmla="*/ 233 h 321"/>
                  <a:gd name="T16" fmla="*/ 26 w 261"/>
                  <a:gd name="T17" fmla="*/ 223 h 321"/>
                  <a:gd name="T18" fmla="*/ 46 w 261"/>
                  <a:gd name="T19" fmla="*/ 210 h 321"/>
                  <a:gd name="T20" fmla="*/ 57 w 261"/>
                  <a:gd name="T21" fmla="*/ 207 h 321"/>
                  <a:gd name="T22" fmla="*/ 79 w 261"/>
                  <a:gd name="T23" fmla="*/ 213 h 321"/>
                  <a:gd name="T24" fmla="*/ 100 w 261"/>
                  <a:gd name="T25" fmla="*/ 220 h 321"/>
                  <a:gd name="T26" fmla="*/ 105 w 261"/>
                  <a:gd name="T27" fmla="*/ 184 h 321"/>
                  <a:gd name="T28" fmla="*/ 108 w 261"/>
                  <a:gd name="T29" fmla="*/ 165 h 321"/>
                  <a:gd name="T30" fmla="*/ 99 w 261"/>
                  <a:gd name="T31" fmla="*/ 136 h 321"/>
                  <a:gd name="T32" fmla="*/ 110 w 261"/>
                  <a:gd name="T33" fmla="*/ 105 h 321"/>
                  <a:gd name="T34" fmla="*/ 103 w 261"/>
                  <a:gd name="T35" fmla="*/ 82 h 321"/>
                  <a:gd name="T36" fmla="*/ 75 w 261"/>
                  <a:gd name="T37" fmla="*/ 93 h 321"/>
                  <a:gd name="T38" fmla="*/ 70 w 261"/>
                  <a:gd name="T39" fmla="*/ 77 h 321"/>
                  <a:gd name="T40" fmla="*/ 73 w 261"/>
                  <a:gd name="T41" fmla="*/ 55 h 321"/>
                  <a:gd name="T42" fmla="*/ 129 w 261"/>
                  <a:gd name="T43" fmla="*/ 59 h 321"/>
                  <a:gd name="T44" fmla="*/ 147 w 261"/>
                  <a:gd name="T45" fmla="*/ 63 h 321"/>
                  <a:gd name="T46" fmla="*/ 168 w 261"/>
                  <a:gd name="T47" fmla="*/ 75 h 321"/>
                  <a:gd name="T48" fmla="*/ 171 w 261"/>
                  <a:gd name="T49" fmla="*/ 67 h 321"/>
                  <a:gd name="T50" fmla="*/ 171 w 261"/>
                  <a:gd name="T51" fmla="*/ 30 h 321"/>
                  <a:gd name="T52" fmla="*/ 188 w 261"/>
                  <a:gd name="T53" fmla="*/ 10 h 321"/>
                  <a:gd name="T54" fmla="*/ 214 w 261"/>
                  <a:gd name="T55" fmla="*/ 0 h 321"/>
                  <a:gd name="T56" fmla="*/ 236 w 261"/>
                  <a:gd name="T57" fmla="*/ 9 h 321"/>
                  <a:gd name="T58" fmla="*/ 257 w 261"/>
                  <a:gd name="T59" fmla="*/ 3 h 321"/>
                  <a:gd name="T60" fmla="*/ 261 w 261"/>
                  <a:gd name="T61" fmla="*/ 10 h 321"/>
                  <a:gd name="T62" fmla="*/ 245 w 261"/>
                  <a:gd name="T63" fmla="*/ 47 h 321"/>
                  <a:gd name="T64" fmla="*/ 234 w 261"/>
                  <a:gd name="T65" fmla="*/ 94 h 321"/>
                  <a:gd name="T66" fmla="*/ 228 w 261"/>
                  <a:gd name="T67" fmla="*/ 158 h 321"/>
                  <a:gd name="T68" fmla="*/ 219 w 261"/>
                  <a:gd name="T69" fmla="*/ 169 h 321"/>
                  <a:gd name="T70" fmla="*/ 195 w 261"/>
                  <a:gd name="T71" fmla="*/ 187 h 321"/>
                  <a:gd name="T72" fmla="*/ 176 w 261"/>
                  <a:gd name="T73" fmla="*/ 225 h 321"/>
                  <a:gd name="T74" fmla="*/ 174 w 261"/>
                  <a:gd name="T75" fmla="*/ 252 h 321"/>
                  <a:gd name="T76" fmla="*/ 163 w 261"/>
                  <a:gd name="T77" fmla="*/ 278 h 321"/>
                  <a:gd name="T78" fmla="*/ 145 w 261"/>
                  <a:gd name="T79" fmla="*/ 293 h 321"/>
                  <a:gd name="T80" fmla="*/ 119 w 261"/>
                  <a:gd name="T81" fmla="*/ 311 h 321"/>
                  <a:gd name="T82" fmla="*/ 110 w 261"/>
                  <a:gd name="T83" fmla="*/ 298 h 321"/>
                  <a:gd name="T84" fmla="*/ 101 w 261"/>
                  <a:gd name="T85" fmla="*/ 296 h 321"/>
                  <a:gd name="T86" fmla="*/ 87 w 261"/>
                  <a:gd name="T87" fmla="*/ 302 h 321"/>
                  <a:gd name="T88" fmla="*/ 75 w 261"/>
                  <a:gd name="T89" fmla="*/ 313 h 321"/>
                  <a:gd name="T90" fmla="*/ 63 w 261"/>
                  <a:gd name="T91" fmla="*/ 298 h 321"/>
                  <a:gd name="T92" fmla="*/ 50 w 261"/>
                  <a:gd name="T93" fmla="*/ 299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61" h="321">
                    <a:moveTo>
                      <a:pt x="46" y="310"/>
                    </a:moveTo>
                    <a:lnTo>
                      <a:pt x="39" y="314"/>
                    </a:lnTo>
                    <a:lnTo>
                      <a:pt x="30" y="321"/>
                    </a:lnTo>
                    <a:lnTo>
                      <a:pt x="24" y="305"/>
                    </a:lnTo>
                    <a:lnTo>
                      <a:pt x="21" y="299"/>
                    </a:lnTo>
                    <a:lnTo>
                      <a:pt x="12" y="290"/>
                    </a:lnTo>
                    <a:lnTo>
                      <a:pt x="7" y="283"/>
                    </a:lnTo>
                    <a:lnTo>
                      <a:pt x="0" y="280"/>
                    </a:lnTo>
                    <a:lnTo>
                      <a:pt x="1" y="271"/>
                    </a:lnTo>
                    <a:lnTo>
                      <a:pt x="4" y="265"/>
                    </a:lnTo>
                    <a:lnTo>
                      <a:pt x="12" y="263"/>
                    </a:lnTo>
                    <a:lnTo>
                      <a:pt x="18" y="264"/>
                    </a:lnTo>
                    <a:lnTo>
                      <a:pt x="21" y="259"/>
                    </a:lnTo>
                    <a:lnTo>
                      <a:pt x="18" y="251"/>
                    </a:lnTo>
                    <a:lnTo>
                      <a:pt x="15" y="243"/>
                    </a:lnTo>
                    <a:lnTo>
                      <a:pt x="17" y="233"/>
                    </a:lnTo>
                    <a:lnTo>
                      <a:pt x="20" y="228"/>
                    </a:lnTo>
                    <a:lnTo>
                      <a:pt x="26" y="223"/>
                    </a:lnTo>
                    <a:lnTo>
                      <a:pt x="41" y="216"/>
                    </a:lnTo>
                    <a:lnTo>
                      <a:pt x="46" y="210"/>
                    </a:lnTo>
                    <a:lnTo>
                      <a:pt x="54" y="204"/>
                    </a:lnTo>
                    <a:lnTo>
                      <a:pt x="57" y="207"/>
                    </a:lnTo>
                    <a:lnTo>
                      <a:pt x="63" y="214"/>
                    </a:lnTo>
                    <a:lnTo>
                      <a:pt x="79" y="213"/>
                    </a:lnTo>
                    <a:lnTo>
                      <a:pt x="91" y="224"/>
                    </a:lnTo>
                    <a:lnTo>
                      <a:pt x="100" y="220"/>
                    </a:lnTo>
                    <a:lnTo>
                      <a:pt x="103" y="208"/>
                    </a:lnTo>
                    <a:lnTo>
                      <a:pt x="105" y="184"/>
                    </a:lnTo>
                    <a:lnTo>
                      <a:pt x="107" y="175"/>
                    </a:lnTo>
                    <a:lnTo>
                      <a:pt x="108" y="165"/>
                    </a:lnTo>
                    <a:lnTo>
                      <a:pt x="101" y="145"/>
                    </a:lnTo>
                    <a:lnTo>
                      <a:pt x="99" y="136"/>
                    </a:lnTo>
                    <a:lnTo>
                      <a:pt x="99" y="126"/>
                    </a:lnTo>
                    <a:lnTo>
                      <a:pt x="110" y="105"/>
                    </a:lnTo>
                    <a:lnTo>
                      <a:pt x="110" y="91"/>
                    </a:lnTo>
                    <a:lnTo>
                      <a:pt x="103" y="82"/>
                    </a:lnTo>
                    <a:lnTo>
                      <a:pt x="85" y="77"/>
                    </a:lnTo>
                    <a:lnTo>
                      <a:pt x="75" y="93"/>
                    </a:lnTo>
                    <a:lnTo>
                      <a:pt x="70" y="90"/>
                    </a:lnTo>
                    <a:lnTo>
                      <a:pt x="70" y="77"/>
                    </a:lnTo>
                    <a:lnTo>
                      <a:pt x="70" y="64"/>
                    </a:lnTo>
                    <a:lnTo>
                      <a:pt x="73" y="55"/>
                    </a:lnTo>
                    <a:lnTo>
                      <a:pt x="122" y="55"/>
                    </a:lnTo>
                    <a:lnTo>
                      <a:pt x="129" y="59"/>
                    </a:lnTo>
                    <a:lnTo>
                      <a:pt x="138" y="60"/>
                    </a:lnTo>
                    <a:lnTo>
                      <a:pt x="147" y="63"/>
                    </a:lnTo>
                    <a:lnTo>
                      <a:pt x="153" y="63"/>
                    </a:lnTo>
                    <a:lnTo>
                      <a:pt x="168" y="75"/>
                    </a:lnTo>
                    <a:lnTo>
                      <a:pt x="170" y="74"/>
                    </a:lnTo>
                    <a:lnTo>
                      <a:pt x="171" y="67"/>
                    </a:lnTo>
                    <a:lnTo>
                      <a:pt x="171" y="38"/>
                    </a:lnTo>
                    <a:lnTo>
                      <a:pt x="171" y="30"/>
                    </a:lnTo>
                    <a:lnTo>
                      <a:pt x="177" y="21"/>
                    </a:lnTo>
                    <a:lnTo>
                      <a:pt x="188" y="10"/>
                    </a:lnTo>
                    <a:lnTo>
                      <a:pt x="204" y="2"/>
                    </a:lnTo>
                    <a:lnTo>
                      <a:pt x="214" y="0"/>
                    </a:lnTo>
                    <a:lnTo>
                      <a:pt x="226" y="6"/>
                    </a:lnTo>
                    <a:lnTo>
                      <a:pt x="236" y="9"/>
                    </a:lnTo>
                    <a:lnTo>
                      <a:pt x="246" y="7"/>
                    </a:lnTo>
                    <a:lnTo>
                      <a:pt x="257" y="3"/>
                    </a:lnTo>
                    <a:lnTo>
                      <a:pt x="260" y="0"/>
                    </a:lnTo>
                    <a:lnTo>
                      <a:pt x="261" y="10"/>
                    </a:lnTo>
                    <a:lnTo>
                      <a:pt x="257" y="24"/>
                    </a:lnTo>
                    <a:lnTo>
                      <a:pt x="245" y="47"/>
                    </a:lnTo>
                    <a:lnTo>
                      <a:pt x="239" y="64"/>
                    </a:lnTo>
                    <a:lnTo>
                      <a:pt x="234" y="94"/>
                    </a:lnTo>
                    <a:lnTo>
                      <a:pt x="233" y="137"/>
                    </a:lnTo>
                    <a:lnTo>
                      <a:pt x="228" y="158"/>
                    </a:lnTo>
                    <a:lnTo>
                      <a:pt x="228" y="161"/>
                    </a:lnTo>
                    <a:lnTo>
                      <a:pt x="219" y="169"/>
                    </a:lnTo>
                    <a:lnTo>
                      <a:pt x="207" y="176"/>
                    </a:lnTo>
                    <a:lnTo>
                      <a:pt x="195" y="187"/>
                    </a:lnTo>
                    <a:lnTo>
                      <a:pt x="180" y="211"/>
                    </a:lnTo>
                    <a:lnTo>
                      <a:pt x="176" y="225"/>
                    </a:lnTo>
                    <a:lnTo>
                      <a:pt x="174" y="240"/>
                    </a:lnTo>
                    <a:lnTo>
                      <a:pt x="174" y="252"/>
                    </a:lnTo>
                    <a:lnTo>
                      <a:pt x="171" y="263"/>
                    </a:lnTo>
                    <a:lnTo>
                      <a:pt x="163" y="278"/>
                    </a:lnTo>
                    <a:lnTo>
                      <a:pt x="154" y="288"/>
                    </a:lnTo>
                    <a:lnTo>
                      <a:pt x="145" y="293"/>
                    </a:lnTo>
                    <a:lnTo>
                      <a:pt x="131" y="306"/>
                    </a:lnTo>
                    <a:lnTo>
                      <a:pt x="119" y="311"/>
                    </a:lnTo>
                    <a:lnTo>
                      <a:pt x="111" y="310"/>
                    </a:lnTo>
                    <a:lnTo>
                      <a:pt x="110" y="298"/>
                    </a:lnTo>
                    <a:lnTo>
                      <a:pt x="110" y="294"/>
                    </a:lnTo>
                    <a:lnTo>
                      <a:pt x="101" y="296"/>
                    </a:lnTo>
                    <a:lnTo>
                      <a:pt x="92" y="298"/>
                    </a:lnTo>
                    <a:lnTo>
                      <a:pt x="87" y="302"/>
                    </a:lnTo>
                    <a:lnTo>
                      <a:pt x="83" y="310"/>
                    </a:lnTo>
                    <a:lnTo>
                      <a:pt x="75" y="313"/>
                    </a:lnTo>
                    <a:lnTo>
                      <a:pt x="66" y="306"/>
                    </a:lnTo>
                    <a:lnTo>
                      <a:pt x="63" y="298"/>
                    </a:lnTo>
                    <a:lnTo>
                      <a:pt x="57" y="296"/>
                    </a:lnTo>
                    <a:lnTo>
                      <a:pt x="50" y="299"/>
                    </a:lnTo>
                    <a:lnTo>
                      <a:pt x="46" y="310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9" name="Freeform 470"/>
              <p:cNvSpPr>
                <a:spLocks/>
              </p:cNvSpPr>
              <p:nvPr/>
            </p:nvSpPr>
            <p:spPr bwMode="auto">
              <a:xfrm>
                <a:off x="1362" y="2735"/>
                <a:ext cx="261" cy="321"/>
              </a:xfrm>
              <a:custGeom>
                <a:avLst/>
                <a:gdLst>
                  <a:gd name="T0" fmla="*/ 39 w 261"/>
                  <a:gd name="T1" fmla="*/ 314 h 321"/>
                  <a:gd name="T2" fmla="*/ 24 w 261"/>
                  <a:gd name="T3" fmla="*/ 305 h 321"/>
                  <a:gd name="T4" fmla="*/ 12 w 261"/>
                  <a:gd name="T5" fmla="*/ 290 h 321"/>
                  <a:gd name="T6" fmla="*/ 0 w 261"/>
                  <a:gd name="T7" fmla="*/ 280 h 321"/>
                  <a:gd name="T8" fmla="*/ 4 w 261"/>
                  <a:gd name="T9" fmla="*/ 265 h 321"/>
                  <a:gd name="T10" fmla="*/ 18 w 261"/>
                  <a:gd name="T11" fmla="*/ 264 h 321"/>
                  <a:gd name="T12" fmla="*/ 18 w 261"/>
                  <a:gd name="T13" fmla="*/ 251 h 321"/>
                  <a:gd name="T14" fmla="*/ 17 w 261"/>
                  <a:gd name="T15" fmla="*/ 233 h 321"/>
                  <a:gd name="T16" fmla="*/ 26 w 261"/>
                  <a:gd name="T17" fmla="*/ 223 h 321"/>
                  <a:gd name="T18" fmla="*/ 46 w 261"/>
                  <a:gd name="T19" fmla="*/ 210 h 321"/>
                  <a:gd name="T20" fmla="*/ 57 w 261"/>
                  <a:gd name="T21" fmla="*/ 207 h 321"/>
                  <a:gd name="T22" fmla="*/ 79 w 261"/>
                  <a:gd name="T23" fmla="*/ 213 h 321"/>
                  <a:gd name="T24" fmla="*/ 100 w 261"/>
                  <a:gd name="T25" fmla="*/ 220 h 321"/>
                  <a:gd name="T26" fmla="*/ 105 w 261"/>
                  <a:gd name="T27" fmla="*/ 184 h 321"/>
                  <a:gd name="T28" fmla="*/ 108 w 261"/>
                  <a:gd name="T29" fmla="*/ 165 h 321"/>
                  <a:gd name="T30" fmla="*/ 99 w 261"/>
                  <a:gd name="T31" fmla="*/ 136 h 321"/>
                  <a:gd name="T32" fmla="*/ 110 w 261"/>
                  <a:gd name="T33" fmla="*/ 105 h 321"/>
                  <a:gd name="T34" fmla="*/ 103 w 261"/>
                  <a:gd name="T35" fmla="*/ 82 h 321"/>
                  <a:gd name="T36" fmla="*/ 75 w 261"/>
                  <a:gd name="T37" fmla="*/ 93 h 321"/>
                  <a:gd name="T38" fmla="*/ 70 w 261"/>
                  <a:gd name="T39" fmla="*/ 77 h 321"/>
                  <a:gd name="T40" fmla="*/ 73 w 261"/>
                  <a:gd name="T41" fmla="*/ 55 h 321"/>
                  <a:gd name="T42" fmla="*/ 129 w 261"/>
                  <a:gd name="T43" fmla="*/ 59 h 321"/>
                  <a:gd name="T44" fmla="*/ 147 w 261"/>
                  <a:gd name="T45" fmla="*/ 63 h 321"/>
                  <a:gd name="T46" fmla="*/ 168 w 261"/>
                  <a:gd name="T47" fmla="*/ 75 h 321"/>
                  <a:gd name="T48" fmla="*/ 171 w 261"/>
                  <a:gd name="T49" fmla="*/ 67 h 321"/>
                  <a:gd name="T50" fmla="*/ 171 w 261"/>
                  <a:gd name="T51" fmla="*/ 30 h 321"/>
                  <a:gd name="T52" fmla="*/ 188 w 261"/>
                  <a:gd name="T53" fmla="*/ 10 h 321"/>
                  <a:gd name="T54" fmla="*/ 214 w 261"/>
                  <a:gd name="T55" fmla="*/ 0 h 321"/>
                  <a:gd name="T56" fmla="*/ 236 w 261"/>
                  <a:gd name="T57" fmla="*/ 9 h 321"/>
                  <a:gd name="T58" fmla="*/ 257 w 261"/>
                  <a:gd name="T59" fmla="*/ 3 h 321"/>
                  <a:gd name="T60" fmla="*/ 261 w 261"/>
                  <a:gd name="T61" fmla="*/ 10 h 321"/>
                  <a:gd name="T62" fmla="*/ 245 w 261"/>
                  <a:gd name="T63" fmla="*/ 47 h 321"/>
                  <a:gd name="T64" fmla="*/ 234 w 261"/>
                  <a:gd name="T65" fmla="*/ 94 h 321"/>
                  <a:gd name="T66" fmla="*/ 228 w 261"/>
                  <a:gd name="T67" fmla="*/ 158 h 321"/>
                  <a:gd name="T68" fmla="*/ 219 w 261"/>
                  <a:gd name="T69" fmla="*/ 169 h 321"/>
                  <a:gd name="T70" fmla="*/ 195 w 261"/>
                  <a:gd name="T71" fmla="*/ 187 h 321"/>
                  <a:gd name="T72" fmla="*/ 176 w 261"/>
                  <a:gd name="T73" fmla="*/ 225 h 321"/>
                  <a:gd name="T74" fmla="*/ 174 w 261"/>
                  <a:gd name="T75" fmla="*/ 252 h 321"/>
                  <a:gd name="T76" fmla="*/ 163 w 261"/>
                  <a:gd name="T77" fmla="*/ 278 h 321"/>
                  <a:gd name="T78" fmla="*/ 145 w 261"/>
                  <a:gd name="T79" fmla="*/ 293 h 321"/>
                  <a:gd name="T80" fmla="*/ 119 w 261"/>
                  <a:gd name="T81" fmla="*/ 311 h 321"/>
                  <a:gd name="T82" fmla="*/ 110 w 261"/>
                  <a:gd name="T83" fmla="*/ 298 h 321"/>
                  <a:gd name="T84" fmla="*/ 101 w 261"/>
                  <a:gd name="T85" fmla="*/ 296 h 321"/>
                  <a:gd name="T86" fmla="*/ 87 w 261"/>
                  <a:gd name="T87" fmla="*/ 302 h 321"/>
                  <a:gd name="T88" fmla="*/ 75 w 261"/>
                  <a:gd name="T89" fmla="*/ 313 h 321"/>
                  <a:gd name="T90" fmla="*/ 63 w 261"/>
                  <a:gd name="T91" fmla="*/ 298 h 321"/>
                  <a:gd name="T92" fmla="*/ 50 w 261"/>
                  <a:gd name="T93" fmla="*/ 299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61" h="321">
                    <a:moveTo>
                      <a:pt x="46" y="310"/>
                    </a:moveTo>
                    <a:lnTo>
                      <a:pt x="39" y="314"/>
                    </a:lnTo>
                    <a:lnTo>
                      <a:pt x="30" y="321"/>
                    </a:lnTo>
                    <a:lnTo>
                      <a:pt x="24" y="305"/>
                    </a:lnTo>
                    <a:lnTo>
                      <a:pt x="21" y="299"/>
                    </a:lnTo>
                    <a:lnTo>
                      <a:pt x="12" y="290"/>
                    </a:lnTo>
                    <a:lnTo>
                      <a:pt x="7" y="283"/>
                    </a:lnTo>
                    <a:lnTo>
                      <a:pt x="0" y="280"/>
                    </a:lnTo>
                    <a:lnTo>
                      <a:pt x="1" y="271"/>
                    </a:lnTo>
                    <a:lnTo>
                      <a:pt x="4" y="265"/>
                    </a:lnTo>
                    <a:lnTo>
                      <a:pt x="12" y="263"/>
                    </a:lnTo>
                    <a:lnTo>
                      <a:pt x="18" y="264"/>
                    </a:lnTo>
                    <a:lnTo>
                      <a:pt x="21" y="259"/>
                    </a:lnTo>
                    <a:lnTo>
                      <a:pt x="18" y="251"/>
                    </a:lnTo>
                    <a:lnTo>
                      <a:pt x="15" y="243"/>
                    </a:lnTo>
                    <a:lnTo>
                      <a:pt x="17" y="233"/>
                    </a:lnTo>
                    <a:lnTo>
                      <a:pt x="20" y="228"/>
                    </a:lnTo>
                    <a:lnTo>
                      <a:pt x="26" y="223"/>
                    </a:lnTo>
                    <a:lnTo>
                      <a:pt x="41" y="216"/>
                    </a:lnTo>
                    <a:lnTo>
                      <a:pt x="46" y="210"/>
                    </a:lnTo>
                    <a:lnTo>
                      <a:pt x="54" y="204"/>
                    </a:lnTo>
                    <a:lnTo>
                      <a:pt x="57" y="207"/>
                    </a:lnTo>
                    <a:lnTo>
                      <a:pt x="63" y="214"/>
                    </a:lnTo>
                    <a:lnTo>
                      <a:pt x="79" y="213"/>
                    </a:lnTo>
                    <a:lnTo>
                      <a:pt x="91" y="224"/>
                    </a:lnTo>
                    <a:lnTo>
                      <a:pt x="100" y="220"/>
                    </a:lnTo>
                    <a:lnTo>
                      <a:pt x="103" y="208"/>
                    </a:lnTo>
                    <a:lnTo>
                      <a:pt x="105" y="184"/>
                    </a:lnTo>
                    <a:lnTo>
                      <a:pt x="107" y="175"/>
                    </a:lnTo>
                    <a:lnTo>
                      <a:pt x="108" y="165"/>
                    </a:lnTo>
                    <a:lnTo>
                      <a:pt x="101" y="145"/>
                    </a:lnTo>
                    <a:lnTo>
                      <a:pt x="99" y="136"/>
                    </a:lnTo>
                    <a:lnTo>
                      <a:pt x="99" y="126"/>
                    </a:lnTo>
                    <a:lnTo>
                      <a:pt x="110" y="105"/>
                    </a:lnTo>
                    <a:lnTo>
                      <a:pt x="110" y="91"/>
                    </a:lnTo>
                    <a:lnTo>
                      <a:pt x="103" y="82"/>
                    </a:lnTo>
                    <a:lnTo>
                      <a:pt x="85" y="77"/>
                    </a:lnTo>
                    <a:lnTo>
                      <a:pt x="75" y="93"/>
                    </a:lnTo>
                    <a:lnTo>
                      <a:pt x="70" y="90"/>
                    </a:lnTo>
                    <a:lnTo>
                      <a:pt x="70" y="77"/>
                    </a:lnTo>
                    <a:lnTo>
                      <a:pt x="70" y="64"/>
                    </a:lnTo>
                    <a:lnTo>
                      <a:pt x="73" y="55"/>
                    </a:lnTo>
                    <a:lnTo>
                      <a:pt x="122" y="55"/>
                    </a:lnTo>
                    <a:lnTo>
                      <a:pt x="129" y="59"/>
                    </a:lnTo>
                    <a:lnTo>
                      <a:pt x="138" y="60"/>
                    </a:lnTo>
                    <a:lnTo>
                      <a:pt x="147" y="63"/>
                    </a:lnTo>
                    <a:lnTo>
                      <a:pt x="153" y="63"/>
                    </a:lnTo>
                    <a:lnTo>
                      <a:pt x="168" y="75"/>
                    </a:lnTo>
                    <a:lnTo>
                      <a:pt x="170" y="74"/>
                    </a:lnTo>
                    <a:lnTo>
                      <a:pt x="171" y="67"/>
                    </a:lnTo>
                    <a:lnTo>
                      <a:pt x="171" y="38"/>
                    </a:lnTo>
                    <a:lnTo>
                      <a:pt x="171" y="30"/>
                    </a:lnTo>
                    <a:lnTo>
                      <a:pt x="177" y="21"/>
                    </a:lnTo>
                    <a:lnTo>
                      <a:pt x="188" y="10"/>
                    </a:lnTo>
                    <a:lnTo>
                      <a:pt x="204" y="2"/>
                    </a:lnTo>
                    <a:lnTo>
                      <a:pt x="214" y="0"/>
                    </a:lnTo>
                    <a:lnTo>
                      <a:pt x="226" y="6"/>
                    </a:lnTo>
                    <a:lnTo>
                      <a:pt x="236" y="9"/>
                    </a:lnTo>
                    <a:lnTo>
                      <a:pt x="246" y="7"/>
                    </a:lnTo>
                    <a:lnTo>
                      <a:pt x="257" y="3"/>
                    </a:lnTo>
                    <a:lnTo>
                      <a:pt x="260" y="0"/>
                    </a:lnTo>
                    <a:lnTo>
                      <a:pt x="261" y="10"/>
                    </a:lnTo>
                    <a:lnTo>
                      <a:pt x="257" y="24"/>
                    </a:lnTo>
                    <a:lnTo>
                      <a:pt x="245" y="47"/>
                    </a:lnTo>
                    <a:lnTo>
                      <a:pt x="239" y="64"/>
                    </a:lnTo>
                    <a:lnTo>
                      <a:pt x="234" y="94"/>
                    </a:lnTo>
                    <a:lnTo>
                      <a:pt x="233" y="137"/>
                    </a:lnTo>
                    <a:lnTo>
                      <a:pt x="228" y="158"/>
                    </a:lnTo>
                    <a:lnTo>
                      <a:pt x="228" y="161"/>
                    </a:lnTo>
                    <a:lnTo>
                      <a:pt x="219" y="169"/>
                    </a:lnTo>
                    <a:lnTo>
                      <a:pt x="207" y="176"/>
                    </a:lnTo>
                    <a:lnTo>
                      <a:pt x="195" y="187"/>
                    </a:lnTo>
                    <a:lnTo>
                      <a:pt x="180" y="211"/>
                    </a:lnTo>
                    <a:lnTo>
                      <a:pt x="176" y="225"/>
                    </a:lnTo>
                    <a:lnTo>
                      <a:pt x="174" y="240"/>
                    </a:lnTo>
                    <a:lnTo>
                      <a:pt x="174" y="252"/>
                    </a:lnTo>
                    <a:lnTo>
                      <a:pt x="171" y="263"/>
                    </a:lnTo>
                    <a:lnTo>
                      <a:pt x="163" y="278"/>
                    </a:lnTo>
                    <a:lnTo>
                      <a:pt x="154" y="288"/>
                    </a:lnTo>
                    <a:lnTo>
                      <a:pt x="145" y="293"/>
                    </a:lnTo>
                    <a:lnTo>
                      <a:pt x="131" y="306"/>
                    </a:lnTo>
                    <a:lnTo>
                      <a:pt x="119" y="311"/>
                    </a:lnTo>
                    <a:lnTo>
                      <a:pt x="111" y="310"/>
                    </a:lnTo>
                    <a:lnTo>
                      <a:pt x="110" y="298"/>
                    </a:lnTo>
                    <a:lnTo>
                      <a:pt x="110" y="294"/>
                    </a:lnTo>
                    <a:lnTo>
                      <a:pt x="101" y="296"/>
                    </a:lnTo>
                    <a:lnTo>
                      <a:pt x="92" y="298"/>
                    </a:lnTo>
                    <a:lnTo>
                      <a:pt x="87" y="302"/>
                    </a:lnTo>
                    <a:lnTo>
                      <a:pt x="83" y="310"/>
                    </a:lnTo>
                    <a:lnTo>
                      <a:pt x="75" y="313"/>
                    </a:lnTo>
                    <a:lnTo>
                      <a:pt x="66" y="306"/>
                    </a:lnTo>
                    <a:lnTo>
                      <a:pt x="63" y="298"/>
                    </a:lnTo>
                    <a:lnTo>
                      <a:pt x="57" y="296"/>
                    </a:lnTo>
                    <a:lnTo>
                      <a:pt x="50" y="299"/>
                    </a:lnTo>
                    <a:lnTo>
                      <a:pt x="46" y="31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D1D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0" name="Freeform 471"/>
              <p:cNvSpPr>
                <a:spLocks/>
              </p:cNvSpPr>
              <p:nvPr/>
            </p:nvSpPr>
            <p:spPr bwMode="auto">
              <a:xfrm>
                <a:off x="1302" y="2790"/>
                <a:ext cx="65" cy="44"/>
              </a:xfrm>
              <a:custGeom>
                <a:avLst/>
                <a:gdLst>
                  <a:gd name="T0" fmla="*/ 65 w 65"/>
                  <a:gd name="T1" fmla="*/ 38 h 44"/>
                  <a:gd name="T2" fmla="*/ 21 w 65"/>
                  <a:gd name="T3" fmla="*/ 40 h 44"/>
                  <a:gd name="T4" fmla="*/ 8 w 65"/>
                  <a:gd name="T5" fmla="*/ 44 h 44"/>
                  <a:gd name="T6" fmla="*/ 8 w 65"/>
                  <a:gd name="T7" fmla="*/ 41 h 44"/>
                  <a:gd name="T8" fmla="*/ 0 w 65"/>
                  <a:gd name="T9" fmla="*/ 35 h 44"/>
                  <a:gd name="T10" fmla="*/ 6 w 65"/>
                  <a:gd name="T11" fmla="*/ 24 h 44"/>
                  <a:gd name="T12" fmla="*/ 8 w 65"/>
                  <a:gd name="T13" fmla="*/ 16 h 44"/>
                  <a:gd name="T14" fmla="*/ 11 w 65"/>
                  <a:gd name="T15" fmla="*/ 8 h 44"/>
                  <a:gd name="T16" fmla="*/ 11 w 65"/>
                  <a:gd name="T17" fmla="*/ 1 h 44"/>
                  <a:gd name="T18" fmla="*/ 14 w 65"/>
                  <a:gd name="T19" fmla="*/ 0 h 44"/>
                  <a:gd name="T20" fmla="*/ 41 w 65"/>
                  <a:gd name="T21" fmla="*/ 0 h 44"/>
                  <a:gd name="T22" fmla="*/ 65 w 65"/>
                  <a:gd name="T23" fmla="*/ 0 h 44"/>
                  <a:gd name="T24" fmla="*/ 62 w 65"/>
                  <a:gd name="T25" fmla="*/ 9 h 44"/>
                  <a:gd name="T26" fmla="*/ 62 w 65"/>
                  <a:gd name="T27" fmla="*/ 25 h 44"/>
                  <a:gd name="T28" fmla="*/ 63 w 65"/>
                  <a:gd name="T29" fmla="*/ 38 h 44"/>
                  <a:gd name="T30" fmla="*/ 65 w 65"/>
                  <a:gd name="T31" fmla="*/ 38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5" h="44">
                    <a:moveTo>
                      <a:pt x="65" y="38"/>
                    </a:moveTo>
                    <a:lnTo>
                      <a:pt x="21" y="40"/>
                    </a:lnTo>
                    <a:lnTo>
                      <a:pt x="8" y="44"/>
                    </a:lnTo>
                    <a:lnTo>
                      <a:pt x="8" y="41"/>
                    </a:lnTo>
                    <a:lnTo>
                      <a:pt x="0" y="35"/>
                    </a:lnTo>
                    <a:lnTo>
                      <a:pt x="6" y="24"/>
                    </a:lnTo>
                    <a:lnTo>
                      <a:pt x="8" y="16"/>
                    </a:lnTo>
                    <a:lnTo>
                      <a:pt x="11" y="8"/>
                    </a:lnTo>
                    <a:lnTo>
                      <a:pt x="11" y="1"/>
                    </a:lnTo>
                    <a:lnTo>
                      <a:pt x="14" y="0"/>
                    </a:lnTo>
                    <a:lnTo>
                      <a:pt x="41" y="0"/>
                    </a:lnTo>
                    <a:lnTo>
                      <a:pt x="65" y="0"/>
                    </a:lnTo>
                    <a:lnTo>
                      <a:pt x="62" y="9"/>
                    </a:lnTo>
                    <a:lnTo>
                      <a:pt x="62" y="25"/>
                    </a:lnTo>
                    <a:lnTo>
                      <a:pt x="63" y="38"/>
                    </a:lnTo>
                    <a:lnTo>
                      <a:pt x="65" y="38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1" name="Freeform 472"/>
              <p:cNvSpPr>
                <a:spLocks/>
              </p:cNvSpPr>
              <p:nvPr/>
            </p:nvSpPr>
            <p:spPr bwMode="auto">
              <a:xfrm>
                <a:off x="1302" y="2790"/>
                <a:ext cx="65" cy="44"/>
              </a:xfrm>
              <a:custGeom>
                <a:avLst/>
                <a:gdLst>
                  <a:gd name="T0" fmla="*/ 65 w 65"/>
                  <a:gd name="T1" fmla="*/ 38 h 44"/>
                  <a:gd name="T2" fmla="*/ 21 w 65"/>
                  <a:gd name="T3" fmla="*/ 40 h 44"/>
                  <a:gd name="T4" fmla="*/ 8 w 65"/>
                  <a:gd name="T5" fmla="*/ 44 h 44"/>
                  <a:gd name="T6" fmla="*/ 8 w 65"/>
                  <a:gd name="T7" fmla="*/ 41 h 44"/>
                  <a:gd name="T8" fmla="*/ 0 w 65"/>
                  <a:gd name="T9" fmla="*/ 35 h 44"/>
                  <a:gd name="T10" fmla="*/ 6 w 65"/>
                  <a:gd name="T11" fmla="*/ 24 h 44"/>
                  <a:gd name="T12" fmla="*/ 8 w 65"/>
                  <a:gd name="T13" fmla="*/ 16 h 44"/>
                  <a:gd name="T14" fmla="*/ 11 w 65"/>
                  <a:gd name="T15" fmla="*/ 8 h 44"/>
                  <a:gd name="T16" fmla="*/ 11 w 65"/>
                  <a:gd name="T17" fmla="*/ 1 h 44"/>
                  <a:gd name="T18" fmla="*/ 14 w 65"/>
                  <a:gd name="T19" fmla="*/ 0 h 44"/>
                  <a:gd name="T20" fmla="*/ 41 w 65"/>
                  <a:gd name="T21" fmla="*/ 0 h 44"/>
                  <a:gd name="T22" fmla="*/ 65 w 65"/>
                  <a:gd name="T23" fmla="*/ 0 h 44"/>
                  <a:gd name="T24" fmla="*/ 62 w 65"/>
                  <a:gd name="T25" fmla="*/ 9 h 44"/>
                  <a:gd name="T26" fmla="*/ 62 w 65"/>
                  <a:gd name="T27" fmla="*/ 25 h 44"/>
                  <a:gd name="T28" fmla="*/ 63 w 65"/>
                  <a:gd name="T29" fmla="*/ 38 h 44"/>
                  <a:gd name="T30" fmla="*/ 65 w 65"/>
                  <a:gd name="T31" fmla="*/ 38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5" h="44">
                    <a:moveTo>
                      <a:pt x="65" y="38"/>
                    </a:moveTo>
                    <a:lnTo>
                      <a:pt x="21" y="40"/>
                    </a:lnTo>
                    <a:lnTo>
                      <a:pt x="8" y="44"/>
                    </a:lnTo>
                    <a:lnTo>
                      <a:pt x="8" y="41"/>
                    </a:lnTo>
                    <a:lnTo>
                      <a:pt x="0" y="35"/>
                    </a:lnTo>
                    <a:lnTo>
                      <a:pt x="6" y="24"/>
                    </a:lnTo>
                    <a:lnTo>
                      <a:pt x="8" y="16"/>
                    </a:lnTo>
                    <a:lnTo>
                      <a:pt x="11" y="8"/>
                    </a:lnTo>
                    <a:lnTo>
                      <a:pt x="11" y="1"/>
                    </a:lnTo>
                    <a:lnTo>
                      <a:pt x="14" y="0"/>
                    </a:lnTo>
                    <a:lnTo>
                      <a:pt x="41" y="0"/>
                    </a:lnTo>
                    <a:lnTo>
                      <a:pt x="65" y="0"/>
                    </a:lnTo>
                    <a:lnTo>
                      <a:pt x="62" y="9"/>
                    </a:lnTo>
                    <a:lnTo>
                      <a:pt x="62" y="25"/>
                    </a:lnTo>
                    <a:lnTo>
                      <a:pt x="63" y="38"/>
                    </a:lnTo>
                    <a:lnTo>
                      <a:pt x="65" y="38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40506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2" name="Freeform 473"/>
              <p:cNvSpPr>
                <a:spLocks/>
              </p:cNvSpPr>
              <p:nvPr/>
            </p:nvSpPr>
            <p:spPr bwMode="auto">
              <a:xfrm>
                <a:off x="1394" y="3033"/>
                <a:ext cx="34" cy="51"/>
              </a:xfrm>
              <a:custGeom>
                <a:avLst/>
                <a:gdLst>
                  <a:gd name="T0" fmla="*/ 16 w 34"/>
                  <a:gd name="T1" fmla="*/ 40 h 51"/>
                  <a:gd name="T2" fmla="*/ 16 w 34"/>
                  <a:gd name="T3" fmla="*/ 48 h 51"/>
                  <a:gd name="T4" fmla="*/ 10 w 34"/>
                  <a:gd name="T5" fmla="*/ 51 h 51"/>
                  <a:gd name="T6" fmla="*/ 5 w 34"/>
                  <a:gd name="T7" fmla="*/ 46 h 51"/>
                  <a:gd name="T8" fmla="*/ 4 w 34"/>
                  <a:gd name="T9" fmla="*/ 42 h 51"/>
                  <a:gd name="T10" fmla="*/ 4 w 34"/>
                  <a:gd name="T11" fmla="*/ 36 h 51"/>
                  <a:gd name="T12" fmla="*/ 2 w 34"/>
                  <a:gd name="T13" fmla="*/ 27 h 51"/>
                  <a:gd name="T14" fmla="*/ 0 w 34"/>
                  <a:gd name="T15" fmla="*/ 24 h 51"/>
                  <a:gd name="T16" fmla="*/ 8 w 34"/>
                  <a:gd name="T17" fmla="*/ 17 h 51"/>
                  <a:gd name="T18" fmla="*/ 14 w 34"/>
                  <a:gd name="T19" fmla="*/ 12 h 51"/>
                  <a:gd name="T20" fmla="*/ 19 w 34"/>
                  <a:gd name="T21" fmla="*/ 3 h 51"/>
                  <a:gd name="T22" fmla="*/ 25 w 34"/>
                  <a:gd name="T23" fmla="*/ 0 h 51"/>
                  <a:gd name="T24" fmla="*/ 31 w 34"/>
                  <a:gd name="T25" fmla="*/ 2 h 51"/>
                  <a:gd name="T26" fmla="*/ 34 w 34"/>
                  <a:gd name="T27" fmla="*/ 9 h 51"/>
                  <a:gd name="T28" fmla="*/ 31 w 34"/>
                  <a:gd name="T29" fmla="*/ 11 h 51"/>
                  <a:gd name="T30" fmla="*/ 25 w 34"/>
                  <a:gd name="T31" fmla="*/ 15 h 51"/>
                  <a:gd name="T32" fmla="*/ 19 w 34"/>
                  <a:gd name="T33" fmla="*/ 20 h 51"/>
                  <a:gd name="T34" fmla="*/ 17 w 34"/>
                  <a:gd name="T35" fmla="*/ 30 h 51"/>
                  <a:gd name="T36" fmla="*/ 16 w 34"/>
                  <a:gd name="T37" fmla="*/ 4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4" h="51">
                    <a:moveTo>
                      <a:pt x="16" y="40"/>
                    </a:moveTo>
                    <a:lnTo>
                      <a:pt x="16" y="48"/>
                    </a:lnTo>
                    <a:lnTo>
                      <a:pt x="10" y="51"/>
                    </a:lnTo>
                    <a:lnTo>
                      <a:pt x="5" y="46"/>
                    </a:lnTo>
                    <a:lnTo>
                      <a:pt x="4" y="42"/>
                    </a:lnTo>
                    <a:lnTo>
                      <a:pt x="4" y="36"/>
                    </a:lnTo>
                    <a:lnTo>
                      <a:pt x="2" y="27"/>
                    </a:lnTo>
                    <a:lnTo>
                      <a:pt x="0" y="24"/>
                    </a:lnTo>
                    <a:lnTo>
                      <a:pt x="8" y="17"/>
                    </a:lnTo>
                    <a:lnTo>
                      <a:pt x="14" y="12"/>
                    </a:lnTo>
                    <a:lnTo>
                      <a:pt x="19" y="3"/>
                    </a:lnTo>
                    <a:lnTo>
                      <a:pt x="25" y="0"/>
                    </a:lnTo>
                    <a:lnTo>
                      <a:pt x="31" y="2"/>
                    </a:lnTo>
                    <a:lnTo>
                      <a:pt x="34" y="9"/>
                    </a:lnTo>
                    <a:lnTo>
                      <a:pt x="31" y="11"/>
                    </a:lnTo>
                    <a:lnTo>
                      <a:pt x="25" y="15"/>
                    </a:lnTo>
                    <a:lnTo>
                      <a:pt x="19" y="20"/>
                    </a:lnTo>
                    <a:lnTo>
                      <a:pt x="17" y="30"/>
                    </a:lnTo>
                    <a:lnTo>
                      <a:pt x="16" y="40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3" name="Freeform 474"/>
              <p:cNvSpPr>
                <a:spLocks/>
              </p:cNvSpPr>
              <p:nvPr/>
            </p:nvSpPr>
            <p:spPr bwMode="auto">
              <a:xfrm>
                <a:off x="1394" y="3033"/>
                <a:ext cx="34" cy="51"/>
              </a:xfrm>
              <a:custGeom>
                <a:avLst/>
                <a:gdLst>
                  <a:gd name="T0" fmla="*/ 16 w 34"/>
                  <a:gd name="T1" fmla="*/ 40 h 51"/>
                  <a:gd name="T2" fmla="*/ 16 w 34"/>
                  <a:gd name="T3" fmla="*/ 48 h 51"/>
                  <a:gd name="T4" fmla="*/ 10 w 34"/>
                  <a:gd name="T5" fmla="*/ 51 h 51"/>
                  <a:gd name="T6" fmla="*/ 5 w 34"/>
                  <a:gd name="T7" fmla="*/ 46 h 51"/>
                  <a:gd name="T8" fmla="*/ 4 w 34"/>
                  <a:gd name="T9" fmla="*/ 42 h 51"/>
                  <a:gd name="T10" fmla="*/ 4 w 34"/>
                  <a:gd name="T11" fmla="*/ 36 h 51"/>
                  <a:gd name="T12" fmla="*/ 2 w 34"/>
                  <a:gd name="T13" fmla="*/ 27 h 51"/>
                  <a:gd name="T14" fmla="*/ 0 w 34"/>
                  <a:gd name="T15" fmla="*/ 24 h 51"/>
                  <a:gd name="T16" fmla="*/ 8 w 34"/>
                  <a:gd name="T17" fmla="*/ 17 h 51"/>
                  <a:gd name="T18" fmla="*/ 14 w 34"/>
                  <a:gd name="T19" fmla="*/ 12 h 51"/>
                  <a:gd name="T20" fmla="*/ 19 w 34"/>
                  <a:gd name="T21" fmla="*/ 3 h 51"/>
                  <a:gd name="T22" fmla="*/ 25 w 34"/>
                  <a:gd name="T23" fmla="*/ 0 h 51"/>
                  <a:gd name="T24" fmla="*/ 31 w 34"/>
                  <a:gd name="T25" fmla="*/ 2 h 51"/>
                  <a:gd name="T26" fmla="*/ 34 w 34"/>
                  <a:gd name="T27" fmla="*/ 9 h 51"/>
                  <a:gd name="T28" fmla="*/ 31 w 34"/>
                  <a:gd name="T29" fmla="*/ 11 h 51"/>
                  <a:gd name="T30" fmla="*/ 25 w 34"/>
                  <a:gd name="T31" fmla="*/ 15 h 51"/>
                  <a:gd name="T32" fmla="*/ 19 w 34"/>
                  <a:gd name="T33" fmla="*/ 20 h 51"/>
                  <a:gd name="T34" fmla="*/ 17 w 34"/>
                  <a:gd name="T35" fmla="*/ 30 h 51"/>
                  <a:gd name="T36" fmla="*/ 16 w 34"/>
                  <a:gd name="T37" fmla="*/ 4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4" h="51">
                    <a:moveTo>
                      <a:pt x="16" y="40"/>
                    </a:moveTo>
                    <a:lnTo>
                      <a:pt x="16" y="48"/>
                    </a:lnTo>
                    <a:lnTo>
                      <a:pt x="10" y="51"/>
                    </a:lnTo>
                    <a:lnTo>
                      <a:pt x="5" y="46"/>
                    </a:lnTo>
                    <a:lnTo>
                      <a:pt x="4" y="42"/>
                    </a:lnTo>
                    <a:lnTo>
                      <a:pt x="4" y="36"/>
                    </a:lnTo>
                    <a:lnTo>
                      <a:pt x="2" y="27"/>
                    </a:lnTo>
                    <a:lnTo>
                      <a:pt x="0" y="24"/>
                    </a:lnTo>
                    <a:lnTo>
                      <a:pt x="8" y="17"/>
                    </a:lnTo>
                    <a:lnTo>
                      <a:pt x="14" y="12"/>
                    </a:lnTo>
                    <a:lnTo>
                      <a:pt x="19" y="3"/>
                    </a:lnTo>
                    <a:lnTo>
                      <a:pt x="25" y="0"/>
                    </a:lnTo>
                    <a:lnTo>
                      <a:pt x="31" y="2"/>
                    </a:lnTo>
                    <a:lnTo>
                      <a:pt x="34" y="9"/>
                    </a:lnTo>
                    <a:lnTo>
                      <a:pt x="31" y="11"/>
                    </a:lnTo>
                    <a:lnTo>
                      <a:pt x="25" y="15"/>
                    </a:lnTo>
                    <a:lnTo>
                      <a:pt x="19" y="20"/>
                    </a:lnTo>
                    <a:lnTo>
                      <a:pt x="17" y="30"/>
                    </a:lnTo>
                    <a:lnTo>
                      <a:pt x="16" y="4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AA9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4" name="Freeform 475"/>
              <p:cNvSpPr>
                <a:spLocks/>
              </p:cNvSpPr>
              <p:nvPr/>
            </p:nvSpPr>
            <p:spPr bwMode="auto">
              <a:xfrm>
                <a:off x="1282" y="2790"/>
                <a:ext cx="191" cy="225"/>
              </a:xfrm>
              <a:custGeom>
                <a:avLst/>
                <a:gdLst>
                  <a:gd name="T0" fmla="*/ 26 w 191"/>
                  <a:gd name="T1" fmla="*/ 45 h 225"/>
                  <a:gd name="T2" fmla="*/ 41 w 191"/>
                  <a:gd name="T3" fmla="*/ 40 h 225"/>
                  <a:gd name="T4" fmla="*/ 84 w 191"/>
                  <a:gd name="T5" fmla="*/ 38 h 225"/>
                  <a:gd name="T6" fmla="*/ 83 w 191"/>
                  <a:gd name="T7" fmla="*/ 9 h 225"/>
                  <a:gd name="T8" fmla="*/ 153 w 191"/>
                  <a:gd name="T9" fmla="*/ 0 h 225"/>
                  <a:gd name="T10" fmla="*/ 150 w 191"/>
                  <a:gd name="T11" fmla="*/ 23 h 225"/>
                  <a:gd name="T12" fmla="*/ 155 w 191"/>
                  <a:gd name="T13" fmla="*/ 38 h 225"/>
                  <a:gd name="T14" fmla="*/ 184 w 191"/>
                  <a:gd name="T15" fmla="*/ 27 h 225"/>
                  <a:gd name="T16" fmla="*/ 191 w 191"/>
                  <a:gd name="T17" fmla="*/ 50 h 225"/>
                  <a:gd name="T18" fmla="*/ 179 w 191"/>
                  <a:gd name="T19" fmla="*/ 81 h 225"/>
                  <a:gd name="T20" fmla="*/ 188 w 191"/>
                  <a:gd name="T21" fmla="*/ 110 h 225"/>
                  <a:gd name="T22" fmla="*/ 185 w 191"/>
                  <a:gd name="T23" fmla="*/ 129 h 225"/>
                  <a:gd name="T24" fmla="*/ 180 w 191"/>
                  <a:gd name="T25" fmla="*/ 165 h 225"/>
                  <a:gd name="T26" fmla="*/ 159 w 191"/>
                  <a:gd name="T27" fmla="*/ 158 h 225"/>
                  <a:gd name="T28" fmla="*/ 137 w 191"/>
                  <a:gd name="T29" fmla="*/ 152 h 225"/>
                  <a:gd name="T30" fmla="*/ 126 w 191"/>
                  <a:gd name="T31" fmla="*/ 155 h 225"/>
                  <a:gd name="T32" fmla="*/ 106 w 191"/>
                  <a:gd name="T33" fmla="*/ 168 h 225"/>
                  <a:gd name="T34" fmla="*/ 97 w 191"/>
                  <a:gd name="T35" fmla="*/ 178 h 225"/>
                  <a:gd name="T36" fmla="*/ 98 w 191"/>
                  <a:gd name="T37" fmla="*/ 196 h 225"/>
                  <a:gd name="T38" fmla="*/ 98 w 191"/>
                  <a:gd name="T39" fmla="*/ 208 h 225"/>
                  <a:gd name="T40" fmla="*/ 84 w 191"/>
                  <a:gd name="T41" fmla="*/ 210 h 225"/>
                  <a:gd name="T42" fmla="*/ 80 w 191"/>
                  <a:gd name="T43" fmla="*/ 225 h 225"/>
                  <a:gd name="T44" fmla="*/ 69 w 191"/>
                  <a:gd name="T45" fmla="*/ 210 h 225"/>
                  <a:gd name="T46" fmla="*/ 38 w 191"/>
                  <a:gd name="T47" fmla="*/ 178 h 225"/>
                  <a:gd name="T48" fmla="*/ 28 w 191"/>
                  <a:gd name="T49" fmla="*/ 163 h 225"/>
                  <a:gd name="T50" fmla="*/ 17 w 191"/>
                  <a:gd name="T51" fmla="*/ 150 h 225"/>
                  <a:gd name="T52" fmla="*/ 8 w 191"/>
                  <a:gd name="T53" fmla="*/ 126 h 225"/>
                  <a:gd name="T54" fmla="*/ 0 w 191"/>
                  <a:gd name="T55" fmla="*/ 108 h 225"/>
                  <a:gd name="T56" fmla="*/ 6 w 191"/>
                  <a:gd name="T57" fmla="*/ 105 h 225"/>
                  <a:gd name="T58" fmla="*/ 15 w 191"/>
                  <a:gd name="T59" fmla="*/ 95 h 225"/>
                  <a:gd name="T60" fmla="*/ 17 w 191"/>
                  <a:gd name="T61" fmla="*/ 71 h 225"/>
                  <a:gd name="T62" fmla="*/ 23 w 191"/>
                  <a:gd name="T63" fmla="*/ 75 h 225"/>
                  <a:gd name="T64" fmla="*/ 35 w 191"/>
                  <a:gd name="T65" fmla="*/ 77 h 225"/>
                  <a:gd name="T66" fmla="*/ 35 w 191"/>
                  <a:gd name="T67" fmla="*/ 74 h 225"/>
                  <a:gd name="T68" fmla="*/ 25 w 191"/>
                  <a:gd name="T69" fmla="*/ 68 h 225"/>
                  <a:gd name="T70" fmla="*/ 19 w 191"/>
                  <a:gd name="T71" fmla="*/ 62 h 225"/>
                  <a:gd name="T72" fmla="*/ 25 w 191"/>
                  <a:gd name="T73" fmla="*/ 58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91" h="225">
                    <a:moveTo>
                      <a:pt x="26" y="55"/>
                    </a:moveTo>
                    <a:lnTo>
                      <a:pt x="26" y="45"/>
                    </a:lnTo>
                    <a:lnTo>
                      <a:pt x="27" y="44"/>
                    </a:lnTo>
                    <a:lnTo>
                      <a:pt x="41" y="40"/>
                    </a:lnTo>
                    <a:lnTo>
                      <a:pt x="86" y="39"/>
                    </a:lnTo>
                    <a:lnTo>
                      <a:pt x="84" y="38"/>
                    </a:lnTo>
                    <a:lnTo>
                      <a:pt x="83" y="25"/>
                    </a:lnTo>
                    <a:lnTo>
                      <a:pt x="83" y="9"/>
                    </a:lnTo>
                    <a:lnTo>
                      <a:pt x="86" y="0"/>
                    </a:lnTo>
                    <a:lnTo>
                      <a:pt x="153" y="0"/>
                    </a:lnTo>
                    <a:lnTo>
                      <a:pt x="150" y="10"/>
                    </a:lnTo>
                    <a:lnTo>
                      <a:pt x="150" y="23"/>
                    </a:lnTo>
                    <a:lnTo>
                      <a:pt x="150" y="35"/>
                    </a:lnTo>
                    <a:lnTo>
                      <a:pt x="155" y="38"/>
                    </a:lnTo>
                    <a:lnTo>
                      <a:pt x="165" y="23"/>
                    </a:lnTo>
                    <a:lnTo>
                      <a:pt x="184" y="27"/>
                    </a:lnTo>
                    <a:lnTo>
                      <a:pt x="191" y="36"/>
                    </a:lnTo>
                    <a:lnTo>
                      <a:pt x="191" y="50"/>
                    </a:lnTo>
                    <a:lnTo>
                      <a:pt x="179" y="71"/>
                    </a:lnTo>
                    <a:lnTo>
                      <a:pt x="179" y="81"/>
                    </a:lnTo>
                    <a:lnTo>
                      <a:pt x="181" y="90"/>
                    </a:lnTo>
                    <a:lnTo>
                      <a:pt x="188" y="110"/>
                    </a:lnTo>
                    <a:lnTo>
                      <a:pt x="187" y="120"/>
                    </a:lnTo>
                    <a:lnTo>
                      <a:pt x="185" y="129"/>
                    </a:lnTo>
                    <a:lnTo>
                      <a:pt x="184" y="153"/>
                    </a:lnTo>
                    <a:lnTo>
                      <a:pt x="180" y="165"/>
                    </a:lnTo>
                    <a:lnTo>
                      <a:pt x="171" y="169"/>
                    </a:lnTo>
                    <a:lnTo>
                      <a:pt x="159" y="158"/>
                    </a:lnTo>
                    <a:lnTo>
                      <a:pt x="143" y="159"/>
                    </a:lnTo>
                    <a:lnTo>
                      <a:pt x="137" y="152"/>
                    </a:lnTo>
                    <a:lnTo>
                      <a:pt x="134" y="149"/>
                    </a:lnTo>
                    <a:lnTo>
                      <a:pt x="126" y="155"/>
                    </a:lnTo>
                    <a:lnTo>
                      <a:pt x="121" y="161"/>
                    </a:lnTo>
                    <a:lnTo>
                      <a:pt x="106" y="168"/>
                    </a:lnTo>
                    <a:lnTo>
                      <a:pt x="100" y="173"/>
                    </a:lnTo>
                    <a:lnTo>
                      <a:pt x="97" y="178"/>
                    </a:lnTo>
                    <a:lnTo>
                      <a:pt x="95" y="187"/>
                    </a:lnTo>
                    <a:lnTo>
                      <a:pt x="98" y="196"/>
                    </a:lnTo>
                    <a:lnTo>
                      <a:pt x="101" y="204"/>
                    </a:lnTo>
                    <a:lnTo>
                      <a:pt x="98" y="208"/>
                    </a:lnTo>
                    <a:lnTo>
                      <a:pt x="92" y="208"/>
                    </a:lnTo>
                    <a:lnTo>
                      <a:pt x="84" y="210"/>
                    </a:lnTo>
                    <a:lnTo>
                      <a:pt x="81" y="215"/>
                    </a:lnTo>
                    <a:lnTo>
                      <a:pt x="80" y="225"/>
                    </a:lnTo>
                    <a:lnTo>
                      <a:pt x="75" y="216"/>
                    </a:lnTo>
                    <a:lnTo>
                      <a:pt x="69" y="210"/>
                    </a:lnTo>
                    <a:lnTo>
                      <a:pt x="61" y="199"/>
                    </a:lnTo>
                    <a:lnTo>
                      <a:pt x="38" y="178"/>
                    </a:lnTo>
                    <a:lnTo>
                      <a:pt x="33" y="171"/>
                    </a:lnTo>
                    <a:lnTo>
                      <a:pt x="28" y="163"/>
                    </a:lnTo>
                    <a:lnTo>
                      <a:pt x="21" y="155"/>
                    </a:lnTo>
                    <a:lnTo>
                      <a:pt x="17" y="150"/>
                    </a:lnTo>
                    <a:lnTo>
                      <a:pt x="11" y="134"/>
                    </a:lnTo>
                    <a:lnTo>
                      <a:pt x="8" y="126"/>
                    </a:lnTo>
                    <a:lnTo>
                      <a:pt x="3" y="114"/>
                    </a:lnTo>
                    <a:lnTo>
                      <a:pt x="0" y="108"/>
                    </a:lnTo>
                    <a:lnTo>
                      <a:pt x="3" y="106"/>
                    </a:lnTo>
                    <a:lnTo>
                      <a:pt x="6" y="105"/>
                    </a:lnTo>
                    <a:lnTo>
                      <a:pt x="11" y="100"/>
                    </a:lnTo>
                    <a:lnTo>
                      <a:pt x="15" y="95"/>
                    </a:lnTo>
                    <a:lnTo>
                      <a:pt x="16" y="87"/>
                    </a:lnTo>
                    <a:lnTo>
                      <a:pt x="17" y="71"/>
                    </a:lnTo>
                    <a:lnTo>
                      <a:pt x="20" y="71"/>
                    </a:lnTo>
                    <a:lnTo>
                      <a:pt x="23" y="75"/>
                    </a:lnTo>
                    <a:lnTo>
                      <a:pt x="28" y="77"/>
                    </a:lnTo>
                    <a:lnTo>
                      <a:pt x="35" y="77"/>
                    </a:lnTo>
                    <a:lnTo>
                      <a:pt x="37" y="75"/>
                    </a:lnTo>
                    <a:lnTo>
                      <a:pt x="35" y="74"/>
                    </a:lnTo>
                    <a:lnTo>
                      <a:pt x="29" y="72"/>
                    </a:lnTo>
                    <a:lnTo>
                      <a:pt x="25" y="68"/>
                    </a:lnTo>
                    <a:lnTo>
                      <a:pt x="21" y="65"/>
                    </a:lnTo>
                    <a:lnTo>
                      <a:pt x="19" y="62"/>
                    </a:lnTo>
                    <a:lnTo>
                      <a:pt x="20" y="59"/>
                    </a:lnTo>
                    <a:lnTo>
                      <a:pt x="25" y="58"/>
                    </a:lnTo>
                    <a:lnTo>
                      <a:pt x="26" y="55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5" name="Freeform 476"/>
              <p:cNvSpPr>
                <a:spLocks/>
              </p:cNvSpPr>
              <p:nvPr/>
            </p:nvSpPr>
            <p:spPr bwMode="auto">
              <a:xfrm>
                <a:off x="1282" y="2790"/>
                <a:ext cx="191" cy="225"/>
              </a:xfrm>
              <a:custGeom>
                <a:avLst/>
                <a:gdLst>
                  <a:gd name="T0" fmla="*/ 26 w 191"/>
                  <a:gd name="T1" fmla="*/ 45 h 225"/>
                  <a:gd name="T2" fmla="*/ 41 w 191"/>
                  <a:gd name="T3" fmla="*/ 40 h 225"/>
                  <a:gd name="T4" fmla="*/ 84 w 191"/>
                  <a:gd name="T5" fmla="*/ 38 h 225"/>
                  <a:gd name="T6" fmla="*/ 83 w 191"/>
                  <a:gd name="T7" fmla="*/ 9 h 225"/>
                  <a:gd name="T8" fmla="*/ 153 w 191"/>
                  <a:gd name="T9" fmla="*/ 0 h 225"/>
                  <a:gd name="T10" fmla="*/ 150 w 191"/>
                  <a:gd name="T11" fmla="*/ 23 h 225"/>
                  <a:gd name="T12" fmla="*/ 155 w 191"/>
                  <a:gd name="T13" fmla="*/ 38 h 225"/>
                  <a:gd name="T14" fmla="*/ 184 w 191"/>
                  <a:gd name="T15" fmla="*/ 27 h 225"/>
                  <a:gd name="T16" fmla="*/ 191 w 191"/>
                  <a:gd name="T17" fmla="*/ 50 h 225"/>
                  <a:gd name="T18" fmla="*/ 179 w 191"/>
                  <a:gd name="T19" fmla="*/ 81 h 225"/>
                  <a:gd name="T20" fmla="*/ 188 w 191"/>
                  <a:gd name="T21" fmla="*/ 110 h 225"/>
                  <a:gd name="T22" fmla="*/ 185 w 191"/>
                  <a:gd name="T23" fmla="*/ 129 h 225"/>
                  <a:gd name="T24" fmla="*/ 180 w 191"/>
                  <a:gd name="T25" fmla="*/ 165 h 225"/>
                  <a:gd name="T26" fmla="*/ 159 w 191"/>
                  <a:gd name="T27" fmla="*/ 158 h 225"/>
                  <a:gd name="T28" fmla="*/ 137 w 191"/>
                  <a:gd name="T29" fmla="*/ 152 h 225"/>
                  <a:gd name="T30" fmla="*/ 126 w 191"/>
                  <a:gd name="T31" fmla="*/ 155 h 225"/>
                  <a:gd name="T32" fmla="*/ 106 w 191"/>
                  <a:gd name="T33" fmla="*/ 168 h 225"/>
                  <a:gd name="T34" fmla="*/ 97 w 191"/>
                  <a:gd name="T35" fmla="*/ 178 h 225"/>
                  <a:gd name="T36" fmla="*/ 98 w 191"/>
                  <a:gd name="T37" fmla="*/ 196 h 225"/>
                  <a:gd name="T38" fmla="*/ 98 w 191"/>
                  <a:gd name="T39" fmla="*/ 208 h 225"/>
                  <a:gd name="T40" fmla="*/ 84 w 191"/>
                  <a:gd name="T41" fmla="*/ 210 h 225"/>
                  <a:gd name="T42" fmla="*/ 80 w 191"/>
                  <a:gd name="T43" fmla="*/ 225 h 225"/>
                  <a:gd name="T44" fmla="*/ 69 w 191"/>
                  <a:gd name="T45" fmla="*/ 210 h 225"/>
                  <a:gd name="T46" fmla="*/ 38 w 191"/>
                  <a:gd name="T47" fmla="*/ 178 h 225"/>
                  <a:gd name="T48" fmla="*/ 28 w 191"/>
                  <a:gd name="T49" fmla="*/ 163 h 225"/>
                  <a:gd name="T50" fmla="*/ 17 w 191"/>
                  <a:gd name="T51" fmla="*/ 150 h 225"/>
                  <a:gd name="T52" fmla="*/ 8 w 191"/>
                  <a:gd name="T53" fmla="*/ 126 h 225"/>
                  <a:gd name="T54" fmla="*/ 0 w 191"/>
                  <a:gd name="T55" fmla="*/ 108 h 225"/>
                  <a:gd name="T56" fmla="*/ 6 w 191"/>
                  <a:gd name="T57" fmla="*/ 105 h 225"/>
                  <a:gd name="T58" fmla="*/ 15 w 191"/>
                  <a:gd name="T59" fmla="*/ 95 h 225"/>
                  <a:gd name="T60" fmla="*/ 17 w 191"/>
                  <a:gd name="T61" fmla="*/ 71 h 225"/>
                  <a:gd name="T62" fmla="*/ 23 w 191"/>
                  <a:gd name="T63" fmla="*/ 75 h 225"/>
                  <a:gd name="T64" fmla="*/ 35 w 191"/>
                  <a:gd name="T65" fmla="*/ 77 h 225"/>
                  <a:gd name="T66" fmla="*/ 35 w 191"/>
                  <a:gd name="T67" fmla="*/ 74 h 225"/>
                  <a:gd name="T68" fmla="*/ 25 w 191"/>
                  <a:gd name="T69" fmla="*/ 68 h 225"/>
                  <a:gd name="T70" fmla="*/ 19 w 191"/>
                  <a:gd name="T71" fmla="*/ 62 h 225"/>
                  <a:gd name="T72" fmla="*/ 25 w 191"/>
                  <a:gd name="T73" fmla="*/ 58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91" h="225">
                    <a:moveTo>
                      <a:pt x="26" y="55"/>
                    </a:moveTo>
                    <a:lnTo>
                      <a:pt x="26" y="45"/>
                    </a:lnTo>
                    <a:lnTo>
                      <a:pt x="27" y="44"/>
                    </a:lnTo>
                    <a:lnTo>
                      <a:pt x="41" y="40"/>
                    </a:lnTo>
                    <a:lnTo>
                      <a:pt x="86" y="39"/>
                    </a:lnTo>
                    <a:lnTo>
                      <a:pt x="84" y="38"/>
                    </a:lnTo>
                    <a:lnTo>
                      <a:pt x="83" y="25"/>
                    </a:lnTo>
                    <a:lnTo>
                      <a:pt x="83" y="9"/>
                    </a:lnTo>
                    <a:lnTo>
                      <a:pt x="86" y="0"/>
                    </a:lnTo>
                    <a:lnTo>
                      <a:pt x="153" y="0"/>
                    </a:lnTo>
                    <a:lnTo>
                      <a:pt x="150" y="10"/>
                    </a:lnTo>
                    <a:lnTo>
                      <a:pt x="150" y="23"/>
                    </a:lnTo>
                    <a:lnTo>
                      <a:pt x="150" y="35"/>
                    </a:lnTo>
                    <a:lnTo>
                      <a:pt x="155" y="38"/>
                    </a:lnTo>
                    <a:lnTo>
                      <a:pt x="165" y="23"/>
                    </a:lnTo>
                    <a:lnTo>
                      <a:pt x="184" y="27"/>
                    </a:lnTo>
                    <a:lnTo>
                      <a:pt x="191" y="36"/>
                    </a:lnTo>
                    <a:lnTo>
                      <a:pt x="191" y="50"/>
                    </a:lnTo>
                    <a:lnTo>
                      <a:pt x="179" y="71"/>
                    </a:lnTo>
                    <a:lnTo>
                      <a:pt x="179" y="81"/>
                    </a:lnTo>
                    <a:lnTo>
                      <a:pt x="181" y="90"/>
                    </a:lnTo>
                    <a:lnTo>
                      <a:pt x="188" y="110"/>
                    </a:lnTo>
                    <a:lnTo>
                      <a:pt x="187" y="120"/>
                    </a:lnTo>
                    <a:lnTo>
                      <a:pt x="185" y="129"/>
                    </a:lnTo>
                    <a:lnTo>
                      <a:pt x="184" y="153"/>
                    </a:lnTo>
                    <a:lnTo>
                      <a:pt x="180" y="165"/>
                    </a:lnTo>
                    <a:lnTo>
                      <a:pt x="171" y="169"/>
                    </a:lnTo>
                    <a:lnTo>
                      <a:pt x="159" y="158"/>
                    </a:lnTo>
                    <a:lnTo>
                      <a:pt x="143" y="159"/>
                    </a:lnTo>
                    <a:lnTo>
                      <a:pt x="137" y="152"/>
                    </a:lnTo>
                    <a:lnTo>
                      <a:pt x="134" y="149"/>
                    </a:lnTo>
                    <a:lnTo>
                      <a:pt x="126" y="155"/>
                    </a:lnTo>
                    <a:lnTo>
                      <a:pt x="121" y="161"/>
                    </a:lnTo>
                    <a:lnTo>
                      <a:pt x="106" y="168"/>
                    </a:lnTo>
                    <a:lnTo>
                      <a:pt x="100" y="173"/>
                    </a:lnTo>
                    <a:lnTo>
                      <a:pt x="97" y="178"/>
                    </a:lnTo>
                    <a:lnTo>
                      <a:pt x="95" y="187"/>
                    </a:lnTo>
                    <a:lnTo>
                      <a:pt x="98" y="196"/>
                    </a:lnTo>
                    <a:lnTo>
                      <a:pt x="101" y="204"/>
                    </a:lnTo>
                    <a:lnTo>
                      <a:pt x="98" y="208"/>
                    </a:lnTo>
                    <a:lnTo>
                      <a:pt x="92" y="208"/>
                    </a:lnTo>
                    <a:lnTo>
                      <a:pt x="84" y="210"/>
                    </a:lnTo>
                    <a:lnTo>
                      <a:pt x="81" y="215"/>
                    </a:lnTo>
                    <a:lnTo>
                      <a:pt x="80" y="225"/>
                    </a:lnTo>
                    <a:lnTo>
                      <a:pt x="75" y="216"/>
                    </a:lnTo>
                    <a:lnTo>
                      <a:pt x="69" y="210"/>
                    </a:lnTo>
                    <a:lnTo>
                      <a:pt x="61" y="199"/>
                    </a:lnTo>
                    <a:lnTo>
                      <a:pt x="38" y="178"/>
                    </a:lnTo>
                    <a:lnTo>
                      <a:pt x="33" y="171"/>
                    </a:lnTo>
                    <a:lnTo>
                      <a:pt x="28" y="163"/>
                    </a:lnTo>
                    <a:lnTo>
                      <a:pt x="21" y="155"/>
                    </a:lnTo>
                    <a:lnTo>
                      <a:pt x="17" y="150"/>
                    </a:lnTo>
                    <a:lnTo>
                      <a:pt x="11" y="134"/>
                    </a:lnTo>
                    <a:lnTo>
                      <a:pt x="8" y="126"/>
                    </a:lnTo>
                    <a:lnTo>
                      <a:pt x="3" y="114"/>
                    </a:lnTo>
                    <a:lnTo>
                      <a:pt x="0" y="108"/>
                    </a:lnTo>
                    <a:lnTo>
                      <a:pt x="3" y="106"/>
                    </a:lnTo>
                    <a:lnTo>
                      <a:pt x="6" y="105"/>
                    </a:lnTo>
                    <a:lnTo>
                      <a:pt x="11" y="100"/>
                    </a:lnTo>
                    <a:lnTo>
                      <a:pt x="15" y="95"/>
                    </a:lnTo>
                    <a:lnTo>
                      <a:pt x="16" y="87"/>
                    </a:lnTo>
                    <a:lnTo>
                      <a:pt x="17" y="71"/>
                    </a:lnTo>
                    <a:lnTo>
                      <a:pt x="20" y="71"/>
                    </a:lnTo>
                    <a:lnTo>
                      <a:pt x="23" y="75"/>
                    </a:lnTo>
                    <a:lnTo>
                      <a:pt x="28" y="77"/>
                    </a:lnTo>
                    <a:lnTo>
                      <a:pt x="35" y="77"/>
                    </a:lnTo>
                    <a:lnTo>
                      <a:pt x="37" y="75"/>
                    </a:lnTo>
                    <a:lnTo>
                      <a:pt x="35" y="74"/>
                    </a:lnTo>
                    <a:lnTo>
                      <a:pt x="29" y="72"/>
                    </a:lnTo>
                    <a:lnTo>
                      <a:pt x="25" y="68"/>
                    </a:lnTo>
                    <a:lnTo>
                      <a:pt x="21" y="65"/>
                    </a:lnTo>
                    <a:lnTo>
                      <a:pt x="19" y="62"/>
                    </a:lnTo>
                    <a:lnTo>
                      <a:pt x="20" y="59"/>
                    </a:lnTo>
                    <a:lnTo>
                      <a:pt x="25" y="58"/>
                    </a:lnTo>
                    <a:lnTo>
                      <a:pt x="26" y="55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AA9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6" name="Freeform 477"/>
              <p:cNvSpPr>
                <a:spLocks/>
              </p:cNvSpPr>
              <p:nvPr/>
            </p:nvSpPr>
            <p:spPr bwMode="auto">
              <a:xfrm>
                <a:off x="1404" y="2677"/>
                <a:ext cx="654" cy="679"/>
              </a:xfrm>
              <a:custGeom>
                <a:avLst/>
                <a:gdLst>
                  <a:gd name="T0" fmla="*/ 0 w 654"/>
                  <a:gd name="T1" fmla="*/ 415 h 679"/>
                  <a:gd name="T2" fmla="*/ 7 w 654"/>
                  <a:gd name="T3" fmla="*/ 386 h 679"/>
                  <a:gd name="T4" fmla="*/ 33 w 654"/>
                  <a:gd name="T5" fmla="*/ 371 h 679"/>
                  <a:gd name="T6" fmla="*/ 68 w 654"/>
                  <a:gd name="T7" fmla="*/ 352 h 679"/>
                  <a:gd name="T8" fmla="*/ 103 w 654"/>
                  <a:gd name="T9" fmla="*/ 352 h 679"/>
                  <a:gd name="T10" fmla="*/ 132 w 654"/>
                  <a:gd name="T11" fmla="*/ 298 h 679"/>
                  <a:gd name="T12" fmla="*/ 177 w 654"/>
                  <a:gd name="T13" fmla="*/ 227 h 679"/>
                  <a:gd name="T14" fmla="*/ 198 w 654"/>
                  <a:gd name="T15" fmla="*/ 122 h 679"/>
                  <a:gd name="T16" fmla="*/ 226 w 654"/>
                  <a:gd name="T17" fmla="*/ 55 h 679"/>
                  <a:gd name="T18" fmla="*/ 235 w 654"/>
                  <a:gd name="T19" fmla="*/ 14 h 679"/>
                  <a:gd name="T20" fmla="*/ 271 w 654"/>
                  <a:gd name="T21" fmla="*/ 10 h 679"/>
                  <a:gd name="T22" fmla="*/ 304 w 654"/>
                  <a:gd name="T23" fmla="*/ 31 h 679"/>
                  <a:gd name="T24" fmla="*/ 365 w 654"/>
                  <a:gd name="T25" fmla="*/ 15 h 679"/>
                  <a:gd name="T26" fmla="*/ 416 w 654"/>
                  <a:gd name="T27" fmla="*/ 10 h 679"/>
                  <a:gd name="T28" fmla="*/ 432 w 654"/>
                  <a:gd name="T29" fmla="*/ 11 h 679"/>
                  <a:gd name="T30" fmla="*/ 473 w 654"/>
                  <a:gd name="T31" fmla="*/ 4 h 679"/>
                  <a:gd name="T32" fmla="*/ 508 w 654"/>
                  <a:gd name="T33" fmla="*/ 4 h 679"/>
                  <a:gd name="T34" fmla="*/ 545 w 654"/>
                  <a:gd name="T35" fmla="*/ 28 h 679"/>
                  <a:gd name="T36" fmla="*/ 590 w 654"/>
                  <a:gd name="T37" fmla="*/ 31 h 679"/>
                  <a:gd name="T38" fmla="*/ 635 w 654"/>
                  <a:gd name="T39" fmla="*/ 57 h 679"/>
                  <a:gd name="T40" fmla="*/ 638 w 654"/>
                  <a:gd name="T41" fmla="*/ 80 h 679"/>
                  <a:gd name="T42" fmla="*/ 652 w 654"/>
                  <a:gd name="T43" fmla="*/ 109 h 679"/>
                  <a:gd name="T44" fmla="*/ 629 w 654"/>
                  <a:gd name="T45" fmla="*/ 137 h 679"/>
                  <a:gd name="T46" fmla="*/ 621 w 654"/>
                  <a:gd name="T47" fmla="*/ 156 h 679"/>
                  <a:gd name="T48" fmla="*/ 603 w 654"/>
                  <a:gd name="T49" fmla="*/ 206 h 679"/>
                  <a:gd name="T50" fmla="*/ 590 w 654"/>
                  <a:gd name="T51" fmla="*/ 252 h 679"/>
                  <a:gd name="T52" fmla="*/ 577 w 654"/>
                  <a:gd name="T53" fmla="*/ 286 h 679"/>
                  <a:gd name="T54" fmla="*/ 586 w 654"/>
                  <a:gd name="T55" fmla="*/ 320 h 679"/>
                  <a:gd name="T56" fmla="*/ 583 w 654"/>
                  <a:gd name="T57" fmla="*/ 347 h 679"/>
                  <a:gd name="T58" fmla="*/ 589 w 654"/>
                  <a:gd name="T59" fmla="*/ 400 h 679"/>
                  <a:gd name="T60" fmla="*/ 596 w 654"/>
                  <a:gd name="T61" fmla="*/ 444 h 679"/>
                  <a:gd name="T62" fmla="*/ 629 w 654"/>
                  <a:gd name="T63" fmla="*/ 493 h 679"/>
                  <a:gd name="T64" fmla="*/ 573 w 654"/>
                  <a:gd name="T65" fmla="*/ 516 h 679"/>
                  <a:gd name="T66" fmla="*/ 571 w 654"/>
                  <a:gd name="T67" fmla="*/ 548 h 679"/>
                  <a:gd name="T68" fmla="*/ 560 w 654"/>
                  <a:gd name="T69" fmla="*/ 611 h 679"/>
                  <a:gd name="T70" fmla="*/ 571 w 654"/>
                  <a:gd name="T71" fmla="*/ 638 h 679"/>
                  <a:gd name="T72" fmla="*/ 599 w 654"/>
                  <a:gd name="T73" fmla="*/ 639 h 679"/>
                  <a:gd name="T74" fmla="*/ 601 w 654"/>
                  <a:gd name="T75" fmla="*/ 679 h 679"/>
                  <a:gd name="T76" fmla="*/ 590 w 654"/>
                  <a:gd name="T77" fmla="*/ 672 h 679"/>
                  <a:gd name="T78" fmla="*/ 563 w 654"/>
                  <a:gd name="T79" fmla="*/ 666 h 679"/>
                  <a:gd name="T80" fmla="*/ 537 w 654"/>
                  <a:gd name="T81" fmla="*/ 641 h 679"/>
                  <a:gd name="T82" fmla="*/ 500 w 654"/>
                  <a:gd name="T83" fmla="*/ 623 h 679"/>
                  <a:gd name="T84" fmla="*/ 461 w 654"/>
                  <a:gd name="T85" fmla="*/ 617 h 679"/>
                  <a:gd name="T86" fmla="*/ 436 w 654"/>
                  <a:gd name="T87" fmla="*/ 602 h 679"/>
                  <a:gd name="T88" fmla="*/ 417 w 654"/>
                  <a:gd name="T89" fmla="*/ 603 h 679"/>
                  <a:gd name="T90" fmla="*/ 404 w 654"/>
                  <a:gd name="T91" fmla="*/ 590 h 679"/>
                  <a:gd name="T92" fmla="*/ 383 w 654"/>
                  <a:gd name="T93" fmla="*/ 596 h 679"/>
                  <a:gd name="T94" fmla="*/ 344 w 654"/>
                  <a:gd name="T95" fmla="*/ 607 h 679"/>
                  <a:gd name="T96" fmla="*/ 332 w 654"/>
                  <a:gd name="T97" fmla="*/ 597 h 679"/>
                  <a:gd name="T98" fmla="*/ 339 w 654"/>
                  <a:gd name="T99" fmla="*/ 568 h 679"/>
                  <a:gd name="T100" fmla="*/ 329 w 654"/>
                  <a:gd name="T101" fmla="*/ 522 h 679"/>
                  <a:gd name="T102" fmla="*/ 325 w 654"/>
                  <a:gd name="T103" fmla="*/ 467 h 679"/>
                  <a:gd name="T104" fmla="*/ 277 w 654"/>
                  <a:gd name="T105" fmla="*/ 444 h 679"/>
                  <a:gd name="T106" fmla="*/ 246 w 654"/>
                  <a:gd name="T107" fmla="*/ 466 h 679"/>
                  <a:gd name="T108" fmla="*/ 229 w 654"/>
                  <a:gd name="T109" fmla="*/ 485 h 679"/>
                  <a:gd name="T110" fmla="*/ 180 w 654"/>
                  <a:gd name="T111" fmla="*/ 487 h 679"/>
                  <a:gd name="T112" fmla="*/ 151 w 654"/>
                  <a:gd name="T113" fmla="*/ 437 h 679"/>
                  <a:gd name="T114" fmla="*/ 141 w 654"/>
                  <a:gd name="T115" fmla="*/ 411 h 679"/>
                  <a:gd name="T116" fmla="*/ 96 w 654"/>
                  <a:gd name="T117" fmla="*/ 405 h 679"/>
                  <a:gd name="T118" fmla="*/ 43 w 654"/>
                  <a:gd name="T119" fmla="*/ 405 h 679"/>
                  <a:gd name="T120" fmla="*/ 4 w 654"/>
                  <a:gd name="T121" fmla="*/ 418 h 6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654" h="679">
                    <a:moveTo>
                      <a:pt x="4" y="418"/>
                    </a:moveTo>
                    <a:lnTo>
                      <a:pt x="0" y="419"/>
                    </a:lnTo>
                    <a:lnTo>
                      <a:pt x="0" y="422"/>
                    </a:lnTo>
                    <a:lnTo>
                      <a:pt x="0" y="419"/>
                    </a:lnTo>
                    <a:lnTo>
                      <a:pt x="0" y="415"/>
                    </a:lnTo>
                    <a:lnTo>
                      <a:pt x="0" y="410"/>
                    </a:lnTo>
                    <a:lnTo>
                      <a:pt x="0" y="407"/>
                    </a:lnTo>
                    <a:lnTo>
                      <a:pt x="6" y="405"/>
                    </a:lnTo>
                    <a:lnTo>
                      <a:pt x="6" y="396"/>
                    </a:lnTo>
                    <a:lnTo>
                      <a:pt x="7" y="386"/>
                    </a:lnTo>
                    <a:lnTo>
                      <a:pt x="9" y="376"/>
                    </a:lnTo>
                    <a:lnTo>
                      <a:pt x="16" y="369"/>
                    </a:lnTo>
                    <a:lnTo>
                      <a:pt x="21" y="366"/>
                    </a:lnTo>
                    <a:lnTo>
                      <a:pt x="24" y="364"/>
                    </a:lnTo>
                    <a:lnTo>
                      <a:pt x="33" y="371"/>
                    </a:lnTo>
                    <a:lnTo>
                      <a:pt x="41" y="369"/>
                    </a:lnTo>
                    <a:lnTo>
                      <a:pt x="45" y="361"/>
                    </a:lnTo>
                    <a:lnTo>
                      <a:pt x="50" y="356"/>
                    </a:lnTo>
                    <a:lnTo>
                      <a:pt x="60" y="355"/>
                    </a:lnTo>
                    <a:lnTo>
                      <a:pt x="68" y="352"/>
                    </a:lnTo>
                    <a:lnTo>
                      <a:pt x="69" y="356"/>
                    </a:lnTo>
                    <a:lnTo>
                      <a:pt x="70" y="368"/>
                    </a:lnTo>
                    <a:lnTo>
                      <a:pt x="77" y="369"/>
                    </a:lnTo>
                    <a:lnTo>
                      <a:pt x="90" y="364"/>
                    </a:lnTo>
                    <a:lnTo>
                      <a:pt x="103" y="352"/>
                    </a:lnTo>
                    <a:lnTo>
                      <a:pt x="113" y="346"/>
                    </a:lnTo>
                    <a:lnTo>
                      <a:pt x="122" y="337"/>
                    </a:lnTo>
                    <a:lnTo>
                      <a:pt x="130" y="321"/>
                    </a:lnTo>
                    <a:lnTo>
                      <a:pt x="132" y="310"/>
                    </a:lnTo>
                    <a:lnTo>
                      <a:pt x="132" y="298"/>
                    </a:lnTo>
                    <a:lnTo>
                      <a:pt x="134" y="283"/>
                    </a:lnTo>
                    <a:lnTo>
                      <a:pt x="139" y="269"/>
                    </a:lnTo>
                    <a:lnTo>
                      <a:pt x="153" y="245"/>
                    </a:lnTo>
                    <a:lnTo>
                      <a:pt x="165" y="235"/>
                    </a:lnTo>
                    <a:lnTo>
                      <a:pt x="177" y="227"/>
                    </a:lnTo>
                    <a:lnTo>
                      <a:pt x="186" y="219"/>
                    </a:lnTo>
                    <a:lnTo>
                      <a:pt x="186" y="216"/>
                    </a:lnTo>
                    <a:lnTo>
                      <a:pt x="191" y="196"/>
                    </a:lnTo>
                    <a:lnTo>
                      <a:pt x="192" y="152"/>
                    </a:lnTo>
                    <a:lnTo>
                      <a:pt x="198" y="122"/>
                    </a:lnTo>
                    <a:lnTo>
                      <a:pt x="204" y="105"/>
                    </a:lnTo>
                    <a:lnTo>
                      <a:pt x="216" y="82"/>
                    </a:lnTo>
                    <a:lnTo>
                      <a:pt x="219" y="68"/>
                    </a:lnTo>
                    <a:lnTo>
                      <a:pt x="218" y="57"/>
                    </a:lnTo>
                    <a:lnTo>
                      <a:pt x="226" y="55"/>
                    </a:lnTo>
                    <a:lnTo>
                      <a:pt x="224" y="50"/>
                    </a:lnTo>
                    <a:lnTo>
                      <a:pt x="225" y="37"/>
                    </a:lnTo>
                    <a:lnTo>
                      <a:pt x="228" y="27"/>
                    </a:lnTo>
                    <a:lnTo>
                      <a:pt x="232" y="25"/>
                    </a:lnTo>
                    <a:lnTo>
                      <a:pt x="235" y="14"/>
                    </a:lnTo>
                    <a:lnTo>
                      <a:pt x="240" y="10"/>
                    </a:lnTo>
                    <a:lnTo>
                      <a:pt x="249" y="4"/>
                    </a:lnTo>
                    <a:lnTo>
                      <a:pt x="257" y="4"/>
                    </a:lnTo>
                    <a:lnTo>
                      <a:pt x="267" y="4"/>
                    </a:lnTo>
                    <a:lnTo>
                      <a:pt x="271" y="10"/>
                    </a:lnTo>
                    <a:lnTo>
                      <a:pt x="273" y="16"/>
                    </a:lnTo>
                    <a:lnTo>
                      <a:pt x="285" y="28"/>
                    </a:lnTo>
                    <a:lnTo>
                      <a:pt x="291" y="29"/>
                    </a:lnTo>
                    <a:lnTo>
                      <a:pt x="295" y="25"/>
                    </a:lnTo>
                    <a:lnTo>
                      <a:pt x="304" y="31"/>
                    </a:lnTo>
                    <a:lnTo>
                      <a:pt x="318" y="35"/>
                    </a:lnTo>
                    <a:lnTo>
                      <a:pt x="350" y="35"/>
                    </a:lnTo>
                    <a:lnTo>
                      <a:pt x="355" y="32"/>
                    </a:lnTo>
                    <a:lnTo>
                      <a:pt x="356" y="21"/>
                    </a:lnTo>
                    <a:lnTo>
                      <a:pt x="365" y="15"/>
                    </a:lnTo>
                    <a:lnTo>
                      <a:pt x="376" y="18"/>
                    </a:lnTo>
                    <a:lnTo>
                      <a:pt x="382" y="21"/>
                    </a:lnTo>
                    <a:lnTo>
                      <a:pt x="393" y="18"/>
                    </a:lnTo>
                    <a:lnTo>
                      <a:pt x="399" y="13"/>
                    </a:lnTo>
                    <a:lnTo>
                      <a:pt x="416" y="10"/>
                    </a:lnTo>
                    <a:lnTo>
                      <a:pt x="423" y="7"/>
                    </a:lnTo>
                    <a:lnTo>
                      <a:pt x="427" y="7"/>
                    </a:lnTo>
                    <a:lnTo>
                      <a:pt x="428" y="10"/>
                    </a:lnTo>
                    <a:lnTo>
                      <a:pt x="427" y="10"/>
                    </a:lnTo>
                    <a:lnTo>
                      <a:pt x="432" y="11"/>
                    </a:lnTo>
                    <a:lnTo>
                      <a:pt x="436" y="10"/>
                    </a:lnTo>
                    <a:lnTo>
                      <a:pt x="445" y="10"/>
                    </a:lnTo>
                    <a:lnTo>
                      <a:pt x="446" y="2"/>
                    </a:lnTo>
                    <a:lnTo>
                      <a:pt x="459" y="5"/>
                    </a:lnTo>
                    <a:lnTo>
                      <a:pt x="473" y="4"/>
                    </a:lnTo>
                    <a:lnTo>
                      <a:pt x="483" y="0"/>
                    </a:lnTo>
                    <a:lnTo>
                      <a:pt x="491" y="10"/>
                    </a:lnTo>
                    <a:lnTo>
                      <a:pt x="496" y="5"/>
                    </a:lnTo>
                    <a:lnTo>
                      <a:pt x="503" y="10"/>
                    </a:lnTo>
                    <a:lnTo>
                      <a:pt x="508" y="4"/>
                    </a:lnTo>
                    <a:lnTo>
                      <a:pt x="525" y="4"/>
                    </a:lnTo>
                    <a:lnTo>
                      <a:pt x="530" y="10"/>
                    </a:lnTo>
                    <a:lnTo>
                      <a:pt x="537" y="16"/>
                    </a:lnTo>
                    <a:lnTo>
                      <a:pt x="542" y="21"/>
                    </a:lnTo>
                    <a:lnTo>
                      <a:pt x="545" y="28"/>
                    </a:lnTo>
                    <a:lnTo>
                      <a:pt x="559" y="35"/>
                    </a:lnTo>
                    <a:lnTo>
                      <a:pt x="563" y="32"/>
                    </a:lnTo>
                    <a:lnTo>
                      <a:pt x="567" y="27"/>
                    </a:lnTo>
                    <a:lnTo>
                      <a:pt x="583" y="31"/>
                    </a:lnTo>
                    <a:lnTo>
                      <a:pt x="590" y="31"/>
                    </a:lnTo>
                    <a:lnTo>
                      <a:pt x="599" y="23"/>
                    </a:lnTo>
                    <a:lnTo>
                      <a:pt x="605" y="28"/>
                    </a:lnTo>
                    <a:lnTo>
                      <a:pt x="621" y="46"/>
                    </a:lnTo>
                    <a:lnTo>
                      <a:pt x="629" y="50"/>
                    </a:lnTo>
                    <a:lnTo>
                      <a:pt x="635" y="57"/>
                    </a:lnTo>
                    <a:lnTo>
                      <a:pt x="638" y="60"/>
                    </a:lnTo>
                    <a:lnTo>
                      <a:pt x="643" y="60"/>
                    </a:lnTo>
                    <a:lnTo>
                      <a:pt x="643" y="62"/>
                    </a:lnTo>
                    <a:lnTo>
                      <a:pt x="641" y="68"/>
                    </a:lnTo>
                    <a:lnTo>
                      <a:pt x="638" y="80"/>
                    </a:lnTo>
                    <a:lnTo>
                      <a:pt x="638" y="94"/>
                    </a:lnTo>
                    <a:lnTo>
                      <a:pt x="641" y="101"/>
                    </a:lnTo>
                    <a:lnTo>
                      <a:pt x="644" y="104"/>
                    </a:lnTo>
                    <a:lnTo>
                      <a:pt x="647" y="106"/>
                    </a:lnTo>
                    <a:lnTo>
                      <a:pt x="652" y="109"/>
                    </a:lnTo>
                    <a:lnTo>
                      <a:pt x="654" y="112"/>
                    </a:lnTo>
                    <a:lnTo>
                      <a:pt x="652" y="113"/>
                    </a:lnTo>
                    <a:lnTo>
                      <a:pt x="647" y="119"/>
                    </a:lnTo>
                    <a:lnTo>
                      <a:pt x="637" y="128"/>
                    </a:lnTo>
                    <a:lnTo>
                      <a:pt x="629" y="137"/>
                    </a:lnTo>
                    <a:lnTo>
                      <a:pt x="626" y="141"/>
                    </a:lnTo>
                    <a:lnTo>
                      <a:pt x="626" y="148"/>
                    </a:lnTo>
                    <a:lnTo>
                      <a:pt x="627" y="148"/>
                    </a:lnTo>
                    <a:lnTo>
                      <a:pt x="629" y="148"/>
                    </a:lnTo>
                    <a:lnTo>
                      <a:pt x="621" y="156"/>
                    </a:lnTo>
                    <a:lnTo>
                      <a:pt x="614" y="166"/>
                    </a:lnTo>
                    <a:lnTo>
                      <a:pt x="611" y="169"/>
                    </a:lnTo>
                    <a:lnTo>
                      <a:pt x="608" y="177"/>
                    </a:lnTo>
                    <a:lnTo>
                      <a:pt x="603" y="197"/>
                    </a:lnTo>
                    <a:lnTo>
                      <a:pt x="603" y="206"/>
                    </a:lnTo>
                    <a:lnTo>
                      <a:pt x="601" y="226"/>
                    </a:lnTo>
                    <a:lnTo>
                      <a:pt x="601" y="239"/>
                    </a:lnTo>
                    <a:lnTo>
                      <a:pt x="599" y="241"/>
                    </a:lnTo>
                    <a:lnTo>
                      <a:pt x="595" y="245"/>
                    </a:lnTo>
                    <a:lnTo>
                      <a:pt x="590" y="252"/>
                    </a:lnTo>
                    <a:lnTo>
                      <a:pt x="586" y="262"/>
                    </a:lnTo>
                    <a:lnTo>
                      <a:pt x="583" y="269"/>
                    </a:lnTo>
                    <a:lnTo>
                      <a:pt x="577" y="280"/>
                    </a:lnTo>
                    <a:lnTo>
                      <a:pt x="577" y="284"/>
                    </a:lnTo>
                    <a:lnTo>
                      <a:pt x="577" y="286"/>
                    </a:lnTo>
                    <a:lnTo>
                      <a:pt x="581" y="291"/>
                    </a:lnTo>
                    <a:lnTo>
                      <a:pt x="584" y="295"/>
                    </a:lnTo>
                    <a:lnTo>
                      <a:pt x="587" y="299"/>
                    </a:lnTo>
                    <a:lnTo>
                      <a:pt x="587" y="314"/>
                    </a:lnTo>
                    <a:lnTo>
                      <a:pt x="586" y="320"/>
                    </a:lnTo>
                    <a:lnTo>
                      <a:pt x="584" y="327"/>
                    </a:lnTo>
                    <a:lnTo>
                      <a:pt x="581" y="337"/>
                    </a:lnTo>
                    <a:lnTo>
                      <a:pt x="580" y="345"/>
                    </a:lnTo>
                    <a:lnTo>
                      <a:pt x="581" y="349"/>
                    </a:lnTo>
                    <a:lnTo>
                      <a:pt x="583" y="347"/>
                    </a:lnTo>
                    <a:lnTo>
                      <a:pt x="584" y="353"/>
                    </a:lnTo>
                    <a:lnTo>
                      <a:pt x="581" y="369"/>
                    </a:lnTo>
                    <a:lnTo>
                      <a:pt x="580" y="380"/>
                    </a:lnTo>
                    <a:lnTo>
                      <a:pt x="584" y="392"/>
                    </a:lnTo>
                    <a:lnTo>
                      <a:pt x="589" y="400"/>
                    </a:lnTo>
                    <a:lnTo>
                      <a:pt x="589" y="408"/>
                    </a:lnTo>
                    <a:lnTo>
                      <a:pt x="587" y="416"/>
                    </a:lnTo>
                    <a:lnTo>
                      <a:pt x="590" y="427"/>
                    </a:lnTo>
                    <a:lnTo>
                      <a:pt x="593" y="433"/>
                    </a:lnTo>
                    <a:lnTo>
                      <a:pt x="596" y="444"/>
                    </a:lnTo>
                    <a:lnTo>
                      <a:pt x="601" y="449"/>
                    </a:lnTo>
                    <a:lnTo>
                      <a:pt x="609" y="458"/>
                    </a:lnTo>
                    <a:lnTo>
                      <a:pt x="618" y="461"/>
                    </a:lnTo>
                    <a:lnTo>
                      <a:pt x="624" y="469"/>
                    </a:lnTo>
                    <a:lnTo>
                      <a:pt x="629" y="493"/>
                    </a:lnTo>
                    <a:lnTo>
                      <a:pt x="590" y="501"/>
                    </a:lnTo>
                    <a:lnTo>
                      <a:pt x="583" y="503"/>
                    </a:lnTo>
                    <a:lnTo>
                      <a:pt x="580" y="505"/>
                    </a:lnTo>
                    <a:lnTo>
                      <a:pt x="577" y="508"/>
                    </a:lnTo>
                    <a:lnTo>
                      <a:pt x="573" y="516"/>
                    </a:lnTo>
                    <a:lnTo>
                      <a:pt x="570" y="521"/>
                    </a:lnTo>
                    <a:lnTo>
                      <a:pt x="568" y="527"/>
                    </a:lnTo>
                    <a:lnTo>
                      <a:pt x="567" y="529"/>
                    </a:lnTo>
                    <a:lnTo>
                      <a:pt x="567" y="536"/>
                    </a:lnTo>
                    <a:lnTo>
                      <a:pt x="571" y="548"/>
                    </a:lnTo>
                    <a:lnTo>
                      <a:pt x="573" y="558"/>
                    </a:lnTo>
                    <a:lnTo>
                      <a:pt x="572" y="574"/>
                    </a:lnTo>
                    <a:lnTo>
                      <a:pt x="571" y="580"/>
                    </a:lnTo>
                    <a:lnTo>
                      <a:pt x="562" y="604"/>
                    </a:lnTo>
                    <a:lnTo>
                      <a:pt x="560" y="611"/>
                    </a:lnTo>
                    <a:lnTo>
                      <a:pt x="559" y="617"/>
                    </a:lnTo>
                    <a:lnTo>
                      <a:pt x="560" y="623"/>
                    </a:lnTo>
                    <a:lnTo>
                      <a:pt x="560" y="625"/>
                    </a:lnTo>
                    <a:lnTo>
                      <a:pt x="564" y="629"/>
                    </a:lnTo>
                    <a:lnTo>
                      <a:pt x="571" y="638"/>
                    </a:lnTo>
                    <a:lnTo>
                      <a:pt x="575" y="639"/>
                    </a:lnTo>
                    <a:lnTo>
                      <a:pt x="583" y="641"/>
                    </a:lnTo>
                    <a:lnTo>
                      <a:pt x="590" y="643"/>
                    </a:lnTo>
                    <a:lnTo>
                      <a:pt x="596" y="639"/>
                    </a:lnTo>
                    <a:lnTo>
                      <a:pt x="599" y="639"/>
                    </a:lnTo>
                    <a:lnTo>
                      <a:pt x="601" y="644"/>
                    </a:lnTo>
                    <a:lnTo>
                      <a:pt x="601" y="668"/>
                    </a:lnTo>
                    <a:lnTo>
                      <a:pt x="602" y="672"/>
                    </a:lnTo>
                    <a:lnTo>
                      <a:pt x="602" y="677"/>
                    </a:lnTo>
                    <a:lnTo>
                      <a:pt x="601" y="679"/>
                    </a:lnTo>
                    <a:lnTo>
                      <a:pt x="599" y="679"/>
                    </a:lnTo>
                    <a:lnTo>
                      <a:pt x="596" y="678"/>
                    </a:lnTo>
                    <a:lnTo>
                      <a:pt x="593" y="672"/>
                    </a:lnTo>
                    <a:lnTo>
                      <a:pt x="592" y="672"/>
                    </a:lnTo>
                    <a:lnTo>
                      <a:pt x="590" y="672"/>
                    </a:lnTo>
                    <a:lnTo>
                      <a:pt x="587" y="675"/>
                    </a:lnTo>
                    <a:lnTo>
                      <a:pt x="583" y="675"/>
                    </a:lnTo>
                    <a:lnTo>
                      <a:pt x="577" y="674"/>
                    </a:lnTo>
                    <a:lnTo>
                      <a:pt x="571" y="672"/>
                    </a:lnTo>
                    <a:lnTo>
                      <a:pt x="563" y="666"/>
                    </a:lnTo>
                    <a:lnTo>
                      <a:pt x="554" y="658"/>
                    </a:lnTo>
                    <a:lnTo>
                      <a:pt x="552" y="654"/>
                    </a:lnTo>
                    <a:lnTo>
                      <a:pt x="549" y="646"/>
                    </a:lnTo>
                    <a:lnTo>
                      <a:pt x="545" y="641"/>
                    </a:lnTo>
                    <a:lnTo>
                      <a:pt x="537" y="641"/>
                    </a:lnTo>
                    <a:lnTo>
                      <a:pt x="530" y="639"/>
                    </a:lnTo>
                    <a:lnTo>
                      <a:pt x="522" y="635"/>
                    </a:lnTo>
                    <a:lnTo>
                      <a:pt x="509" y="623"/>
                    </a:lnTo>
                    <a:lnTo>
                      <a:pt x="506" y="622"/>
                    </a:lnTo>
                    <a:lnTo>
                      <a:pt x="500" y="623"/>
                    </a:lnTo>
                    <a:lnTo>
                      <a:pt x="493" y="627"/>
                    </a:lnTo>
                    <a:lnTo>
                      <a:pt x="488" y="628"/>
                    </a:lnTo>
                    <a:lnTo>
                      <a:pt x="480" y="627"/>
                    </a:lnTo>
                    <a:lnTo>
                      <a:pt x="469" y="623"/>
                    </a:lnTo>
                    <a:lnTo>
                      <a:pt x="461" y="617"/>
                    </a:lnTo>
                    <a:lnTo>
                      <a:pt x="452" y="614"/>
                    </a:lnTo>
                    <a:lnTo>
                      <a:pt x="449" y="610"/>
                    </a:lnTo>
                    <a:lnTo>
                      <a:pt x="448" y="604"/>
                    </a:lnTo>
                    <a:lnTo>
                      <a:pt x="443" y="599"/>
                    </a:lnTo>
                    <a:lnTo>
                      <a:pt x="436" y="602"/>
                    </a:lnTo>
                    <a:lnTo>
                      <a:pt x="432" y="602"/>
                    </a:lnTo>
                    <a:lnTo>
                      <a:pt x="429" y="603"/>
                    </a:lnTo>
                    <a:lnTo>
                      <a:pt x="421" y="607"/>
                    </a:lnTo>
                    <a:lnTo>
                      <a:pt x="419" y="607"/>
                    </a:lnTo>
                    <a:lnTo>
                      <a:pt x="417" y="603"/>
                    </a:lnTo>
                    <a:lnTo>
                      <a:pt x="418" y="594"/>
                    </a:lnTo>
                    <a:lnTo>
                      <a:pt x="414" y="588"/>
                    </a:lnTo>
                    <a:lnTo>
                      <a:pt x="413" y="587"/>
                    </a:lnTo>
                    <a:lnTo>
                      <a:pt x="410" y="588"/>
                    </a:lnTo>
                    <a:lnTo>
                      <a:pt x="404" y="590"/>
                    </a:lnTo>
                    <a:lnTo>
                      <a:pt x="402" y="590"/>
                    </a:lnTo>
                    <a:lnTo>
                      <a:pt x="398" y="593"/>
                    </a:lnTo>
                    <a:lnTo>
                      <a:pt x="395" y="593"/>
                    </a:lnTo>
                    <a:lnTo>
                      <a:pt x="390" y="592"/>
                    </a:lnTo>
                    <a:lnTo>
                      <a:pt x="383" y="596"/>
                    </a:lnTo>
                    <a:lnTo>
                      <a:pt x="352" y="596"/>
                    </a:lnTo>
                    <a:lnTo>
                      <a:pt x="348" y="597"/>
                    </a:lnTo>
                    <a:lnTo>
                      <a:pt x="348" y="602"/>
                    </a:lnTo>
                    <a:lnTo>
                      <a:pt x="345" y="605"/>
                    </a:lnTo>
                    <a:lnTo>
                      <a:pt x="344" y="607"/>
                    </a:lnTo>
                    <a:lnTo>
                      <a:pt x="339" y="605"/>
                    </a:lnTo>
                    <a:lnTo>
                      <a:pt x="336" y="600"/>
                    </a:lnTo>
                    <a:lnTo>
                      <a:pt x="333" y="600"/>
                    </a:lnTo>
                    <a:lnTo>
                      <a:pt x="333" y="599"/>
                    </a:lnTo>
                    <a:lnTo>
                      <a:pt x="332" y="597"/>
                    </a:lnTo>
                    <a:lnTo>
                      <a:pt x="332" y="596"/>
                    </a:lnTo>
                    <a:lnTo>
                      <a:pt x="339" y="588"/>
                    </a:lnTo>
                    <a:lnTo>
                      <a:pt x="342" y="584"/>
                    </a:lnTo>
                    <a:lnTo>
                      <a:pt x="342" y="580"/>
                    </a:lnTo>
                    <a:lnTo>
                      <a:pt x="339" y="568"/>
                    </a:lnTo>
                    <a:lnTo>
                      <a:pt x="335" y="554"/>
                    </a:lnTo>
                    <a:lnTo>
                      <a:pt x="329" y="545"/>
                    </a:lnTo>
                    <a:lnTo>
                      <a:pt x="327" y="539"/>
                    </a:lnTo>
                    <a:lnTo>
                      <a:pt x="328" y="530"/>
                    </a:lnTo>
                    <a:lnTo>
                      <a:pt x="329" y="522"/>
                    </a:lnTo>
                    <a:lnTo>
                      <a:pt x="329" y="519"/>
                    </a:lnTo>
                    <a:lnTo>
                      <a:pt x="328" y="508"/>
                    </a:lnTo>
                    <a:lnTo>
                      <a:pt x="328" y="497"/>
                    </a:lnTo>
                    <a:lnTo>
                      <a:pt x="327" y="490"/>
                    </a:lnTo>
                    <a:lnTo>
                      <a:pt x="325" y="467"/>
                    </a:lnTo>
                    <a:lnTo>
                      <a:pt x="323" y="462"/>
                    </a:lnTo>
                    <a:lnTo>
                      <a:pt x="322" y="460"/>
                    </a:lnTo>
                    <a:lnTo>
                      <a:pt x="291" y="458"/>
                    </a:lnTo>
                    <a:lnTo>
                      <a:pt x="292" y="444"/>
                    </a:lnTo>
                    <a:lnTo>
                      <a:pt x="277" y="444"/>
                    </a:lnTo>
                    <a:lnTo>
                      <a:pt x="276" y="448"/>
                    </a:lnTo>
                    <a:lnTo>
                      <a:pt x="249" y="448"/>
                    </a:lnTo>
                    <a:lnTo>
                      <a:pt x="248" y="454"/>
                    </a:lnTo>
                    <a:lnTo>
                      <a:pt x="248" y="461"/>
                    </a:lnTo>
                    <a:lnTo>
                      <a:pt x="246" y="466"/>
                    </a:lnTo>
                    <a:lnTo>
                      <a:pt x="246" y="467"/>
                    </a:lnTo>
                    <a:lnTo>
                      <a:pt x="243" y="470"/>
                    </a:lnTo>
                    <a:lnTo>
                      <a:pt x="243" y="475"/>
                    </a:lnTo>
                    <a:lnTo>
                      <a:pt x="241" y="485"/>
                    </a:lnTo>
                    <a:lnTo>
                      <a:pt x="229" y="485"/>
                    </a:lnTo>
                    <a:lnTo>
                      <a:pt x="218" y="483"/>
                    </a:lnTo>
                    <a:lnTo>
                      <a:pt x="210" y="486"/>
                    </a:lnTo>
                    <a:lnTo>
                      <a:pt x="197" y="490"/>
                    </a:lnTo>
                    <a:lnTo>
                      <a:pt x="188" y="490"/>
                    </a:lnTo>
                    <a:lnTo>
                      <a:pt x="180" y="487"/>
                    </a:lnTo>
                    <a:lnTo>
                      <a:pt x="167" y="469"/>
                    </a:lnTo>
                    <a:lnTo>
                      <a:pt x="160" y="460"/>
                    </a:lnTo>
                    <a:lnTo>
                      <a:pt x="157" y="449"/>
                    </a:lnTo>
                    <a:lnTo>
                      <a:pt x="153" y="441"/>
                    </a:lnTo>
                    <a:lnTo>
                      <a:pt x="151" y="437"/>
                    </a:lnTo>
                    <a:lnTo>
                      <a:pt x="151" y="430"/>
                    </a:lnTo>
                    <a:lnTo>
                      <a:pt x="148" y="416"/>
                    </a:lnTo>
                    <a:lnTo>
                      <a:pt x="145" y="410"/>
                    </a:lnTo>
                    <a:lnTo>
                      <a:pt x="142" y="411"/>
                    </a:lnTo>
                    <a:lnTo>
                      <a:pt x="141" y="411"/>
                    </a:lnTo>
                    <a:lnTo>
                      <a:pt x="137" y="405"/>
                    </a:lnTo>
                    <a:lnTo>
                      <a:pt x="135" y="405"/>
                    </a:lnTo>
                    <a:lnTo>
                      <a:pt x="125" y="405"/>
                    </a:lnTo>
                    <a:lnTo>
                      <a:pt x="105" y="405"/>
                    </a:lnTo>
                    <a:lnTo>
                      <a:pt x="96" y="405"/>
                    </a:lnTo>
                    <a:lnTo>
                      <a:pt x="88" y="407"/>
                    </a:lnTo>
                    <a:lnTo>
                      <a:pt x="76" y="407"/>
                    </a:lnTo>
                    <a:lnTo>
                      <a:pt x="72" y="405"/>
                    </a:lnTo>
                    <a:lnTo>
                      <a:pt x="57" y="407"/>
                    </a:lnTo>
                    <a:lnTo>
                      <a:pt x="43" y="405"/>
                    </a:lnTo>
                    <a:lnTo>
                      <a:pt x="38" y="407"/>
                    </a:lnTo>
                    <a:lnTo>
                      <a:pt x="33" y="407"/>
                    </a:lnTo>
                    <a:lnTo>
                      <a:pt x="24" y="410"/>
                    </a:lnTo>
                    <a:lnTo>
                      <a:pt x="16" y="415"/>
                    </a:lnTo>
                    <a:lnTo>
                      <a:pt x="4" y="418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7" name="Freeform 478"/>
              <p:cNvSpPr>
                <a:spLocks/>
              </p:cNvSpPr>
              <p:nvPr/>
            </p:nvSpPr>
            <p:spPr bwMode="auto">
              <a:xfrm>
                <a:off x="1404" y="2677"/>
                <a:ext cx="654" cy="679"/>
              </a:xfrm>
              <a:custGeom>
                <a:avLst/>
                <a:gdLst>
                  <a:gd name="T0" fmla="*/ 0 w 654"/>
                  <a:gd name="T1" fmla="*/ 415 h 679"/>
                  <a:gd name="T2" fmla="*/ 7 w 654"/>
                  <a:gd name="T3" fmla="*/ 386 h 679"/>
                  <a:gd name="T4" fmla="*/ 33 w 654"/>
                  <a:gd name="T5" fmla="*/ 371 h 679"/>
                  <a:gd name="T6" fmla="*/ 68 w 654"/>
                  <a:gd name="T7" fmla="*/ 352 h 679"/>
                  <a:gd name="T8" fmla="*/ 103 w 654"/>
                  <a:gd name="T9" fmla="*/ 352 h 679"/>
                  <a:gd name="T10" fmla="*/ 132 w 654"/>
                  <a:gd name="T11" fmla="*/ 298 h 679"/>
                  <a:gd name="T12" fmla="*/ 177 w 654"/>
                  <a:gd name="T13" fmla="*/ 227 h 679"/>
                  <a:gd name="T14" fmla="*/ 198 w 654"/>
                  <a:gd name="T15" fmla="*/ 122 h 679"/>
                  <a:gd name="T16" fmla="*/ 226 w 654"/>
                  <a:gd name="T17" fmla="*/ 55 h 679"/>
                  <a:gd name="T18" fmla="*/ 235 w 654"/>
                  <a:gd name="T19" fmla="*/ 14 h 679"/>
                  <a:gd name="T20" fmla="*/ 271 w 654"/>
                  <a:gd name="T21" fmla="*/ 10 h 679"/>
                  <a:gd name="T22" fmla="*/ 304 w 654"/>
                  <a:gd name="T23" fmla="*/ 31 h 679"/>
                  <a:gd name="T24" fmla="*/ 365 w 654"/>
                  <a:gd name="T25" fmla="*/ 15 h 679"/>
                  <a:gd name="T26" fmla="*/ 416 w 654"/>
                  <a:gd name="T27" fmla="*/ 10 h 679"/>
                  <a:gd name="T28" fmla="*/ 432 w 654"/>
                  <a:gd name="T29" fmla="*/ 11 h 679"/>
                  <a:gd name="T30" fmla="*/ 473 w 654"/>
                  <a:gd name="T31" fmla="*/ 4 h 679"/>
                  <a:gd name="T32" fmla="*/ 508 w 654"/>
                  <a:gd name="T33" fmla="*/ 4 h 679"/>
                  <a:gd name="T34" fmla="*/ 545 w 654"/>
                  <a:gd name="T35" fmla="*/ 28 h 679"/>
                  <a:gd name="T36" fmla="*/ 590 w 654"/>
                  <a:gd name="T37" fmla="*/ 31 h 679"/>
                  <a:gd name="T38" fmla="*/ 635 w 654"/>
                  <a:gd name="T39" fmla="*/ 57 h 679"/>
                  <a:gd name="T40" fmla="*/ 638 w 654"/>
                  <a:gd name="T41" fmla="*/ 80 h 679"/>
                  <a:gd name="T42" fmla="*/ 652 w 654"/>
                  <a:gd name="T43" fmla="*/ 109 h 679"/>
                  <a:gd name="T44" fmla="*/ 629 w 654"/>
                  <a:gd name="T45" fmla="*/ 137 h 679"/>
                  <a:gd name="T46" fmla="*/ 621 w 654"/>
                  <a:gd name="T47" fmla="*/ 156 h 679"/>
                  <a:gd name="T48" fmla="*/ 603 w 654"/>
                  <a:gd name="T49" fmla="*/ 206 h 679"/>
                  <a:gd name="T50" fmla="*/ 590 w 654"/>
                  <a:gd name="T51" fmla="*/ 252 h 679"/>
                  <a:gd name="T52" fmla="*/ 577 w 654"/>
                  <a:gd name="T53" fmla="*/ 286 h 679"/>
                  <a:gd name="T54" fmla="*/ 586 w 654"/>
                  <a:gd name="T55" fmla="*/ 320 h 679"/>
                  <a:gd name="T56" fmla="*/ 583 w 654"/>
                  <a:gd name="T57" fmla="*/ 347 h 679"/>
                  <a:gd name="T58" fmla="*/ 589 w 654"/>
                  <a:gd name="T59" fmla="*/ 400 h 679"/>
                  <a:gd name="T60" fmla="*/ 596 w 654"/>
                  <a:gd name="T61" fmla="*/ 444 h 679"/>
                  <a:gd name="T62" fmla="*/ 629 w 654"/>
                  <a:gd name="T63" fmla="*/ 493 h 679"/>
                  <a:gd name="T64" fmla="*/ 573 w 654"/>
                  <a:gd name="T65" fmla="*/ 516 h 679"/>
                  <a:gd name="T66" fmla="*/ 571 w 654"/>
                  <a:gd name="T67" fmla="*/ 548 h 679"/>
                  <a:gd name="T68" fmla="*/ 560 w 654"/>
                  <a:gd name="T69" fmla="*/ 611 h 679"/>
                  <a:gd name="T70" fmla="*/ 571 w 654"/>
                  <a:gd name="T71" fmla="*/ 638 h 679"/>
                  <a:gd name="T72" fmla="*/ 599 w 654"/>
                  <a:gd name="T73" fmla="*/ 639 h 679"/>
                  <a:gd name="T74" fmla="*/ 601 w 654"/>
                  <a:gd name="T75" fmla="*/ 679 h 679"/>
                  <a:gd name="T76" fmla="*/ 590 w 654"/>
                  <a:gd name="T77" fmla="*/ 672 h 679"/>
                  <a:gd name="T78" fmla="*/ 563 w 654"/>
                  <a:gd name="T79" fmla="*/ 666 h 679"/>
                  <a:gd name="T80" fmla="*/ 537 w 654"/>
                  <a:gd name="T81" fmla="*/ 641 h 679"/>
                  <a:gd name="T82" fmla="*/ 500 w 654"/>
                  <a:gd name="T83" fmla="*/ 623 h 679"/>
                  <a:gd name="T84" fmla="*/ 461 w 654"/>
                  <a:gd name="T85" fmla="*/ 617 h 679"/>
                  <a:gd name="T86" fmla="*/ 436 w 654"/>
                  <a:gd name="T87" fmla="*/ 602 h 679"/>
                  <a:gd name="T88" fmla="*/ 417 w 654"/>
                  <a:gd name="T89" fmla="*/ 603 h 679"/>
                  <a:gd name="T90" fmla="*/ 404 w 654"/>
                  <a:gd name="T91" fmla="*/ 590 h 679"/>
                  <a:gd name="T92" fmla="*/ 383 w 654"/>
                  <a:gd name="T93" fmla="*/ 596 h 679"/>
                  <a:gd name="T94" fmla="*/ 344 w 654"/>
                  <a:gd name="T95" fmla="*/ 607 h 679"/>
                  <a:gd name="T96" fmla="*/ 332 w 654"/>
                  <a:gd name="T97" fmla="*/ 597 h 679"/>
                  <a:gd name="T98" fmla="*/ 339 w 654"/>
                  <a:gd name="T99" fmla="*/ 568 h 679"/>
                  <a:gd name="T100" fmla="*/ 329 w 654"/>
                  <a:gd name="T101" fmla="*/ 522 h 679"/>
                  <a:gd name="T102" fmla="*/ 325 w 654"/>
                  <a:gd name="T103" fmla="*/ 467 h 679"/>
                  <a:gd name="T104" fmla="*/ 277 w 654"/>
                  <a:gd name="T105" fmla="*/ 444 h 679"/>
                  <a:gd name="T106" fmla="*/ 246 w 654"/>
                  <a:gd name="T107" fmla="*/ 466 h 679"/>
                  <a:gd name="T108" fmla="*/ 229 w 654"/>
                  <a:gd name="T109" fmla="*/ 485 h 679"/>
                  <a:gd name="T110" fmla="*/ 180 w 654"/>
                  <a:gd name="T111" fmla="*/ 487 h 679"/>
                  <a:gd name="T112" fmla="*/ 151 w 654"/>
                  <a:gd name="T113" fmla="*/ 437 h 679"/>
                  <a:gd name="T114" fmla="*/ 141 w 654"/>
                  <a:gd name="T115" fmla="*/ 411 h 679"/>
                  <a:gd name="T116" fmla="*/ 96 w 654"/>
                  <a:gd name="T117" fmla="*/ 405 h 679"/>
                  <a:gd name="T118" fmla="*/ 43 w 654"/>
                  <a:gd name="T119" fmla="*/ 405 h 679"/>
                  <a:gd name="T120" fmla="*/ 4 w 654"/>
                  <a:gd name="T121" fmla="*/ 418 h 6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654" h="679">
                    <a:moveTo>
                      <a:pt x="4" y="418"/>
                    </a:moveTo>
                    <a:lnTo>
                      <a:pt x="0" y="419"/>
                    </a:lnTo>
                    <a:lnTo>
                      <a:pt x="0" y="422"/>
                    </a:lnTo>
                    <a:lnTo>
                      <a:pt x="0" y="419"/>
                    </a:lnTo>
                    <a:lnTo>
                      <a:pt x="0" y="415"/>
                    </a:lnTo>
                    <a:lnTo>
                      <a:pt x="0" y="410"/>
                    </a:lnTo>
                    <a:lnTo>
                      <a:pt x="0" y="407"/>
                    </a:lnTo>
                    <a:lnTo>
                      <a:pt x="6" y="405"/>
                    </a:lnTo>
                    <a:lnTo>
                      <a:pt x="6" y="396"/>
                    </a:lnTo>
                    <a:lnTo>
                      <a:pt x="7" y="386"/>
                    </a:lnTo>
                    <a:lnTo>
                      <a:pt x="9" y="376"/>
                    </a:lnTo>
                    <a:lnTo>
                      <a:pt x="16" y="369"/>
                    </a:lnTo>
                    <a:lnTo>
                      <a:pt x="21" y="366"/>
                    </a:lnTo>
                    <a:lnTo>
                      <a:pt x="24" y="364"/>
                    </a:lnTo>
                    <a:lnTo>
                      <a:pt x="33" y="371"/>
                    </a:lnTo>
                    <a:lnTo>
                      <a:pt x="41" y="369"/>
                    </a:lnTo>
                    <a:lnTo>
                      <a:pt x="45" y="361"/>
                    </a:lnTo>
                    <a:lnTo>
                      <a:pt x="50" y="356"/>
                    </a:lnTo>
                    <a:lnTo>
                      <a:pt x="60" y="355"/>
                    </a:lnTo>
                    <a:lnTo>
                      <a:pt x="68" y="352"/>
                    </a:lnTo>
                    <a:lnTo>
                      <a:pt x="69" y="356"/>
                    </a:lnTo>
                    <a:lnTo>
                      <a:pt x="70" y="368"/>
                    </a:lnTo>
                    <a:lnTo>
                      <a:pt x="77" y="369"/>
                    </a:lnTo>
                    <a:lnTo>
                      <a:pt x="90" y="364"/>
                    </a:lnTo>
                    <a:lnTo>
                      <a:pt x="103" y="352"/>
                    </a:lnTo>
                    <a:lnTo>
                      <a:pt x="113" y="346"/>
                    </a:lnTo>
                    <a:lnTo>
                      <a:pt x="122" y="337"/>
                    </a:lnTo>
                    <a:lnTo>
                      <a:pt x="130" y="321"/>
                    </a:lnTo>
                    <a:lnTo>
                      <a:pt x="132" y="310"/>
                    </a:lnTo>
                    <a:lnTo>
                      <a:pt x="132" y="298"/>
                    </a:lnTo>
                    <a:lnTo>
                      <a:pt x="134" y="283"/>
                    </a:lnTo>
                    <a:lnTo>
                      <a:pt x="139" y="269"/>
                    </a:lnTo>
                    <a:lnTo>
                      <a:pt x="153" y="245"/>
                    </a:lnTo>
                    <a:lnTo>
                      <a:pt x="165" y="235"/>
                    </a:lnTo>
                    <a:lnTo>
                      <a:pt x="177" y="227"/>
                    </a:lnTo>
                    <a:lnTo>
                      <a:pt x="186" y="219"/>
                    </a:lnTo>
                    <a:lnTo>
                      <a:pt x="186" y="216"/>
                    </a:lnTo>
                    <a:lnTo>
                      <a:pt x="191" y="196"/>
                    </a:lnTo>
                    <a:lnTo>
                      <a:pt x="192" y="152"/>
                    </a:lnTo>
                    <a:lnTo>
                      <a:pt x="198" y="122"/>
                    </a:lnTo>
                    <a:lnTo>
                      <a:pt x="204" y="105"/>
                    </a:lnTo>
                    <a:lnTo>
                      <a:pt x="216" y="82"/>
                    </a:lnTo>
                    <a:lnTo>
                      <a:pt x="219" y="68"/>
                    </a:lnTo>
                    <a:lnTo>
                      <a:pt x="218" y="57"/>
                    </a:lnTo>
                    <a:lnTo>
                      <a:pt x="226" y="55"/>
                    </a:lnTo>
                    <a:lnTo>
                      <a:pt x="224" y="50"/>
                    </a:lnTo>
                    <a:lnTo>
                      <a:pt x="225" y="37"/>
                    </a:lnTo>
                    <a:lnTo>
                      <a:pt x="228" y="27"/>
                    </a:lnTo>
                    <a:lnTo>
                      <a:pt x="232" y="25"/>
                    </a:lnTo>
                    <a:lnTo>
                      <a:pt x="235" y="14"/>
                    </a:lnTo>
                    <a:lnTo>
                      <a:pt x="240" y="10"/>
                    </a:lnTo>
                    <a:lnTo>
                      <a:pt x="249" y="4"/>
                    </a:lnTo>
                    <a:lnTo>
                      <a:pt x="257" y="4"/>
                    </a:lnTo>
                    <a:lnTo>
                      <a:pt x="267" y="4"/>
                    </a:lnTo>
                    <a:lnTo>
                      <a:pt x="271" y="10"/>
                    </a:lnTo>
                    <a:lnTo>
                      <a:pt x="273" y="16"/>
                    </a:lnTo>
                    <a:lnTo>
                      <a:pt x="285" y="28"/>
                    </a:lnTo>
                    <a:lnTo>
                      <a:pt x="291" y="29"/>
                    </a:lnTo>
                    <a:lnTo>
                      <a:pt x="295" y="25"/>
                    </a:lnTo>
                    <a:lnTo>
                      <a:pt x="304" y="31"/>
                    </a:lnTo>
                    <a:lnTo>
                      <a:pt x="318" y="35"/>
                    </a:lnTo>
                    <a:lnTo>
                      <a:pt x="350" y="35"/>
                    </a:lnTo>
                    <a:lnTo>
                      <a:pt x="355" y="32"/>
                    </a:lnTo>
                    <a:lnTo>
                      <a:pt x="356" y="21"/>
                    </a:lnTo>
                    <a:lnTo>
                      <a:pt x="365" y="15"/>
                    </a:lnTo>
                    <a:lnTo>
                      <a:pt x="376" y="18"/>
                    </a:lnTo>
                    <a:lnTo>
                      <a:pt x="382" y="21"/>
                    </a:lnTo>
                    <a:lnTo>
                      <a:pt x="393" y="18"/>
                    </a:lnTo>
                    <a:lnTo>
                      <a:pt x="399" y="13"/>
                    </a:lnTo>
                    <a:lnTo>
                      <a:pt x="416" y="10"/>
                    </a:lnTo>
                    <a:lnTo>
                      <a:pt x="423" y="7"/>
                    </a:lnTo>
                    <a:lnTo>
                      <a:pt x="427" y="7"/>
                    </a:lnTo>
                    <a:lnTo>
                      <a:pt x="428" y="10"/>
                    </a:lnTo>
                    <a:lnTo>
                      <a:pt x="427" y="10"/>
                    </a:lnTo>
                    <a:lnTo>
                      <a:pt x="432" y="11"/>
                    </a:lnTo>
                    <a:lnTo>
                      <a:pt x="436" y="10"/>
                    </a:lnTo>
                    <a:lnTo>
                      <a:pt x="445" y="10"/>
                    </a:lnTo>
                    <a:lnTo>
                      <a:pt x="446" y="2"/>
                    </a:lnTo>
                    <a:lnTo>
                      <a:pt x="459" y="5"/>
                    </a:lnTo>
                    <a:lnTo>
                      <a:pt x="473" y="4"/>
                    </a:lnTo>
                    <a:lnTo>
                      <a:pt x="483" y="0"/>
                    </a:lnTo>
                    <a:lnTo>
                      <a:pt x="491" y="10"/>
                    </a:lnTo>
                    <a:lnTo>
                      <a:pt x="496" y="5"/>
                    </a:lnTo>
                    <a:lnTo>
                      <a:pt x="503" y="10"/>
                    </a:lnTo>
                    <a:lnTo>
                      <a:pt x="508" y="4"/>
                    </a:lnTo>
                    <a:lnTo>
                      <a:pt x="525" y="4"/>
                    </a:lnTo>
                    <a:lnTo>
                      <a:pt x="530" y="10"/>
                    </a:lnTo>
                    <a:lnTo>
                      <a:pt x="537" y="16"/>
                    </a:lnTo>
                    <a:lnTo>
                      <a:pt x="542" y="21"/>
                    </a:lnTo>
                    <a:lnTo>
                      <a:pt x="545" y="28"/>
                    </a:lnTo>
                    <a:lnTo>
                      <a:pt x="559" y="35"/>
                    </a:lnTo>
                    <a:lnTo>
                      <a:pt x="563" y="32"/>
                    </a:lnTo>
                    <a:lnTo>
                      <a:pt x="567" y="27"/>
                    </a:lnTo>
                    <a:lnTo>
                      <a:pt x="583" y="31"/>
                    </a:lnTo>
                    <a:lnTo>
                      <a:pt x="590" y="31"/>
                    </a:lnTo>
                    <a:lnTo>
                      <a:pt x="599" y="23"/>
                    </a:lnTo>
                    <a:lnTo>
                      <a:pt x="605" y="28"/>
                    </a:lnTo>
                    <a:lnTo>
                      <a:pt x="621" y="46"/>
                    </a:lnTo>
                    <a:lnTo>
                      <a:pt x="629" y="50"/>
                    </a:lnTo>
                    <a:lnTo>
                      <a:pt x="635" y="57"/>
                    </a:lnTo>
                    <a:lnTo>
                      <a:pt x="638" y="60"/>
                    </a:lnTo>
                    <a:lnTo>
                      <a:pt x="643" y="60"/>
                    </a:lnTo>
                    <a:lnTo>
                      <a:pt x="643" y="62"/>
                    </a:lnTo>
                    <a:lnTo>
                      <a:pt x="641" y="68"/>
                    </a:lnTo>
                    <a:lnTo>
                      <a:pt x="638" y="80"/>
                    </a:lnTo>
                    <a:lnTo>
                      <a:pt x="638" y="94"/>
                    </a:lnTo>
                    <a:lnTo>
                      <a:pt x="641" y="101"/>
                    </a:lnTo>
                    <a:lnTo>
                      <a:pt x="644" y="104"/>
                    </a:lnTo>
                    <a:lnTo>
                      <a:pt x="647" y="106"/>
                    </a:lnTo>
                    <a:lnTo>
                      <a:pt x="652" y="109"/>
                    </a:lnTo>
                    <a:lnTo>
                      <a:pt x="654" y="112"/>
                    </a:lnTo>
                    <a:lnTo>
                      <a:pt x="652" y="113"/>
                    </a:lnTo>
                    <a:lnTo>
                      <a:pt x="647" y="119"/>
                    </a:lnTo>
                    <a:lnTo>
                      <a:pt x="637" y="128"/>
                    </a:lnTo>
                    <a:lnTo>
                      <a:pt x="629" y="137"/>
                    </a:lnTo>
                    <a:lnTo>
                      <a:pt x="626" y="141"/>
                    </a:lnTo>
                    <a:lnTo>
                      <a:pt x="626" y="148"/>
                    </a:lnTo>
                    <a:lnTo>
                      <a:pt x="627" y="148"/>
                    </a:lnTo>
                    <a:lnTo>
                      <a:pt x="629" y="148"/>
                    </a:lnTo>
                    <a:lnTo>
                      <a:pt x="621" y="156"/>
                    </a:lnTo>
                    <a:lnTo>
                      <a:pt x="614" y="166"/>
                    </a:lnTo>
                    <a:lnTo>
                      <a:pt x="611" y="169"/>
                    </a:lnTo>
                    <a:lnTo>
                      <a:pt x="608" y="177"/>
                    </a:lnTo>
                    <a:lnTo>
                      <a:pt x="603" y="197"/>
                    </a:lnTo>
                    <a:lnTo>
                      <a:pt x="603" y="206"/>
                    </a:lnTo>
                    <a:lnTo>
                      <a:pt x="601" y="226"/>
                    </a:lnTo>
                    <a:lnTo>
                      <a:pt x="601" y="239"/>
                    </a:lnTo>
                    <a:lnTo>
                      <a:pt x="599" y="241"/>
                    </a:lnTo>
                    <a:lnTo>
                      <a:pt x="595" y="245"/>
                    </a:lnTo>
                    <a:lnTo>
                      <a:pt x="590" y="252"/>
                    </a:lnTo>
                    <a:lnTo>
                      <a:pt x="586" y="262"/>
                    </a:lnTo>
                    <a:lnTo>
                      <a:pt x="583" y="269"/>
                    </a:lnTo>
                    <a:lnTo>
                      <a:pt x="577" y="280"/>
                    </a:lnTo>
                    <a:lnTo>
                      <a:pt x="577" y="284"/>
                    </a:lnTo>
                    <a:lnTo>
                      <a:pt x="577" y="286"/>
                    </a:lnTo>
                    <a:lnTo>
                      <a:pt x="581" y="291"/>
                    </a:lnTo>
                    <a:lnTo>
                      <a:pt x="584" y="295"/>
                    </a:lnTo>
                    <a:lnTo>
                      <a:pt x="587" y="299"/>
                    </a:lnTo>
                    <a:lnTo>
                      <a:pt x="587" y="314"/>
                    </a:lnTo>
                    <a:lnTo>
                      <a:pt x="586" y="320"/>
                    </a:lnTo>
                    <a:lnTo>
                      <a:pt x="584" y="327"/>
                    </a:lnTo>
                    <a:lnTo>
                      <a:pt x="581" y="337"/>
                    </a:lnTo>
                    <a:lnTo>
                      <a:pt x="580" y="345"/>
                    </a:lnTo>
                    <a:lnTo>
                      <a:pt x="581" y="349"/>
                    </a:lnTo>
                    <a:lnTo>
                      <a:pt x="583" y="347"/>
                    </a:lnTo>
                    <a:lnTo>
                      <a:pt x="584" y="353"/>
                    </a:lnTo>
                    <a:lnTo>
                      <a:pt x="581" y="369"/>
                    </a:lnTo>
                    <a:lnTo>
                      <a:pt x="580" y="380"/>
                    </a:lnTo>
                    <a:lnTo>
                      <a:pt x="584" y="392"/>
                    </a:lnTo>
                    <a:lnTo>
                      <a:pt x="589" y="400"/>
                    </a:lnTo>
                    <a:lnTo>
                      <a:pt x="589" y="408"/>
                    </a:lnTo>
                    <a:lnTo>
                      <a:pt x="587" y="416"/>
                    </a:lnTo>
                    <a:lnTo>
                      <a:pt x="590" y="427"/>
                    </a:lnTo>
                    <a:lnTo>
                      <a:pt x="593" y="433"/>
                    </a:lnTo>
                    <a:lnTo>
                      <a:pt x="596" y="444"/>
                    </a:lnTo>
                    <a:lnTo>
                      <a:pt x="601" y="449"/>
                    </a:lnTo>
                    <a:lnTo>
                      <a:pt x="609" y="458"/>
                    </a:lnTo>
                    <a:lnTo>
                      <a:pt x="618" y="461"/>
                    </a:lnTo>
                    <a:lnTo>
                      <a:pt x="624" y="469"/>
                    </a:lnTo>
                    <a:lnTo>
                      <a:pt x="629" y="493"/>
                    </a:lnTo>
                    <a:lnTo>
                      <a:pt x="590" y="501"/>
                    </a:lnTo>
                    <a:lnTo>
                      <a:pt x="583" y="503"/>
                    </a:lnTo>
                    <a:lnTo>
                      <a:pt x="580" y="505"/>
                    </a:lnTo>
                    <a:lnTo>
                      <a:pt x="577" y="508"/>
                    </a:lnTo>
                    <a:lnTo>
                      <a:pt x="573" y="516"/>
                    </a:lnTo>
                    <a:lnTo>
                      <a:pt x="570" y="521"/>
                    </a:lnTo>
                    <a:lnTo>
                      <a:pt x="568" y="527"/>
                    </a:lnTo>
                    <a:lnTo>
                      <a:pt x="567" y="529"/>
                    </a:lnTo>
                    <a:lnTo>
                      <a:pt x="567" y="536"/>
                    </a:lnTo>
                    <a:lnTo>
                      <a:pt x="571" y="548"/>
                    </a:lnTo>
                    <a:lnTo>
                      <a:pt x="573" y="558"/>
                    </a:lnTo>
                    <a:lnTo>
                      <a:pt x="572" y="574"/>
                    </a:lnTo>
                    <a:lnTo>
                      <a:pt x="571" y="580"/>
                    </a:lnTo>
                    <a:lnTo>
                      <a:pt x="562" y="604"/>
                    </a:lnTo>
                    <a:lnTo>
                      <a:pt x="560" y="611"/>
                    </a:lnTo>
                    <a:lnTo>
                      <a:pt x="559" y="617"/>
                    </a:lnTo>
                    <a:lnTo>
                      <a:pt x="560" y="623"/>
                    </a:lnTo>
                    <a:lnTo>
                      <a:pt x="560" y="625"/>
                    </a:lnTo>
                    <a:lnTo>
                      <a:pt x="564" y="629"/>
                    </a:lnTo>
                    <a:lnTo>
                      <a:pt x="571" y="638"/>
                    </a:lnTo>
                    <a:lnTo>
                      <a:pt x="575" y="639"/>
                    </a:lnTo>
                    <a:lnTo>
                      <a:pt x="583" y="641"/>
                    </a:lnTo>
                    <a:lnTo>
                      <a:pt x="590" y="643"/>
                    </a:lnTo>
                    <a:lnTo>
                      <a:pt x="596" y="639"/>
                    </a:lnTo>
                    <a:lnTo>
                      <a:pt x="599" y="639"/>
                    </a:lnTo>
                    <a:lnTo>
                      <a:pt x="601" y="644"/>
                    </a:lnTo>
                    <a:lnTo>
                      <a:pt x="601" y="668"/>
                    </a:lnTo>
                    <a:lnTo>
                      <a:pt x="602" y="672"/>
                    </a:lnTo>
                    <a:lnTo>
                      <a:pt x="602" y="677"/>
                    </a:lnTo>
                    <a:lnTo>
                      <a:pt x="601" y="679"/>
                    </a:lnTo>
                    <a:lnTo>
                      <a:pt x="599" y="679"/>
                    </a:lnTo>
                    <a:lnTo>
                      <a:pt x="596" y="678"/>
                    </a:lnTo>
                    <a:lnTo>
                      <a:pt x="593" y="672"/>
                    </a:lnTo>
                    <a:lnTo>
                      <a:pt x="592" y="672"/>
                    </a:lnTo>
                    <a:lnTo>
                      <a:pt x="590" y="672"/>
                    </a:lnTo>
                    <a:lnTo>
                      <a:pt x="587" y="675"/>
                    </a:lnTo>
                    <a:lnTo>
                      <a:pt x="583" y="675"/>
                    </a:lnTo>
                    <a:lnTo>
                      <a:pt x="577" y="674"/>
                    </a:lnTo>
                    <a:lnTo>
                      <a:pt x="571" y="672"/>
                    </a:lnTo>
                    <a:lnTo>
                      <a:pt x="563" y="666"/>
                    </a:lnTo>
                    <a:lnTo>
                      <a:pt x="554" y="658"/>
                    </a:lnTo>
                    <a:lnTo>
                      <a:pt x="552" y="654"/>
                    </a:lnTo>
                    <a:lnTo>
                      <a:pt x="549" y="646"/>
                    </a:lnTo>
                    <a:lnTo>
                      <a:pt x="545" y="641"/>
                    </a:lnTo>
                    <a:lnTo>
                      <a:pt x="537" y="641"/>
                    </a:lnTo>
                    <a:lnTo>
                      <a:pt x="530" y="639"/>
                    </a:lnTo>
                    <a:lnTo>
                      <a:pt x="522" y="635"/>
                    </a:lnTo>
                    <a:lnTo>
                      <a:pt x="509" y="623"/>
                    </a:lnTo>
                    <a:lnTo>
                      <a:pt x="506" y="622"/>
                    </a:lnTo>
                    <a:lnTo>
                      <a:pt x="500" y="623"/>
                    </a:lnTo>
                    <a:lnTo>
                      <a:pt x="493" y="627"/>
                    </a:lnTo>
                    <a:lnTo>
                      <a:pt x="488" y="628"/>
                    </a:lnTo>
                    <a:lnTo>
                      <a:pt x="480" y="627"/>
                    </a:lnTo>
                    <a:lnTo>
                      <a:pt x="469" y="623"/>
                    </a:lnTo>
                    <a:lnTo>
                      <a:pt x="461" y="617"/>
                    </a:lnTo>
                    <a:lnTo>
                      <a:pt x="452" y="614"/>
                    </a:lnTo>
                    <a:lnTo>
                      <a:pt x="449" y="610"/>
                    </a:lnTo>
                    <a:lnTo>
                      <a:pt x="448" y="604"/>
                    </a:lnTo>
                    <a:lnTo>
                      <a:pt x="443" y="599"/>
                    </a:lnTo>
                    <a:lnTo>
                      <a:pt x="436" y="602"/>
                    </a:lnTo>
                    <a:lnTo>
                      <a:pt x="432" y="602"/>
                    </a:lnTo>
                    <a:lnTo>
                      <a:pt x="429" y="603"/>
                    </a:lnTo>
                    <a:lnTo>
                      <a:pt x="421" y="607"/>
                    </a:lnTo>
                    <a:lnTo>
                      <a:pt x="419" y="607"/>
                    </a:lnTo>
                    <a:lnTo>
                      <a:pt x="417" y="603"/>
                    </a:lnTo>
                    <a:lnTo>
                      <a:pt x="418" y="594"/>
                    </a:lnTo>
                    <a:lnTo>
                      <a:pt x="414" y="588"/>
                    </a:lnTo>
                    <a:lnTo>
                      <a:pt x="413" y="587"/>
                    </a:lnTo>
                    <a:lnTo>
                      <a:pt x="410" y="588"/>
                    </a:lnTo>
                    <a:lnTo>
                      <a:pt x="404" y="590"/>
                    </a:lnTo>
                    <a:lnTo>
                      <a:pt x="402" y="590"/>
                    </a:lnTo>
                    <a:lnTo>
                      <a:pt x="398" y="593"/>
                    </a:lnTo>
                    <a:lnTo>
                      <a:pt x="395" y="593"/>
                    </a:lnTo>
                    <a:lnTo>
                      <a:pt x="390" y="592"/>
                    </a:lnTo>
                    <a:lnTo>
                      <a:pt x="383" y="596"/>
                    </a:lnTo>
                    <a:lnTo>
                      <a:pt x="352" y="596"/>
                    </a:lnTo>
                    <a:lnTo>
                      <a:pt x="348" y="597"/>
                    </a:lnTo>
                    <a:lnTo>
                      <a:pt x="348" y="602"/>
                    </a:lnTo>
                    <a:lnTo>
                      <a:pt x="345" y="605"/>
                    </a:lnTo>
                    <a:lnTo>
                      <a:pt x="344" y="607"/>
                    </a:lnTo>
                    <a:lnTo>
                      <a:pt x="339" y="605"/>
                    </a:lnTo>
                    <a:lnTo>
                      <a:pt x="336" y="600"/>
                    </a:lnTo>
                    <a:lnTo>
                      <a:pt x="333" y="600"/>
                    </a:lnTo>
                    <a:lnTo>
                      <a:pt x="333" y="599"/>
                    </a:lnTo>
                    <a:lnTo>
                      <a:pt x="332" y="597"/>
                    </a:lnTo>
                    <a:lnTo>
                      <a:pt x="332" y="596"/>
                    </a:lnTo>
                    <a:lnTo>
                      <a:pt x="339" y="588"/>
                    </a:lnTo>
                    <a:lnTo>
                      <a:pt x="342" y="584"/>
                    </a:lnTo>
                    <a:lnTo>
                      <a:pt x="342" y="580"/>
                    </a:lnTo>
                    <a:lnTo>
                      <a:pt x="339" y="568"/>
                    </a:lnTo>
                    <a:lnTo>
                      <a:pt x="335" y="554"/>
                    </a:lnTo>
                    <a:lnTo>
                      <a:pt x="329" y="545"/>
                    </a:lnTo>
                    <a:lnTo>
                      <a:pt x="327" y="539"/>
                    </a:lnTo>
                    <a:lnTo>
                      <a:pt x="328" y="530"/>
                    </a:lnTo>
                    <a:lnTo>
                      <a:pt x="329" y="522"/>
                    </a:lnTo>
                    <a:lnTo>
                      <a:pt x="329" y="519"/>
                    </a:lnTo>
                    <a:lnTo>
                      <a:pt x="328" y="508"/>
                    </a:lnTo>
                    <a:lnTo>
                      <a:pt x="328" y="497"/>
                    </a:lnTo>
                    <a:lnTo>
                      <a:pt x="327" y="490"/>
                    </a:lnTo>
                    <a:lnTo>
                      <a:pt x="325" y="467"/>
                    </a:lnTo>
                    <a:lnTo>
                      <a:pt x="323" y="462"/>
                    </a:lnTo>
                    <a:lnTo>
                      <a:pt x="322" y="460"/>
                    </a:lnTo>
                    <a:lnTo>
                      <a:pt x="291" y="458"/>
                    </a:lnTo>
                    <a:lnTo>
                      <a:pt x="292" y="444"/>
                    </a:lnTo>
                    <a:lnTo>
                      <a:pt x="277" y="444"/>
                    </a:lnTo>
                    <a:lnTo>
                      <a:pt x="276" y="448"/>
                    </a:lnTo>
                    <a:lnTo>
                      <a:pt x="249" y="448"/>
                    </a:lnTo>
                    <a:lnTo>
                      <a:pt x="248" y="454"/>
                    </a:lnTo>
                    <a:lnTo>
                      <a:pt x="248" y="461"/>
                    </a:lnTo>
                    <a:lnTo>
                      <a:pt x="246" y="466"/>
                    </a:lnTo>
                    <a:lnTo>
                      <a:pt x="246" y="467"/>
                    </a:lnTo>
                    <a:lnTo>
                      <a:pt x="243" y="470"/>
                    </a:lnTo>
                    <a:lnTo>
                      <a:pt x="243" y="475"/>
                    </a:lnTo>
                    <a:lnTo>
                      <a:pt x="241" y="485"/>
                    </a:lnTo>
                    <a:lnTo>
                      <a:pt x="229" y="485"/>
                    </a:lnTo>
                    <a:lnTo>
                      <a:pt x="218" y="483"/>
                    </a:lnTo>
                    <a:lnTo>
                      <a:pt x="210" y="486"/>
                    </a:lnTo>
                    <a:lnTo>
                      <a:pt x="197" y="490"/>
                    </a:lnTo>
                    <a:lnTo>
                      <a:pt x="188" y="490"/>
                    </a:lnTo>
                    <a:lnTo>
                      <a:pt x="180" y="487"/>
                    </a:lnTo>
                    <a:lnTo>
                      <a:pt x="167" y="469"/>
                    </a:lnTo>
                    <a:lnTo>
                      <a:pt x="160" y="460"/>
                    </a:lnTo>
                    <a:lnTo>
                      <a:pt x="157" y="449"/>
                    </a:lnTo>
                    <a:lnTo>
                      <a:pt x="153" y="441"/>
                    </a:lnTo>
                    <a:lnTo>
                      <a:pt x="151" y="437"/>
                    </a:lnTo>
                    <a:lnTo>
                      <a:pt x="151" y="430"/>
                    </a:lnTo>
                    <a:lnTo>
                      <a:pt x="148" y="416"/>
                    </a:lnTo>
                    <a:lnTo>
                      <a:pt x="145" y="410"/>
                    </a:lnTo>
                    <a:lnTo>
                      <a:pt x="142" y="411"/>
                    </a:lnTo>
                    <a:lnTo>
                      <a:pt x="141" y="411"/>
                    </a:lnTo>
                    <a:lnTo>
                      <a:pt x="137" y="405"/>
                    </a:lnTo>
                    <a:lnTo>
                      <a:pt x="135" y="405"/>
                    </a:lnTo>
                    <a:lnTo>
                      <a:pt x="125" y="405"/>
                    </a:lnTo>
                    <a:lnTo>
                      <a:pt x="105" y="405"/>
                    </a:lnTo>
                    <a:lnTo>
                      <a:pt x="96" y="405"/>
                    </a:lnTo>
                    <a:lnTo>
                      <a:pt x="88" y="407"/>
                    </a:lnTo>
                    <a:lnTo>
                      <a:pt x="76" y="407"/>
                    </a:lnTo>
                    <a:lnTo>
                      <a:pt x="72" y="405"/>
                    </a:lnTo>
                    <a:lnTo>
                      <a:pt x="57" y="407"/>
                    </a:lnTo>
                    <a:lnTo>
                      <a:pt x="43" y="405"/>
                    </a:lnTo>
                    <a:lnTo>
                      <a:pt x="38" y="407"/>
                    </a:lnTo>
                    <a:lnTo>
                      <a:pt x="33" y="407"/>
                    </a:lnTo>
                    <a:lnTo>
                      <a:pt x="24" y="410"/>
                    </a:lnTo>
                    <a:lnTo>
                      <a:pt x="16" y="415"/>
                    </a:lnTo>
                    <a:lnTo>
                      <a:pt x="4" y="418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5B7C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8" name="Freeform 479"/>
              <p:cNvSpPr>
                <a:spLocks/>
              </p:cNvSpPr>
              <p:nvPr/>
            </p:nvSpPr>
            <p:spPr bwMode="auto">
              <a:xfrm>
                <a:off x="1479" y="2465"/>
                <a:ext cx="450" cy="301"/>
              </a:xfrm>
              <a:custGeom>
                <a:avLst/>
                <a:gdLst>
                  <a:gd name="T0" fmla="*/ 285 w 450"/>
                  <a:gd name="T1" fmla="*/ 0 h 301"/>
                  <a:gd name="T2" fmla="*/ 311 w 450"/>
                  <a:gd name="T3" fmla="*/ 35 h 301"/>
                  <a:gd name="T4" fmla="*/ 309 w 450"/>
                  <a:gd name="T5" fmla="*/ 68 h 301"/>
                  <a:gd name="T6" fmla="*/ 324 w 450"/>
                  <a:gd name="T7" fmla="*/ 86 h 301"/>
                  <a:gd name="T8" fmla="*/ 343 w 450"/>
                  <a:gd name="T9" fmla="*/ 101 h 301"/>
                  <a:gd name="T10" fmla="*/ 368 w 450"/>
                  <a:gd name="T11" fmla="*/ 110 h 301"/>
                  <a:gd name="T12" fmla="*/ 371 w 450"/>
                  <a:gd name="T13" fmla="*/ 127 h 301"/>
                  <a:gd name="T14" fmla="*/ 400 w 450"/>
                  <a:gd name="T15" fmla="*/ 149 h 301"/>
                  <a:gd name="T16" fmla="*/ 413 w 450"/>
                  <a:gd name="T17" fmla="*/ 167 h 301"/>
                  <a:gd name="T18" fmla="*/ 423 w 450"/>
                  <a:gd name="T19" fmla="*/ 184 h 301"/>
                  <a:gd name="T20" fmla="*/ 446 w 450"/>
                  <a:gd name="T21" fmla="*/ 209 h 301"/>
                  <a:gd name="T22" fmla="*/ 428 w 450"/>
                  <a:gd name="T23" fmla="*/ 221 h 301"/>
                  <a:gd name="T24" fmla="*/ 408 w 450"/>
                  <a:gd name="T25" fmla="*/ 212 h 301"/>
                  <a:gd name="T26" fmla="*/ 371 w 450"/>
                  <a:gd name="T27" fmla="*/ 213 h 301"/>
                  <a:gd name="T28" fmla="*/ 357 w 450"/>
                  <a:gd name="T29" fmla="*/ 223 h 301"/>
                  <a:gd name="T30" fmla="*/ 352 w 450"/>
                  <a:gd name="T31" fmla="*/ 218 h 301"/>
                  <a:gd name="T32" fmla="*/ 324 w 450"/>
                  <a:gd name="T33" fmla="*/ 224 h 301"/>
                  <a:gd name="T34" fmla="*/ 301 w 450"/>
                  <a:gd name="T35" fmla="*/ 229 h 301"/>
                  <a:gd name="T36" fmla="*/ 280 w 450"/>
                  <a:gd name="T37" fmla="*/ 244 h 301"/>
                  <a:gd name="T38" fmla="*/ 229 w 450"/>
                  <a:gd name="T39" fmla="*/ 242 h 301"/>
                  <a:gd name="T40" fmla="*/ 211 w 450"/>
                  <a:gd name="T41" fmla="*/ 239 h 301"/>
                  <a:gd name="T42" fmla="*/ 192 w 450"/>
                  <a:gd name="T43" fmla="*/ 216 h 301"/>
                  <a:gd name="T44" fmla="*/ 165 w 450"/>
                  <a:gd name="T45" fmla="*/ 221 h 301"/>
                  <a:gd name="T46" fmla="*/ 153 w 450"/>
                  <a:gd name="T47" fmla="*/ 239 h 301"/>
                  <a:gd name="T48" fmla="*/ 152 w 450"/>
                  <a:gd name="T49" fmla="*/ 267 h 301"/>
                  <a:gd name="T50" fmla="*/ 130 w 450"/>
                  <a:gd name="T51" fmla="*/ 276 h 301"/>
                  <a:gd name="T52" fmla="*/ 99 w 450"/>
                  <a:gd name="T53" fmla="*/ 269 h 301"/>
                  <a:gd name="T54" fmla="*/ 61 w 450"/>
                  <a:gd name="T55" fmla="*/ 290 h 301"/>
                  <a:gd name="T56" fmla="*/ 36 w 450"/>
                  <a:gd name="T57" fmla="*/ 287 h 301"/>
                  <a:gd name="T58" fmla="*/ 9 w 450"/>
                  <a:gd name="T59" fmla="*/ 239 h 301"/>
                  <a:gd name="T60" fmla="*/ 3 w 450"/>
                  <a:gd name="T61" fmla="*/ 206 h 301"/>
                  <a:gd name="T62" fmla="*/ 6 w 450"/>
                  <a:gd name="T63" fmla="*/ 180 h 301"/>
                  <a:gd name="T64" fmla="*/ 24 w 450"/>
                  <a:gd name="T65" fmla="*/ 149 h 301"/>
                  <a:gd name="T66" fmla="*/ 39 w 450"/>
                  <a:gd name="T67" fmla="*/ 130 h 301"/>
                  <a:gd name="T68" fmla="*/ 50 w 450"/>
                  <a:gd name="T69" fmla="*/ 130 h 301"/>
                  <a:gd name="T70" fmla="*/ 67 w 450"/>
                  <a:gd name="T71" fmla="*/ 124 h 301"/>
                  <a:gd name="T72" fmla="*/ 71 w 450"/>
                  <a:gd name="T73" fmla="*/ 117 h 301"/>
                  <a:gd name="T74" fmla="*/ 77 w 450"/>
                  <a:gd name="T75" fmla="*/ 121 h 301"/>
                  <a:gd name="T76" fmla="*/ 86 w 450"/>
                  <a:gd name="T77" fmla="*/ 127 h 301"/>
                  <a:gd name="T78" fmla="*/ 96 w 450"/>
                  <a:gd name="T79" fmla="*/ 121 h 301"/>
                  <a:gd name="T80" fmla="*/ 115 w 450"/>
                  <a:gd name="T81" fmla="*/ 112 h 301"/>
                  <a:gd name="T82" fmla="*/ 129 w 450"/>
                  <a:gd name="T83" fmla="*/ 110 h 301"/>
                  <a:gd name="T84" fmla="*/ 147 w 450"/>
                  <a:gd name="T85" fmla="*/ 104 h 301"/>
                  <a:gd name="T86" fmla="*/ 153 w 450"/>
                  <a:gd name="T87" fmla="*/ 99 h 301"/>
                  <a:gd name="T88" fmla="*/ 159 w 450"/>
                  <a:gd name="T89" fmla="*/ 90 h 301"/>
                  <a:gd name="T90" fmla="*/ 155 w 450"/>
                  <a:gd name="T91" fmla="*/ 80 h 301"/>
                  <a:gd name="T92" fmla="*/ 162 w 450"/>
                  <a:gd name="T93" fmla="*/ 74 h 301"/>
                  <a:gd name="T94" fmla="*/ 184 w 450"/>
                  <a:gd name="T95" fmla="*/ 71 h 301"/>
                  <a:gd name="T96" fmla="*/ 198 w 450"/>
                  <a:gd name="T97" fmla="*/ 70 h 301"/>
                  <a:gd name="T98" fmla="*/ 208 w 450"/>
                  <a:gd name="T99" fmla="*/ 67 h 301"/>
                  <a:gd name="T100" fmla="*/ 223 w 450"/>
                  <a:gd name="T101" fmla="*/ 57 h 301"/>
                  <a:gd name="T102" fmla="*/ 238 w 450"/>
                  <a:gd name="T103" fmla="*/ 38 h 301"/>
                  <a:gd name="T104" fmla="*/ 248 w 450"/>
                  <a:gd name="T105" fmla="*/ 29 h 301"/>
                  <a:gd name="T106" fmla="*/ 255 w 450"/>
                  <a:gd name="T107" fmla="*/ 10 h 301"/>
                  <a:gd name="T108" fmla="*/ 272 w 450"/>
                  <a:gd name="T109" fmla="*/ 4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50" h="301">
                    <a:moveTo>
                      <a:pt x="272" y="4"/>
                    </a:moveTo>
                    <a:lnTo>
                      <a:pt x="277" y="1"/>
                    </a:lnTo>
                    <a:lnTo>
                      <a:pt x="285" y="0"/>
                    </a:lnTo>
                    <a:lnTo>
                      <a:pt x="291" y="10"/>
                    </a:lnTo>
                    <a:lnTo>
                      <a:pt x="301" y="21"/>
                    </a:lnTo>
                    <a:lnTo>
                      <a:pt x="311" y="35"/>
                    </a:lnTo>
                    <a:lnTo>
                      <a:pt x="314" y="47"/>
                    </a:lnTo>
                    <a:lnTo>
                      <a:pt x="311" y="57"/>
                    </a:lnTo>
                    <a:lnTo>
                      <a:pt x="309" y="68"/>
                    </a:lnTo>
                    <a:lnTo>
                      <a:pt x="311" y="78"/>
                    </a:lnTo>
                    <a:lnTo>
                      <a:pt x="317" y="85"/>
                    </a:lnTo>
                    <a:lnTo>
                      <a:pt x="324" y="86"/>
                    </a:lnTo>
                    <a:lnTo>
                      <a:pt x="333" y="88"/>
                    </a:lnTo>
                    <a:lnTo>
                      <a:pt x="336" y="96"/>
                    </a:lnTo>
                    <a:lnTo>
                      <a:pt x="343" y="101"/>
                    </a:lnTo>
                    <a:lnTo>
                      <a:pt x="357" y="101"/>
                    </a:lnTo>
                    <a:lnTo>
                      <a:pt x="362" y="104"/>
                    </a:lnTo>
                    <a:lnTo>
                      <a:pt x="368" y="110"/>
                    </a:lnTo>
                    <a:lnTo>
                      <a:pt x="370" y="113"/>
                    </a:lnTo>
                    <a:lnTo>
                      <a:pt x="368" y="119"/>
                    </a:lnTo>
                    <a:lnTo>
                      <a:pt x="371" y="127"/>
                    </a:lnTo>
                    <a:lnTo>
                      <a:pt x="383" y="135"/>
                    </a:lnTo>
                    <a:lnTo>
                      <a:pt x="395" y="143"/>
                    </a:lnTo>
                    <a:lnTo>
                      <a:pt x="400" y="149"/>
                    </a:lnTo>
                    <a:lnTo>
                      <a:pt x="407" y="154"/>
                    </a:lnTo>
                    <a:lnTo>
                      <a:pt x="410" y="161"/>
                    </a:lnTo>
                    <a:lnTo>
                      <a:pt x="413" y="167"/>
                    </a:lnTo>
                    <a:lnTo>
                      <a:pt x="416" y="173"/>
                    </a:lnTo>
                    <a:lnTo>
                      <a:pt x="417" y="180"/>
                    </a:lnTo>
                    <a:lnTo>
                      <a:pt x="423" y="184"/>
                    </a:lnTo>
                    <a:lnTo>
                      <a:pt x="442" y="196"/>
                    </a:lnTo>
                    <a:lnTo>
                      <a:pt x="446" y="203"/>
                    </a:lnTo>
                    <a:lnTo>
                      <a:pt x="446" y="209"/>
                    </a:lnTo>
                    <a:lnTo>
                      <a:pt x="450" y="215"/>
                    </a:lnTo>
                    <a:lnTo>
                      <a:pt x="433" y="215"/>
                    </a:lnTo>
                    <a:lnTo>
                      <a:pt x="428" y="221"/>
                    </a:lnTo>
                    <a:lnTo>
                      <a:pt x="420" y="216"/>
                    </a:lnTo>
                    <a:lnTo>
                      <a:pt x="416" y="221"/>
                    </a:lnTo>
                    <a:lnTo>
                      <a:pt x="408" y="212"/>
                    </a:lnTo>
                    <a:lnTo>
                      <a:pt x="398" y="215"/>
                    </a:lnTo>
                    <a:lnTo>
                      <a:pt x="383" y="216"/>
                    </a:lnTo>
                    <a:lnTo>
                      <a:pt x="371" y="213"/>
                    </a:lnTo>
                    <a:lnTo>
                      <a:pt x="370" y="221"/>
                    </a:lnTo>
                    <a:lnTo>
                      <a:pt x="361" y="221"/>
                    </a:lnTo>
                    <a:lnTo>
                      <a:pt x="357" y="223"/>
                    </a:lnTo>
                    <a:lnTo>
                      <a:pt x="352" y="221"/>
                    </a:lnTo>
                    <a:lnTo>
                      <a:pt x="353" y="221"/>
                    </a:lnTo>
                    <a:lnTo>
                      <a:pt x="352" y="218"/>
                    </a:lnTo>
                    <a:lnTo>
                      <a:pt x="348" y="218"/>
                    </a:lnTo>
                    <a:lnTo>
                      <a:pt x="341" y="221"/>
                    </a:lnTo>
                    <a:lnTo>
                      <a:pt x="324" y="224"/>
                    </a:lnTo>
                    <a:lnTo>
                      <a:pt x="318" y="229"/>
                    </a:lnTo>
                    <a:lnTo>
                      <a:pt x="308" y="233"/>
                    </a:lnTo>
                    <a:lnTo>
                      <a:pt x="301" y="229"/>
                    </a:lnTo>
                    <a:lnTo>
                      <a:pt x="291" y="226"/>
                    </a:lnTo>
                    <a:lnTo>
                      <a:pt x="282" y="233"/>
                    </a:lnTo>
                    <a:lnTo>
                      <a:pt x="280" y="244"/>
                    </a:lnTo>
                    <a:lnTo>
                      <a:pt x="275" y="246"/>
                    </a:lnTo>
                    <a:lnTo>
                      <a:pt x="243" y="246"/>
                    </a:lnTo>
                    <a:lnTo>
                      <a:pt x="229" y="242"/>
                    </a:lnTo>
                    <a:lnTo>
                      <a:pt x="221" y="236"/>
                    </a:lnTo>
                    <a:lnTo>
                      <a:pt x="216" y="240"/>
                    </a:lnTo>
                    <a:lnTo>
                      <a:pt x="211" y="239"/>
                    </a:lnTo>
                    <a:lnTo>
                      <a:pt x="198" y="227"/>
                    </a:lnTo>
                    <a:lnTo>
                      <a:pt x="196" y="221"/>
                    </a:lnTo>
                    <a:lnTo>
                      <a:pt x="192" y="216"/>
                    </a:lnTo>
                    <a:lnTo>
                      <a:pt x="182" y="215"/>
                    </a:lnTo>
                    <a:lnTo>
                      <a:pt x="174" y="215"/>
                    </a:lnTo>
                    <a:lnTo>
                      <a:pt x="165" y="221"/>
                    </a:lnTo>
                    <a:lnTo>
                      <a:pt x="161" y="226"/>
                    </a:lnTo>
                    <a:lnTo>
                      <a:pt x="158" y="236"/>
                    </a:lnTo>
                    <a:lnTo>
                      <a:pt x="153" y="239"/>
                    </a:lnTo>
                    <a:lnTo>
                      <a:pt x="150" y="248"/>
                    </a:lnTo>
                    <a:lnTo>
                      <a:pt x="150" y="262"/>
                    </a:lnTo>
                    <a:lnTo>
                      <a:pt x="152" y="267"/>
                    </a:lnTo>
                    <a:lnTo>
                      <a:pt x="144" y="269"/>
                    </a:lnTo>
                    <a:lnTo>
                      <a:pt x="141" y="272"/>
                    </a:lnTo>
                    <a:lnTo>
                      <a:pt x="130" y="276"/>
                    </a:lnTo>
                    <a:lnTo>
                      <a:pt x="120" y="278"/>
                    </a:lnTo>
                    <a:lnTo>
                      <a:pt x="110" y="275"/>
                    </a:lnTo>
                    <a:lnTo>
                      <a:pt x="99" y="269"/>
                    </a:lnTo>
                    <a:lnTo>
                      <a:pt x="87" y="271"/>
                    </a:lnTo>
                    <a:lnTo>
                      <a:pt x="72" y="279"/>
                    </a:lnTo>
                    <a:lnTo>
                      <a:pt x="61" y="290"/>
                    </a:lnTo>
                    <a:lnTo>
                      <a:pt x="56" y="299"/>
                    </a:lnTo>
                    <a:lnTo>
                      <a:pt x="52" y="301"/>
                    </a:lnTo>
                    <a:lnTo>
                      <a:pt x="36" y="287"/>
                    </a:lnTo>
                    <a:lnTo>
                      <a:pt x="30" y="278"/>
                    </a:lnTo>
                    <a:lnTo>
                      <a:pt x="14" y="247"/>
                    </a:lnTo>
                    <a:lnTo>
                      <a:pt x="9" y="239"/>
                    </a:lnTo>
                    <a:lnTo>
                      <a:pt x="3" y="227"/>
                    </a:lnTo>
                    <a:lnTo>
                      <a:pt x="2" y="216"/>
                    </a:lnTo>
                    <a:lnTo>
                      <a:pt x="3" y="206"/>
                    </a:lnTo>
                    <a:lnTo>
                      <a:pt x="0" y="196"/>
                    </a:lnTo>
                    <a:lnTo>
                      <a:pt x="0" y="188"/>
                    </a:lnTo>
                    <a:lnTo>
                      <a:pt x="6" y="180"/>
                    </a:lnTo>
                    <a:lnTo>
                      <a:pt x="13" y="170"/>
                    </a:lnTo>
                    <a:lnTo>
                      <a:pt x="18" y="159"/>
                    </a:lnTo>
                    <a:lnTo>
                      <a:pt x="24" y="149"/>
                    </a:lnTo>
                    <a:lnTo>
                      <a:pt x="30" y="132"/>
                    </a:lnTo>
                    <a:lnTo>
                      <a:pt x="33" y="130"/>
                    </a:lnTo>
                    <a:lnTo>
                      <a:pt x="39" y="130"/>
                    </a:lnTo>
                    <a:lnTo>
                      <a:pt x="43" y="129"/>
                    </a:lnTo>
                    <a:lnTo>
                      <a:pt x="46" y="129"/>
                    </a:lnTo>
                    <a:lnTo>
                      <a:pt x="50" y="130"/>
                    </a:lnTo>
                    <a:lnTo>
                      <a:pt x="53" y="130"/>
                    </a:lnTo>
                    <a:lnTo>
                      <a:pt x="58" y="125"/>
                    </a:lnTo>
                    <a:lnTo>
                      <a:pt x="67" y="124"/>
                    </a:lnTo>
                    <a:lnTo>
                      <a:pt x="68" y="118"/>
                    </a:lnTo>
                    <a:lnTo>
                      <a:pt x="70" y="118"/>
                    </a:lnTo>
                    <a:lnTo>
                      <a:pt x="71" y="117"/>
                    </a:lnTo>
                    <a:lnTo>
                      <a:pt x="74" y="117"/>
                    </a:lnTo>
                    <a:lnTo>
                      <a:pt x="75" y="117"/>
                    </a:lnTo>
                    <a:lnTo>
                      <a:pt x="77" y="121"/>
                    </a:lnTo>
                    <a:lnTo>
                      <a:pt x="79" y="122"/>
                    </a:lnTo>
                    <a:lnTo>
                      <a:pt x="84" y="128"/>
                    </a:lnTo>
                    <a:lnTo>
                      <a:pt x="86" y="127"/>
                    </a:lnTo>
                    <a:lnTo>
                      <a:pt x="87" y="124"/>
                    </a:lnTo>
                    <a:lnTo>
                      <a:pt x="93" y="122"/>
                    </a:lnTo>
                    <a:lnTo>
                      <a:pt x="96" y="121"/>
                    </a:lnTo>
                    <a:lnTo>
                      <a:pt x="99" y="119"/>
                    </a:lnTo>
                    <a:lnTo>
                      <a:pt x="102" y="117"/>
                    </a:lnTo>
                    <a:lnTo>
                      <a:pt x="115" y="112"/>
                    </a:lnTo>
                    <a:lnTo>
                      <a:pt x="119" y="112"/>
                    </a:lnTo>
                    <a:lnTo>
                      <a:pt x="124" y="112"/>
                    </a:lnTo>
                    <a:lnTo>
                      <a:pt x="129" y="110"/>
                    </a:lnTo>
                    <a:lnTo>
                      <a:pt x="144" y="110"/>
                    </a:lnTo>
                    <a:lnTo>
                      <a:pt x="146" y="109"/>
                    </a:lnTo>
                    <a:lnTo>
                      <a:pt x="147" y="104"/>
                    </a:lnTo>
                    <a:lnTo>
                      <a:pt x="147" y="102"/>
                    </a:lnTo>
                    <a:lnTo>
                      <a:pt x="150" y="102"/>
                    </a:lnTo>
                    <a:lnTo>
                      <a:pt x="153" y="99"/>
                    </a:lnTo>
                    <a:lnTo>
                      <a:pt x="156" y="94"/>
                    </a:lnTo>
                    <a:lnTo>
                      <a:pt x="159" y="92"/>
                    </a:lnTo>
                    <a:lnTo>
                      <a:pt x="159" y="90"/>
                    </a:lnTo>
                    <a:lnTo>
                      <a:pt x="158" y="85"/>
                    </a:lnTo>
                    <a:lnTo>
                      <a:pt x="155" y="82"/>
                    </a:lnTo>
                    <a:lnTo>
                      <a:pt x="155" y="80"/>
                    </a:lnTo>
                    <a:lnTo>
                      <a:pt x="156" y="77"/>
                    </a:lnTo>
                    <a:lnTo>
                      <a:pt x="156" y="77"/>
                    </a:lnTo>
                    <a:lnTo>
                      <a:pt x="162" y="74"/>
                    </a:lnTo>
                    <a:lnTo>
                      <a:pt x="170" y="73"/>
                    </a:lnTo>
                    <a:lnTo>
                      <a:pt x="182" y="73"/>
                    </a:lnTo>
                    <a:lnTo>
                      <a:pt x="184" y="71"/>
                    </a:lnTo>
                    <a:lnTo>
                      <a:pt x="190" y="71"/>
                    </a:lnTo>
                    <a:lnTo>
                      <a:pt x="195" y="70"/>
                    </a:lnTo>
                    <a:lnTo>
                      <a:pt x="198" y="70"/>
                    </a:lnTo>
                    <a:lnTo>
                      <a:pt x="202" y="70"/>
                    </a:lnTo>
                    <a:lnTo>
                      <a:pt x="207" y="68"/>
                    </a:lnTo>
                    <a:lnTo>
                      <a:pt x="208" y="67"/>
                    </a:lnTo>
                    <a:lnTo>
                      <a:pt x="212" y="62"/>
                    </a:lnTo>
                    <a:lnTo>
                      <a:pt x="216" y="60"/>
                    </a:lnTo>
                    <a:lnTo>
                      <a:pt x="223" y="57"/>
                    </a:lnTo>
                    <a:lnTo>
                      <a:pt x="225" y="55"/>
                    </a:lnTo>
                    <a:lnTo>
                      <a:pt x="228" y="47"/>
                    </a:lnTo>
                    <a:lnTo>
                      <a:pt x="238" y="38"/>
                    </a:lnTo>
                    <a:lnTo>
                      <a:pt x="240" y="37"/>
                    </a:lnTo>
                    <a:lnTo>
                      <a:pt x="243" y="35"/>
                    </a:lnTo>
                    <a:lnTo>
                      <a:pt x="248" y="29"/>
                    </a:lnTo>
                    <a:lnTo>
                      <a:pt x="252" y="27"/>
                    </a:lnTo>
                    <a:lnTo>
                      <a:pt x="252" y="18"/>
                    </a:lnTo>
                    <a:lnTo>
                      <a:pt x="255" y="10"/>
                    </a:lnTo>
                    <a:lnTo>
                      <a:pt x="258" y="5"/>
                    </a:lnTo>
                    <a:lnTo>
                      <a:pt x="263" y="4"/>
                    </a:lnTo>
                    <a:lnTo>
                      <a:pt x="272" y="4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9" name="Freeform 480"/>
              <p:cNvSpPr>
                <a:spLocks/>
              </p:cNvSpPr>
              <p:nvPr/>
            </p:nvSpPr>
            <p:spPr bwMode="auto">
              <a:xfrm>
                <a:off x="1479" y="2465"/>
                <a:ext cx="450" cy="301"/>
              </a:xfrm>
              <a:custGeom>
                <a:avLst/>
                <a:gdLst>
                  <a:gd name="T0" fmla="*/ 285 w 450"/>
                  <a:gd name="T1" fmla="*/ 0 h 301"/>
                  <a:gd name="T2" fmla="*/ 311 w 450"/>
                  <a:gd name="T3" fmla="*/ 35 h 301"/>
                  <a:gd name="T4" fmla="*/ 309 w 450"/>
                  <a:gd name="T5" fmla="*/ 68 h 301"/>
                  <a:gd name="T6" fmla="*/ 324 w 450"/>
                  <a:gd name="T7" fmla="*/ 86 h 301"/>
                  <a:gd name="T8" fmla="*/ 343 w 450"/>
                  <a:gd name="T9" fmla="*/ 101 h 301"/>
                  <a:gd name="T10" fmla="*/ 368 w 450"/>
                  <a:gd name="T11" fmla="*/ 110 h 301"/>
                  <a:gd name="T12" fmla="*/ 371 w 450"/>
                  <a:gd name="T13" fmla="*/ 127 h 301"/>
                  <a:gd name="T14" fmla="*/ 400 w 450"/>
                  <a:gd name="T15" fmla="*/ 149 h 301"/>
                  <a:gd name="T16" fmla="*/ 413 w 450"/>
                  <a:gd name="T17" fmla="*/ 167 h 301"/>
                  <a:gd name="T18" fmla="*/ 423 w 450"/>
                  <a:gd name="T19" fmla="*/ 184 h 301"/>
                  <a:gd name="T20" fmla="*/ 446 w 450"/>
                  <a:gd name="T21" fmla="*/ 209 h 301"/>
                  <a:gd name="T22" fmla="*/ 428 w 450"/>
                  <a:gd name="T23" fmla="*/ 221 h 301"/>
                  <a:gd name="T24" fmla="*/ 408 w 450"/>
                  <a:gd name="T25" fmla="*/ 212 h 301"/>
                  <a:gd name="T26" fmla="*/ 371 w 450"/>
                  <a:gd name="T27" fmla="*/ 213 h 301"/>
                  <a:gd name="T28" fmla="*/ 357 w 450"/>
                  <a:gd name="T29" fmla="*/ 223 h 301"/>
                  <a:gd name="T30" fmla="*/ 352 w 450"/>
                  <a:gd name="T31" fmla="*/ 218 h 301"/>
                  <a:gd name="T32" fmla="*/ 324 w 450"/>
                  <a:gd name="T33" fmla="*/ 224 h 301"/>
                  <a:gd name="T34" fmla="*/ 301 w 450"/>
                  <a:gd name="T35" fmla="*/ 229 h 301"/>
                  <a:gd name="T36" fmla="*/ 280 w 450"/>
                  <a:gd name="T37" fmla="*/ 244 h 301"/>
                  <a:gd name="T38" fmla="*/ 229 w 450"/>
                  <a:gd name="T39" fmla="*/ 242 h 301"/>
                  <a:gd name="T40" fmla="*/ 211 w 450"/>
                  <a:gd name="T41" fmla="*/ 239 h 301"/>
                  <a:gd name="T42" fmla="*/ 192 w 450"/>
                  <a:gd name="T43" fmla="*/ 216 h 301"/>
                  <a:gd name="T44" fmla="*/ 165 w 450"/>
                  <a:gd name="T45" fmla="*/ 221 h 301"/>
                  <a:gd name="T46" fmla="*/ 153 w 450"/>
                  <a:gd name="T47" fmla="*/ 239 h 301"/>
                  <a:gd name="T48" fmla="*/ 152 w 450"/>
                  <a:gd name="T49" fmla="*/ 267 h 301"/>
                  <a:gd name="T50" fmla="*/ 130 w 450"/>
                  <a:gd name="T51" fmla="*/ 276 h 301"/>
                  <a:gd name="T52" fmla="*/ 99 w 450"/>
                  <a:gd name="T53" fmla="*/ 269 h 301"/>
                  <a:gd name="T54" fmla="*/ 61 w 450"/>
                  <a:gd name="T55" fmla="*/ 290 h 301"/>
                  <a:gd name="T56" fmla="*/ 36 w 450"/>
                  <a:gd name="T57" fmla="*/ 287 h 301"/>
                  <a:gd name="T58" fmla="*/ 9 w 450"/>
                  <a:gd name="T59" fmla="*/ 239 h 301"/>
                  <a:gd name="T60" fmla="*/ 3 w 450"/>
                  <a:gd name="T61" fmla="*/ 206 h 301"/>
                  <a:gd name="T62" fmla="*/ 6 w 450"/>
                  <a:gd name="T63" fmla="*/ 180 h 301"/>
                  <a:gd name="T64" fmla="*/ 24 w 450"/>
                  <a:gd name="T65" fmla="*/ 149 h 301"/>
                  <a:gd name="T66" fmla="*/ 39 w 450"/>
                  <a:gd name="T67" fmla="*/ 130 h 301"/>
                  <a:gd name="T68" fmla="*/ 50 w 450"/>
                  <a:gd name="T69" fmla="*/ 130 h 301"/>
                  <a:gd name="T70" fmla="*/ 67 w 450"/>
                  <a:gd name="T71" fmla="*/ 124 h 301"/>
                  <a:gd name="T72" fmla="*/ 71 w 450"/>
                  <a:gd name="T73" fmla="*/ 117 h 301"/>
                  <a:gd name="T74" fmla="*/ 77 w 450"/>
                  <a:gd name="T75" fmla="*/ 121 h 301"/>
                  <a:gd name="T76" fmla="*/ 86 w 450"/>
                  <a:gd name="T77" fmla="*/ 127 h 301"/>
                  <a:gd name="T78" fmla="*/ 96 w 450"/>
                  <a:gd name="T79" fmla="*/ 121 h 301"/>
                  <a:gd name="T80" fmla="*/ 115 w 450"/>
                  <a:gd name="T81" fmla="*/ 112 h 301"/>
                  <a:gd name="T82" fmla="*/ 129 w 450"/>
                  <a:gd name="T83" fmla="*/ 110 h 301"/>
                  <a:gd name="T84" fmla="*/ 147 w 450"/>
                  <a:gd name="T85" fmla="*/ 104 h 301"/>
                  <a:gd name="T86" fmla="*/ 153 w 450"/>
                  <a:gd name="T87" fmla="*/ 99 h 301"/>
                  <a:gd name="T88" fmla="*/ 159 w 450"/>
                  <a:gd name="T89" fmla="*/ 90 h 301"/>
                  <a:gd name="T90" fmla="*/ 155 w 450"/>
                  <a:gd name="T91" fmla="*/ 80 h 301"/>
                  <a:gd name="T92" fmla="*/ 162 w 450"/>
                  <a:gd name="T93" fmla="*/ 74 h 301"/>
                  <a:gd name="T94" fmla="*/ 184 w 450"/>
                  <a:gd name="T95" fmla="*/ 71 h 301"/>
                  <a:gd name="T96" fmla="*/ 198 w 450"/>
                  <a:gd name="T97" fmla="*/ 70 h 301"/>
                  <a:gd name="T98" fmla="*/ 208 w 450"/>
                  <a:gd name="T99" fmla="*/ 67 h 301"/>
                  <a:gd name="T100" fmla="*/ 223 w 450"/>
                  <a:gd name="T101" fmla="*/ 57 h 301"/>
                  <a:gd name="T102" fmla="*/ 238 w 450"/>
                  <a:gd name="T103" fmla="*/ 38 h 301"/>
                  <a:gd name="T104" fmla="*/ 248 w 450"/>
                  <a:gd name="T105" fmla="*/ 29 h 301"/>
                  <a:gd name="T106" fmla="*/ 255 w 450"/>
                  <a:gd name="T107" fmla="*/ 10 h 301"/>
                  <a:gd name="T108" fmla="*/ 272 w 450"/>
                  <a:gd name="T109" fmla="*/ 4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50" h="301">
                    <a:moveTo>
                      <a:pt x="272" y="4"/>
                    </a:moveTo>
                    <a:lnTo>
                      <a:pt x="277" y="1"/>
                    </a:lnTo>
                    <a:lnTo>
                      <a:pt x="285" y="0"/>
                    </a:lnTo>
                    <a:lnTo>
                      <a:pt x="291" y="10"/>
                    </a:lnTo>
                    <a:lnTo>
                      <a:pt x="301" y="21"/>
                    </a:lnTo>
                    <a:lnTo>
                      <a:pt x="311" y="35"/>
                    </a:lnTo>
                    <a:lnTo>
                      <a:pt x="314" y="47"/>
                    </a:lnTo>
                    <a:lnTo>
                      <a:pt x="311" y="57"/>
                    </a:lnTo>
                    <a:lnTo>
                      <a:pt x="309" y="68"/>
                    </a:lnTo>
                    <a:lnTo>
                      <a:pt x="311" y="78"/>
                    </a:lnTo>
                    <a:lnTo>
                      <a:pt x="317" y="85"/>
                    </a:lnTo>
                    <a:lnTo>
                      <a:pt x="324" y="86"/>
                    </a:lnTo>
                    <a:lnTo>
                      <a:pt x="333" y="88"/>
                    </a:lnTo>
                    <a:lnTo>
                      <a:pt x="336" y="96"/>
                    </a:lnTo>
                    <a:lnTo>
                      <a:pt x="343" y="101"/>
                    </a:lnTo>
                    <a:lnTo>
                      <a:pt x="357" y="101"/>
                    </a:lnTo>
                    <a:lnTo>
                      <a:pt x="362" y="104"/>
                    </a:lnTo>
                    <a:lnTo>
                      <a:pt x="368" y="110"/>
                    </a:lnTo>
                    <a:lnTo>
                      <a:pt x="370" y="113"/>
                    </a:lnTo>
                    <a:lnTo>
                      <a:pt x="368" y="119"/>
                    </a:lnTo>
                    <a:lnTo>
                      <a:pt x="371" y="127"/>
                    </a:lnTo>
                    <a:lnTo>
                      <a:pt x="383" y="135"/>
                    </a:lnTo>
                    <a:lnTo>
                      <a:pt x="395" y="143"/>
                    </a:lnTo>
                    <a:lnTo>
                      <a:pt x="400" y="149"/>
                    </a:lnTo>
                    <a:lnTo>
                      <a:pt x="407" y="154"/>
                    </a:lnTo>
                    <a:lnTo>
                      <a:pt x="410" y="161"/>
                    </a:lnTo>
                    <a:lnTo>
                      <a:pt x="413" y="167"/>
                    </a:lnTo>
                    <a:lnTo>
                      <a:pt x="416" y="173"/>
                    </a:lnTo>
                    <a:lnTo>
                      <a:pt x="417" y="180"/>
                    </a:lnTo>
                    <a:lnTo>
                      <a:pt x="423" y="184"/>
                    </a:lnTo>
                    <a:lnTo>
                      <a:pt x="442" y="196"/>
                    </a:lnTo>
                    <a:lnTo>
                      <a:pt x="446" y="203"/>
                    </a:lnTo>
                    <a:lnTo>
                      <a:pt x="446" y="209"/>
                    </a:lnTo>
                    <a:lnTo>
                      <a:pt x="450" y="215"/>
                    </a:lnTo>
                    <a:lnTo>
                      <a:pt x="433" y="215"/>
                    </a:lnTo>
                    <a:lnTo>
                      <a:pt x="428" y="221"/>
                    </a:lnTo>
                    <a:lnTo>
                      <a:pt x="420" y="216"/>
                    </a:lnTo>
                    <a:lnTo>
                      <a:pt x="416" y="221"/>
                    </a:lnTo>
                    <a:lnTo>
                      <a:pt x="408" y="212"/>
                    </a:lnTo>
                    <a:lnTo>
                      <a:pt x="398" y="215"/>
                    </a:lnTo>
                    <a:lnTo>
                      <a:pt x="383" y="216"/>
                    </a:lnTo>
                    <a:lnTo>
                      <a:pt x="371" y="213"/>
                    </a:lnTo>
                    <a:lnTo>
                      <a:pt x="370" y="221"/>
                    </a:lnTo>
                    <a:lnTo>
                      <a:pt x="361" y="221"/>
                    </a:lnTo>
                    <a:lnTo>
                      <a:pt x="357" y="223"/>
                    </a:lnTo>
                    <a:lnTo>
                      <a:pt x="352" y="221"/>
                    </a:lnTo>
                    <a:lnTo>
                      <a:pt x="353" y="221"/>
                    </a:lnTo>
                    <a:lnTo>
                      <a:pt x="352" y="218"/>
                    </a:lnTo>
                    <a:lnTo>
                      <a:pt x="348" y="218"/>
                    </a:lnTo>
                    <a:lnTo>
                      <a:pt x="341" y="221"/>
                    </a:lnTo>
                    <a:lnTo>
                      <a:pt x="324" y="224"/>
                    </a:lnTo>
                    <a:lnTo>
                      <a:pt x="318" y="229"/>
                    </a:lnTo>
                    <a:lnTo>
                      <a:pt x="308" y="233"/>
                    </a:lnTo>
                    <a:lnTo>
                      <a:pt x="301" y="229"/>
                    </a:lnTo>
                    <a:lnTo>
                      <a:pt x="291" y="226"/>
                    </a:lnTo>
                    <a:lnTo>
                      <a:pt x="282" y="233"/>
                    </a:lnTo>
                    <a:lnTo>
                      <a:pt x="280" y="244"/>
                    </a:lnTo>
                    <a:lnTo>
                      <a:pt x="275" y="246"/>
                    </a:lnTo>
                    <a:lnTo>
                      <a:pt x="243" y="246"/>
                    </a:lnTo>
                    <a:lnTo>
                      <a:pt x="229" y="242"/>
                    </a:lnTo>
                    <a:lnTo>
                      <a:pt x="221" y="236"/>
                    </a:lnTo>
                    <a:lnTo>
                      <a:pt x="216" y="240"/>
                    </a:lnTo>
                    <a:lnTo>
                      <a:pt x="211" y="239"/>
                    </a:lnTo>
                    <a:lnTo>
                      <a:pt x="198" y="227"/>
                    </a:lnTo>
                    <a:lnTo>
                      <a:pt x="196" y="221"/>
                    </a:lnTo>
                    <a:lnTo>
                      <a:pt x="192" y="216"/>
                    </a:lnTo>
                    <a:lnTo>
                      <a:pt x="182" y="215"/>
                    </a:lnTo>
                    <a:lnTo>
                      <a:pt x="174" y="215"/>
                    </a:lnTo>
                    <a:lnTo>
                      <a:pt x="165" y="221"/>
                    </a:lnTo>
                    <a:lnTo>
                      <a:pt x="161" y="226"/>
                    </a:lnTo>
                    <a:lnTo>
                      <a:pt x="158" y="236"/>
                    </a:lnTo>
                    <a:lnTo>
                      <a:pt x="153" y="239"/>
                    </a:lnTo>
                    <a:lnTo>
                      <a:pt x="150" y="248"/>
                    </a:lnTo>
                    <a:lnTo>
                      <a:pt x="150" y="262"/>
                    </a:lnTo>
                    <a:lnTo>
                      <a:pt x="152" y="267"/>
                    </a:lnTo>
                    <a:lnTo>
                      <a:pt x="144" y="269"/>
                    </a:lnTo>
                    <a:lnTo>
                      <a:pt x="141" y="272"/>
                    </a:lnTo>
                    <a:lnTo>
                      <a:pt x="130" y="276"/>
                    </a:lnTo>
                    <a:lnTo>
                      <a:pt x="120" y="278"/>
                    </a:lnTo>
                    <a:lnTo>
                      <a:pt x="110" y="275"/>
                    </a:lnTo>
                    <a:lnTo>
                      <a:pt x="99" y="269"/>
                    </a:lnTo>
                    <a:lnTo>
                      <a:pt x="87" y="271"/>
                    </a:lnTo>
                    <a:lnTo>
                      <a:pt x="72" y="279"/>
                    </a:lnTo>
                    <a:lnTo>
                      <a:pt x="61" y="290"/>
                    </a:lnTo>
                    <a:lnTo>
                      <a:pt x="56" y="299"/>
                    </a:lnTo>
                    <a:lnTo>
                      <a:pt x="52" y="301"/>
                    </a:lnTo>
                    <a:lnTo>
                      <a:pt x="36" y="287"/>
                    </a:lnTo>
                    <a:lnTo>
                      <a:pt x="30" y="278"/>
                    </a:lnTo>
                    <a:lnTo>
                      <a:pt x="14" y="247"/>
                    </a:lnTo>
                    <a:lnTo>
                      <a:pt x="9" y="239"/>
                    </a:lnTo>
                    <a:lnTo>
                      <a:pt x="3" y="227"/>
                    </a:lnTo>
                    <a:lnTo>
                      <a:pt x="2" y="216"/>
                    </a:lnTo>
                    <a:lnTo>
                      <a:pt x="3" y="206"/>
                    </a:lnTo>
                    <a:lnTo>
                      <a:pt x="0" y="196"/>
                    </a:lnTo>
                    <a:lnTo>
                      <a:pt x="0" y="188"/>
                    </a:lnTo>
                    <a:lnTo>
                      <a:pt x="6" y="180"/>
                    </a:lnTo>
                    <a:lnTo>
                      <a:pt x="13" y="170"/>
                    </a:lnTo>
                    <a:lnTo>
                      <a:pt x="18" y="159"/>
                    </a:lnTo>
                    <a:lnTo>
                      <a:pt x="24" y="149"/>
                    </a:lnTo>
                    <a:lnTo>
                      <a:pt x="30" y="132"/>
                    </a:lnTo>
                    <a:lnTo>
                      <a:pt x="33" y="130"/>
                    </a:lnTo>
                    <a:lnTo>
                      <a:pt x="39" y="130"/>
                    </a:lnTo>
                    <a:lnTo>
                      <a:pt x="43" y="129"/>
                    </a:lnTo>
                    <a:lnTo>
                      <a:pt x="46" y="129"/>
                    </a:lnTo>
                    <a:lnTo>
                      <a:pt x="50" y="130"/>
                    </a:lnTo>
                    <a:lnTo>
                      <a:pt x="53" y="130"/>
                    </a:lnTo>
                    <a:lnTo>
                      <a:pt x="58" y="125"/>
                    </a:lnTo>
                    <a:lnTo>
                      <a:pt x="67" y="124"/>
                    </a:lnTo>
                    <a:lnTo>
                      <a:pt x="68" y="118"/>
                    </a:lnTo>
                    <a:lnTo>
                      <a:pt x="70" y="118"/>
                    </a:lnTo>
                    <a:lnTo>
                      <a:pt x="71" y="117"/>
                    </a:lnTo>
                    <a:lnTo>
                      <a:pt x="74" y="117"/>
                    </a:lnTo>
                    <a:lnTo>
                      <a:pt x="75" y="117"/>
                    </a:lnTo>
                    <a:lnTo>
                      <a:pt x="77" y="121"/>
                    </a:lnTo>
                    <a:lnTo>
                      <a:pt x="79" y="122"/>
                    </a:lnTo>
                    <a:lnTo>
                      <a:pt x="84" y="128"/>
                    </a:lnTo>
                    <a:lnTo>
                      <a:pt x="86" y="127"/>
                    </a:lnTo>
                    <a:lnTo>
                      <a:pt x="87" y="124"/>
                    </a:lnTo>
                    <a:lnTo>
                      <a:pt x="93" y="122"/>
                    </a:lnTo>
                    <a:lnTo>
                      <a:pt x="96" y="121"/>
                    </a:lnTo>
                    <a:lnTo>
                      <a:pt x="99" y="119"/>
                    </a:lnTo>
                    <a:lnTo>
                      <a:pt x="102" y="117"/>
                    </a:lnTo>
                    <a:lnTo>
                      <a:pt x="115" y="112"/>
                    </a:lnTo>
                    <a:lnTo>
                      <a:pt x="119" y="112"/>
                    </a:lnTo>
                    <a:lnTo>
                      <a:pt x="124" y="112"/>
                    </a:lnTo>
                    <a:lnTo>
                      <a:pt x="129" y="110"/>
                    </a:lnTo>
                    <a:lnTo>
                      <a:pt x="144" y="110"/>
                    </a:lnTo>
                    <a:lnTo>
                      <a:pt x="146" y="109"/>
                    </a:lnTo>
                    <a:lnTo>
                      <a:pt x="147" y="104"/>
                    </a:lnTo>
                    <a:lnTo>
                      <a:pt x="147" y="102"/>
                    </a:lnTo>
                    <a:lnTo>
                      <a:pt x="150" y="102"/>
                    </a:lnTo>
                    <a:lnTo>
                      <a:pt x="153" y="99"/>
                    </a:lnTo>
                    <a:lnTo>
                      <a:pt x="156" y="94"/>
                    </a:lnTo>
                    <a:lnTo>
                      <a:pt x="159" y="92"/>
                    </a:lnTo>
                    <a:lnTo>
                      <a:pt x="159" y="90"/>
                    </a:lnTo>
                    <a:lnTo>
                      <a:pt x="158" y="85"/>
                    </a:lnTo>
                    <a:lnTo>
                      <a:pt x="155" y="82"/>
                    </a:lnTo>
                    <a:lnTo>
                      <a:pt x="155" y="80"/>
                    </a:lnTo>
                    <a:lnTo>
                      <a:pt x="156" y="77"/>
                    </a:lnTo>
                    <a:lnTo>
                      <a:pt x="156" y="77"/>
                    </a:lnTo>
                    <a:lnTo>
                      <a:pt x="162" y="74"/>
                    </a:lnTo>
                    <a:lnTo>
                      <a:pt x="170" y="73"/>
                    </a:lnTo>
                    <a:lnTo>
                      <a:pt x="182" y="73"/>
                    </a:lnTo>
                    <a:lnTo>
                      <a:pt x="184" y="71"/>
                    </a:lnTo>
                    <a:lnTo>
                      <a:pt x="190" y="71"/>
                    </a:lnTo>
                    <a:lnTo>
                      <a:pt x="195" y="70"/>
                    </a:lnTo>
                    <a:lnTo>
                      <a:pt x="198" y="70"/>
                    </a:lnTo>
                    <a:lnTo>
                      <a:pt x="202" y="70"/>
                    </a:lnTo>
                    <a:lnTo>
                      <a:pt x="207" y="68"/>
                    </a:lnTo>
                    <a:lnTo>
                      <a:pt x="208" y="67"/>
                    </a:lnTo>
                    <a:lnTo>
                      <a:pt x="212" y="62"/>
                    </a:lnTo>
                    <a:lnTo>
                      <a:pt x="216" y="60"/>
                    </a:lnTo>
                    <a:lnTo>
                      <a:pt x="223" y="57"/>
                    </a:lnTo>
                    <a:lnTo>
                      <a:pt x="225" y="55"/>
                    </a:lnTo>
                    <a:lnTo>
                      <a:pt x="228" y="47"/>
                    </a:lnTo>
                    <a:lnTo>
                      <a:pt x="238" y="38"/>
                    </a:lnTo>
                    <a:lnTo>
                      <a:pt x="240" y="37"/>
                    </a:lnTo>
                    <a:lnTo>
                      <a:pt x="243" y="35"/>
                    </a:lnTo>
                    <a:lnTo>
                      <a:pt x="248" y="29"/>
                    </a:lnTo>
                    <a:lnTo>
                      <a:pt x="252" y="27"/>
                    </a:lnTo>
                    <a:lnTo>
                      <a:pt x="252" y="18"/>
                    </a:lnTo>
                    <a:lnTo>
                      <a:pt x="255" y="10"/>
                    </a:lnTo>
                    <a:lnTo>
                      <a:pt x="258" y="5"/>
                    </a:lnTo>
                    <a:lnTo>
                      <a:pt x="263" y="4"/>
                    </a:lnTo>
                    <a:lnTo>
                      <a:pt x="272" y="4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B9D6F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0" name="Freeform 481"/>
              <p:cNvSpPr>
                <a:spLocks/>
              </p:cNvSpPr>
              <p:nvPr/>
            </p:nvSpPr>
            <p:spPr bwMode="auto">
              <a:xfrm>
                <a:off x="2396" y="2434"/>
                <a:ext cx="353" cy="496"/>
              </a:xfrm>
              <a:custGeom>
                <a:avLst/>
                <a:gdLst>
                  <a:gd name="T0" fmla="*/ 76 w 353"/>
                  <a:gd name="T1" fmla="*/ 16 h 496"/>
                  <a:gd name="T2" fmla="*/ 84 w 353"/>
                  <a:gd name="T3" fmla="*/ 25 h 496"/>
                  <a:gd name="T4" fmla="*/ 104 w 353"/>
                  <a:gd name="T5" fmla="*/ 49 h 496"/>
                  <a:gd name="T6" fmla="*/ 120 w 353"/>
                  <a:gd name="T7" fmla="*/ 54 h 496"/>
                  <a:gd name="T8" fmla="*/ 144 w 353"/>
                  <a:gd name="T9" fmla="*/ 48 h 496"/>
                  <a:gd name="T10" fmla="*/ 159 w 353"/>
                  <a:gd name="T11" fmla="*/ 42 h 496"/>
                  <a:gd name="T12" fmla="*/ 162 w 353"/>
                  <a:gd name="T13" fmla="*/ 39 h 496"/>
                  <a:gd name="T14" fmla="*/ 170 w 353"/>
                  <a:gd name="T15" fmla="*/ 42 h 496"/>
                  <a:gd name="T16" fmla="*/ 188 w 353"/>
                  <a:gd name="T17" fmla="*/ 45 h 496"/>
                  <a:gd name="T18" fmla="*/ 201 w 353"/>
                  <a:gd name="T19" fmla="*/ 37 h 496"/>
                  <a:gd name="T20" fmla="*/ 215 w 353"/>
                  <a:gd name="T21" fmla="*/ 29 h 496"/>
                  <a:gd name="T22" fmla="*/ 233 w 353"/>
                  <a:gd name="T23" fmla="*/ 31 h 496"/>
                  <a:gd name="T24" fmla="*/ 249 w 353"/>
                  <a:gd name="T25" fmla="*/ 29 h 496"/>
                  <a:gd name="T26" fmla="*/ 269 w 353"/>
                  <a:gd name="T27" fmla="*/ 24 h 496"/>
                  <a:gd name="T28" fmla="*/ 286 w 353"/>
                  <a:gd name="T29" fmla="*/ 19 h 496"/>
                  <a:gd name="T30" fmla="*/ 302 w 353"/>
                  <a:gd name="T31" fmla="*/ 16 h 496"/>
                  <a:gd name="T32" fmla="*/ 322 w 353"/>
                  <a:gd name="T33" fmla="*/ 7 h 496"/>
                  <a:gd name="T34" fmla="*/ 336 w 353"/>
                  <a:gd name="T35" fmla="*/ 0 h 496"/>
                  <a:gd name="T36" fmla="*/ 349 w 353"/>
                  <a:gd name="T37" fmla="*/ 6 h 496"/>
                  <a:gd name="T38" fmla="*/ 345 w 353"/>
                  <a:gd name="T39" fmla="*/ 18 h 496"/>
                  <a:gd name="T40" fmla="*/ 348 w 353"/>
                  <a:gd name="T41" fmla="*/ 32 h 496"/>
                  <a:gd name="T42" fmla="*/ 346 w 353"/>
                  <a:gd name="T43" fmla="*/ 43 h 496"/>
                  <a:gd name="T44" fmla="*/ 342 w 353"/>
                  <a:gd name="T45" fmla="*/ 55 h 496"/>
                  <a:gd name="T46" fmla="*/ 346 w 353"/>
                  <a:gd name="T47" fmla="*/ 54 h 496"/>
                  <a:gd name="T48" fmla="*/ 352 w 353"/>
                  <a:gd name="T49" fmla="*/ 57 h 496"/>
                  <a:gd name="T50" fmla="*/ 351 w 353"/>
                  <a:gd name="T51" fmla="*/ 61 h 496"/>
                  <a:gd name="T52" fmla="*/ 339 w 353"/>
                  <a:gd name="T53" fmla="*/ 60 h 496"/>
                  <a:gd name="T54" fmla="*/ 334 w 353"/>
                  <a:gd name="T55" fmla="*/ 82 h 496"/>
                  <a:gd name="T56" fmla="*/ 331 w 353"/>
                  <a:gd name="T57" fmla="*/ 104 h 496"/>
                  <a:gd name="T58" fmla="*/ 320 w 353"/>
                  <a:gd name="T59" fmla="*/ 121 h 496"/>
                  <a:gd name="T60" fmla="*/ 312 w 353"/>
                  <a:gd name="T61" fmla="*/ 137 h 496"/>
                  <a:gd name="T62" fmla="*/ 303 w 353"/>
                  <a:gd name="T63" fmla="*/ 146 h 496"/>
                  <a:gd name="T64" fmla="*/ 289 w 353"/>
                  <a:gd name="T65" fmla="*/ 180 h 496"/>
                  <a:gd name="T66" fmla="*/ 275 w 353"/>
                  <a:gd name="T67" fmla="*/ 216 h 496"/>
                  <a:gd name="T68" fmla="*/ 263 w 353"/>
                  <a:gd name="T69" fmla="*/ 235 h 496"/>
                  <a:gd name="T70" fmla="*/ 255 w 353"/>
                  <a:gd name="T71" fmla="*/ 241 h 496"/>
                  <a:gd name="T72" fmla="*/ 243 w 353"/>
                  <a:gd name="T73" fmla="*/ 260 h 496"/>
                  <a:gd name="T74" fmla="*/ 233 w 353"/>
                  <a:gd name="T75" fmla="*/ 280 h 496"/>
                  <a:gd name="T76" fmla="*/ 213 w 353"/>
                  <a:gd name="T77" fmla="*/ 302 h 496"/>
                  <a:gd name="T78" fmla="*/ 191 w 353"/>
                  <a:gd name="T79" fmla="*/ 325 h 496"/>
                  <a:gd name="T80" fmla="*/ 181 w 353"/>
                  <a:gd name="T81" fmla="*/ 338 h 496"/>
                  <a:gd name="T82" fmla="*/ 156 w 353"/>
                  <a:gd name="T83" fmla="*/ 362 h 496"/>
                  <a:gd name="T84" fmla="*/ 139 w 353"/>
                  <a:gd name="T85" fmla="*/ 368 h 496"/>
                  <a:gd name="T86" fmla="*/ 86 w 353"/>
                  <a:gd name="T87" fmla="*/ 415 h 496"/>
                  <a:gd name="T88" fmla="*/ 63 w 353"/>
                  <a:gd name="T89" fmla="*/ 442 h 496"/>
                  <a:gd name="T90" fmla="*/ 52 w 353"/>
                  <a:gd name="T91" fmla="*/ 445 h 496"/>
                  <a:gd name="T92" fmla="*/ 54 w 353"/>
                  <a:gd name="T93" fmla="*/ 449 h 496"/>
                  <a:gd name="T94" fmla="*/ 46 w 353"/>
                  <a:gd name="T95" fmla="*/ 462 h 496"/>
                  <a:gd name="T96" fmla="*/ 23 w 353"/>
                  <a:gd name="T97" fmla="*/ 489 h 496"/>
                  <a:gd name="T98" fmla="*/ 18 w 353"/>
                  <a:gd name="T99" fmla="*/ 492 h 496"/>
                  <a:gd name="T100" fmla="*/ 0 w 353"/>
                  <a:gd name="T101" fmla="*/ 439 h 496"/>
                  <a:gd name="T102" fmla="*/ 0 w 353"/>
                  <a:gd name="T103" fmla="*/ 333 h 496"/>
                  <a:gd name="T104" fmla="*/ 29 w 353"/>
                  <a:gd name="T105" fmla="*/ 294 h 496"/>
                  <a:gd name="T106" fmla="*/ 41 w 353"/>
                  <a:gd name="T107" fmla="*/ 284 h 496"/>
                  <a:gd name="T108" fmla="*/ 79 w 353"/>
                  <a:gd name="T109" fmla="*/ 262 h 496"/>
                  <a:gd name="T110" fmla="*/ 138 w 353"/>
                  <a:gd name="T111" fmla="*/ 252 h 496"/>
                  <a:gd name="T112" fmla="*/ 240 w 353"/>
                  <a:gd name="T113" fmla="*/ 143 h 496"/>
                  <a:gd name="T114" fmla="*/ 153 w 353"/>
                  <a:gd name="T115" fmla="*/ 121 h 496"/>
                  <a:gd name="T116" fmla="*/ 87 w 353"/>
                  <a:gd name="T117" fmla="*/ 87 h 496"/>
                  <a:gd name="T118" fmla="*/ 77 w 353"/>
                  <a:gd name="T119" fmla="*/ 74 h 496"/>
                  <a:gd name="T120" fmla="*/ 69 w 353"/>
                  <a:gd name="T121" fmla="*/ 63 h 496"/>
                  <a:gd name="T122" fmla="*/ 61 w 353"/>
                  <a:gd name="T123" fmla="*/ 40 h 496"/>
                  <a:gd name="T124" fmla="*/ 72 w 353"/>
                  <a:gd name="T125" fmla="*/ 24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53" h="496">
                    <a:moveTo>
                      <a:pt x="72" y="24"/>
                    </a:moveTo>
                    <a:lnTo>
                      <a:pt x="75" y="18"/>
                    </a:lnTo>
                    <a:lnTo>
                      <a:pt x="76" y="16"/>
                    </a:lnTo>
                    <a:lnTo>
                      <a:pt x="78" y="18"/>
                    </a:lnTo>
                    <a:lnTo>
                      <a:pt x="81" y="19"/>
                    </a:lnTo>
                    <a:lnTo>
                      <a:pt x="84" y="25"/>
                    </a:lnTo>
                    <a:lnTo>
                      <a:pt x="87" y="27"/>
                    </a:lnTo>
                    <a:lnTo>
                      <a:pt x="93" y="39"/>
                    </a:lnTo>
                    <a:lnTo>
                      <a:pt x="104" y="49"/>
                    </a:lnTo>
                    <a:lnTo>
                      <a:pt x="111" y="54"/>
                    </a:lnTo>
                    <a:lnTo>
                      <a:pt x="117" y="55"/>
                    </a:lnTo>
                    <a:lnTo>
                      <a:pt x="120" y="54"/>
                    </a:lnTo>
                    <a:lnTo>
                      <a:pt x="134" y="55"/>
                    </a:lnTo>
                    <a:lnTo>
                      <a:pt x="138" y="51"/>
                    </a:lnTo>
                    <a:lnTo>
                      <a:pt x="144" y="48"/>
                    </a:lnTo>
                    <a:lnTo>
                      <a:pt x="150" y="47"/>
                    </a:lnTo>
                    <a:lnTo>
                      <a:pt x="156" y="43"/>
                    </a:lnTo>
                    <a:lnTo>
                      <a:pt x="159" y="42"/>
                    </a:lnTo>
                    <a:lnTo>
                      <a:pt x="159" y="39"/>
                    </a:lnTo>
                    <a:lnTo>
                      <a:pt x="162" y="39"/>
                    </a:lnTo>
                    <a:lnTo>
                      <a:pt x="162" y="39"/>
                    </a:lnTo>
                    <a:lnTo>
                      <a:pt x="165" y="40"/>
                    </a:lnTo>
                    <a:lnTo>
                      <a:pt x="168" y="40"/>
                    </a:lnTo>
                    <a:lnTo>
                      <a:pt x="170" y="42"/>
                    </a:lnTo>
                    <a:lnTo>
                      <a:pt x="177" y="42"/>
                    </a:lnTo>
                    <a:lnTo>
                      <a:pt x="182" y="45"/>
                    </a:lnTo>
                    <a:lnTo>
                      <a:pt x="188" y="45"/>
                    </a:lnTo>
                    <a:lnTo>
                      <a:pt x="195" y="43"/>
                    </a:lnTo>
                    <a:lnTo>
                      <a:pt x="198" y="42"/>
                    </a:lnTo>
                    <a:lnTo>
                      <a:pt x="201" y="37"/>
                    </a:lnTo>
                    <a:lnTo>
                      <a:pt x="208" y="36"/>
                    </a:lnTo>
                    <a:lnTo>
                      <a:pt x="211" y="32"/>
                    </a:lnTo>
                    <a:lnTo>
                      <a:pt x="215" y="29"/>
                    </a:lnTo>
                    <a:lnTo>
                      <a:pt x="221" y="29"/>
                    </a:lnTo>
                    <a:lnTo>
                      <a:pt x="228" y="31"/>
                    </a:lnTo>
                    <a:lnTo>
                      <a:pt x="233" y="31"/>
                    </a:lnTo>
                    <a:lnTo>
                      <a:pt x="239" y="29"/>
                    </a:lnTo>
                    <a:lnTo>
                      <a:pt x="245" y="29"/>
                    </a:lnTo>
                    <a:lnTo>
                      <a:pt x="249" y="29"/>
                    </a:lnTo>
                    <a:lnTo>
                      <a:pt x="258" y="23"/>
                    </a:lnTo>
                    <a:lnTo>
                      <a:pt x="261" y="23"/>
                    </a:lnTo>
                    <a:lnTo>
                      <a:pt x="269" y="24"/>
                    </a:lnTo>
                    <a:lnTo>
                      <a:pt x="280" y="19"/>
                    </a:lnTo>
                    <a:lnTo>
                      <a:pt x="282" y="19"/>
                    </a:lnTo>
                    <a:lnTo>
                      <a:pt x="286" y="19"/>
                    </a:lnTo>
                    <a:lnTo>
                      <a:pt x="289" y="16"/>
                    </a:lnTo>
                    <a:lnTo>
                      <a:pt x="297" y="18"/>
                    </a:lnTo>
                    <a:lnTo>
                      <a:pt x="302" y="16"/>
                    </a:lnTo>
                    <a:lnTo>
                      <a:pt x="311" y="15"/>
                    </a:lnTo>
                    <a:lnTo>
                      <a:pt x="314" y="12"/>
                    </a:lnTo>
                    <a:lnTo>
                      <a:pt x="322" y="7"/>
                    </a:lnTo>
                    <a:lnTo>
                      <a:pt x="325" y="1"/>
                    </a:lnTo>
                    <a:lnTo>
                      <a:pt x="330" y="0"/>
                    </a:lnTo>
                    <a:lnTo>
                      <a:pt x="336" y="0"/>
                    </a:lnTo>
                    <a:lnTo>
                      <a:pt x="342" y="4"/>
                    </a:lnTo>
                    <a:lnTo>
                      <a:pt x="348" y="4"/>
                    </a:lnTo>
                    <a:lnTo>
                      <a:pt x="349" y="6"/>
                    </a:lnTo>
                    <a:lnTo>
                      <a:pt x="348" y="10"/>
                    </a:lnTo>
                    <a:lnTo>
                      <a:pt x="349" y="13"/>
                    </a:lnTo>
                    <a:lnTo>
                      <a:pt x="345" y="18"/>
                    </a:lnTo>
                    <a:lnTo>
                      <a:pt x="343" y="22"/>
                    </a:lnTo>
                    <a:lnTo>
                      <a:pt x="343" y="29"/>
                    </a:lnTo>
                    <a:lnTo>
                      <a:pt x="348" y="32"/>
                    </a:lnTo>
                    <a:lnTo>
                      <a:pt x="346" y="35"/>
                    </a:lnTo>
                    <a:lnTo>
                      <a:pt x="346" y="39"/>
                    </a:lnTo>
                    <a:lnTo>
                      <a:pt x="346" y="43"/>
                    </a:lnTo>
                    <a:lnTo>
                      <a:pt x="346" y="51"/>
                    </a:lnTo>
                    <a:lnTo>
                      <a:pt x="346" y="52"/>
                    </a:lnTo>
                    <a:lnTo>
                      <a:pt x="342" y="55"/>
                    </a:lnTo>
                    <a:lnTo>
                      <a:pt x="342" y="57"/>
                    </a:lnTo>
                    <a:lnTo>
                      <a:pt x="346" y="57"/>
                    </a:lnTo>
                    <a:lnTo>
                      <a:pt x="346" y="54"/>
                    </a:lnTo>
                    <a:lnTo>
                      <a:pt x="348" y="54"/>
                    </a:lnTo>
                    <a:lnTo>
                      <a:pt x="349" y="55"/>
                    </a:lnTo>
                    <a:lnTo>
                      <a:pt x="352" y="57"/>
                    </a:lnTo>
                    <a:lnTo>
                      <a:pt x="353" y="58"/>
                    </a:lnTo>
                    <a:lnTo>
                      <a:pt x="352" y="60"/>
                    </a:lnTo>
                    <a:lnTo>
                      <a:pt x="351" y="61"/>
                    </a:lnTo>
                    <a:lnTo>
                      <a:pt x="346" y="58"/>
                    </a:lnTo>
                    <a:lnTo>
                      <a:pt x="342" y="58"/>
                    </a:lnTo>
                    <a:lnTo>
                      <a:pt x="339" y="60"/>
                    </a:lnTo>
                    <a:lnTo>
                      <a:pt x="339" y="61"/>
                    </a:lnTo>
                    <a:lnTo>
                      <a:pt x="339" y="65"/>
                    </a:lnTo>
                    <a:lnTo>
                      <a:pt x="334" y="82"/>
                    </a:lnTo>
                    <a:lnTo>
                      <a:pt x="334" y="94"/>
                    </a:lnTo>
                    <a:lnTo>
                      <a:pt x="333" y="97"/>
                    </a:lnTo>
                    <a:lnTo>
                      <a:pt x="331" y="104"/>
                    </a:lnTo>
                    <a:lnTo>
                      <a:pt x="328" y="105"/>
                    </a:lnTo>
                    <a:lnTo>
                      <a:pt x="325" y="109"/>
                    </a:lnTo>
                    <a:lnTo>
                      <a:pt x="320" y="121"/>
                    </a:lnTo>
                    <a:lnTo>
                      <a:pt x="315" y="126"/>
                    </a:lnTo>
                    <a:lnTo>
                      <a:pt x="312" y="135"/>
                    </a:lnTo>
                    <a:lnTo>
                      <a:pt x="312" y="137"/>
                    </a:lnTo>
                    <a:lnTo>
                      <a:pt x="309" y="138"/>
                    </a:lnTo>
                    <a:lnTo>
                      <a:pt x="305" y="143"/>
                    </a:lnTo>
                    <a:lnTo>
                      <a:pt x="303" y="146"/>
                    </a:lnTo>
                    <a:lnTo>
                      <a:pt x="302" y="150"/>
                    </a:lnTo>
                    <a:lnTo>
                      <a:pt x="300" y="158"/>
                    </a:lnTo>
                    <a:lnTo>
                      <a:pt x="289" y="180"/>
                    </a:lnTo>
                    <a:lnTo>
                      <a:pt x="280" y="197"/>
                    </a:lnTo>
                    <a:lnTo>
                      <a:pt x="279" y="201"/>
                    </a:lnTo>
                    <a:lnTo>
                      <a:pt x="275" y="216"/>
                    </a:lnTo>
                    <a:lnTo>
                      <a:pt x="270" y="228"/>
                    </a:lnTo>
                    <a:lnTo>
                      <a:pt x="265" y="234"/>
                    </a:lnTo>
                    <a:lnTo>
                      <a:pt x="263" y="235"/>
                    </a:lnTo>
                    <a:lnTo>
                      <a:pt x="261" y="238"/>
                    </a:lnTo>
                    <a:lnTo>
                      <a:pt x="258" y="239"/>
                    </a:lnTo>
                    <a:lnTo>
                      <a:pt x="255" y="241"/>
                    </a:lnTo>
                    <a:lnTo>
                      <a:pt x="248" y="252"/>
                    </a:lnTo>
                    <a:lnTo>
                      <a:pt x="243" y="258"/>
                    </a:lnTo>
                    <a:lnTo>
                      <a:pt x="243" y="260"/>
                    </a:lnTo>
                    <a:lnTo>
                      <a:pt x="243" y="263"/>
                    </a:lnTo>
                    <a:lnTo>
                      <a:pt x="239" y="270"/>
                    </a:lnTo>
                    <a:lnTo>
                      <a:pt x="233" y="280"/>
                    </a:lnTo>
                    <a:lnTo>
                      <a:pt x="227" y="288"/>
                    </a:lnTo>
                    <a:lnTo>
                      <a:pt x="221" y="294"/>
                    </a:lnTo>
                    <a:lnTo>
                      <a:pt x="213" y="302"/>
                    </a:lnTo>
                    <a:lnTo>
                      <a:pt x="210" y="308"/>
                    </a:lnTo>
                    <a:lnTo>
                      <a:pt x="202" y="316"/>
                    </a:lnTo>
                    <a:lnTo>
                      <a:pt x="191" y="325"/>
                    </a:lnTo>
                    <a:lnTo>
                      <a:pt x="186" y="329"/>
                    </a:lnTo>
                    <a:lnTo>
                      <a:pt x="185" y="330"/>
                    </a:lnTo>
                    <a:lnTo>
                      <a:pt x="181" y="338"/>
                    </a:lnTo>
                    <a:lnTo>
                      <a:pt x="173" y="348"/>
                    </a:lnTo>
                    <a:lnTo>
                      <a:pt x="165" y="356"/>
                    </a:lnTo>
                    <a:lnTo>
                      <a:pt x="156" y="362"/>
                    </a:lnTo>
                    <a:lnTo>
                      <a:pt x="153" y="364"/>
                    </a:lnTo>
                    <a:lnTo>
                      <a:pt x="144" y="366"/>
                    </a:lnTo>
                    <a:lnTo>
                      <a:pt x="139" y="368"/>
                    </a:lnTo>
                    <a:lnTo>
                      <a:pt x="135" y="370"/>
                    </a:lnTo>
                    <a:lnTo>
                      <a:pt x="120" y="381"/>
                    </a:lnTo>
                    <a:lnTo>
                      <a:pt x="86" y="415"/>
                    </a:lnTo>
                    <a:lnTo>
                      <a:pt x="75" y="427"/>
                    </a:lnTo>
                    <a:lnTo>
                      <a:pt x="70" y="434"/>
                    </a:lnTo>
                    <a:lnTo>
                      <a:pt x="63" y="442"/>
                    </a:lnTo>
                    <a:lnTo>
                      <a:pt x="57" y="443"/>
                    </a:lnTo>
                    <a:lnTo>
                      <a:pt x="54" y="443"/>
                    </a:lnTo>
                    <a:lnTo>
                      <a:pt x="52" y="445"/>
                    </a:lnTo>
                    <a:lnTo>
                      <a:pt x="54" y="446"/>
                    </a:lnTo>
                    <a:lnTo>
                      <a:pt x="54" y="448"/>
                    </a:lnTo>
                    <a:lnTo>
                      <a:pt x="54" y="449"/>
                    </a:lnTo>
                    <a:lnTo>
                      <a:pt x="52" y="451"/>
                    </a:lnTo>
                    <a:lnTo>
                      <a:pt x="50" y="456"/>
                    </a:lnTo>
                    <a:lnTo>
                      <a:pt x="46" y="462"/>
                    </a:lnTo>
                    <a:lnTo>
                      <a:pt x="36" y="472"/>
                    </a:lnTo>
                    <a:lnTo>
                      <a:pt x="30" y="482"/>
                    </a:lnTo>
                    <a:lnTo>
                      <a:pt x="23" y="489"/>
                    </a:lnTo>
                    <a:lnTo>
                      <a:pt x="19" y="495"/>
                    </a:lnTo>
                    <a:lnTo>
                      <a:pt x="18" y="496"/>
                    </a:lnTo>
                    <a:lnTo>
                      <a:pt x="18" y="492"/>
                    </a:lnTo>
                    <a:lnTo>
                      <a:pt x="3" y="474"/>
                    </a:lnTo>
                    <a:lnTo>
                      <a:pt x="0" y="469"/>
                    </a:lnTo>
                    <a:lnTo>
                      <a:pt x="0" y="439"/>
                    </a:lnTo>
                    <a:lnTo>
                      <a:pt x="0" y="403"/>
                    </a:lnTo>
                    <a:lnTo>
                      <a:pt x="0" y="368"/>
                    </a:lnTo>
                    <a:lnTo>
                      <a:pt x="0" y="333"/>
                    </a:lnTo>
                    <a:lnTo>
                      <a:pt x="1" y="332"/>
                    </a:lnTo>
                    <a:lnTo>
                      <a:pt x="15" y="316"/>
                    </a:lnTo>
                    <a:lnTo>
                      <a:pt x="29" y="294"/>
                    </a:lnTo>
                    <a:lnTo>
                      <a:pt x="30" y="291"/>
                    </a:lnTo>
                    <a:lnTo>
                      <a:pt x="32" y="290"/>
                    </a:lnTo>
                    <a:lnTo>
                      <a:pt x="41" y="284"/>
                    </a:lnTo>
                    <a:lnTo>
                      <a:pt x="63" y="277"/>
                    </a:lnTo>
                    <a:lnTo>
                      <a:pt x="72" y="267"/>
                    </a:lnTo>
                    <a:lnTo>
                      <a:pt x="79" y="262"/>
                    </a:lnTo>
                    <a:lnTo>
                      <a:pt x="92" y="257"/>
                    </a:lnTo>
                    <a:lnTo>
                      <a:pt x="97" y="254"/>
                    </a:lnTo>
                    <a:lnTo>
                      <a:pt x="138" y="252"/>
                    </a:lnTo>
                    <a:lnTo>
                      <a:pt x="189" y="198"/>
                    </a:lnTo>
                    <a:lnTo>
                      <a:pt x="234" y="151"/>
                    </a:lnTo>
                    <a:lnTo>
                      <a:pt x="240" y="143"/>
                    </a:lnTo>
                    <a:lnTo>
                      <a:pt x="241" y="140"/>
                    </a:lnTo>
                    <a:lnTo>
                      <a:pt x="208" y="141"/>
                    </a:lnTo>
                    <a:lnTo>
                      <a:pt x="153" y="121"/>
                    </a:lnTo>
                    <a:lnTo>
                      <a:pt x="104" y="102"/>
                    </a:lnTo>
                    <a:lnTo>
                      <a:pt x="99" y="98"/>
                    </a:lnTo>
                    <a:lnTo>
                      <a:pt x="87" y="87"/>
                    </a:lnTo>
                    <a:lnTo>
                      <a:pt x="83" y="82"/>
                    </a:lnTo>
                    <a:lnTo>
                      <a:pt x="78" y="78"/>
                    </a:lnTo>
                    <a:lnTo>
                      <a:pt x="77" y="74"/>
                    </a:lnTo>
                    <a:lnTo>
                      <a:pt x="73" y="71"/>
                    </a:lnTo>
                    <a:lnTo>
                      <a:pt x="70" y="66"/>
                    </a:lnTo>
                    <a:lnTo>
                      <a:pt x="69" y="63"/>
                    </a:lnTo>
                    <a:lnTo>
                      <a:pt x="63" y="58"/>
                    </a:lnTo>
                    <a:lnTo>
                      <a:pt x="60" y="43"/>
                    </a:lnTo>
                    <a:lnTo>
                      <a:pt x="61" y="40"/>
                    </a:lnTo>
                    <a:lnTo>
                      <a:pt x="64" y="36"/>
                    </a:lnTo>
                    <a:lnTo>
                      <a:pt x="66" y="32"/>
                    </a:lnTo>
                    <a:lnTo>
                      <a:pt x="72" y="24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1" name="Freeform 482"/>
              <p:cNvSpPr>
                <a:spLocks/>
              </p:cNvSpPr>
              <p:nvPr/>
            </p:nvSpPr>
            <p:spPr bwMode="auto">
              <a:xfrm>
                <a:off x="2396" y="2434"/>
                <a:ext cx="353" cy="496"/>
              </a:xfrm>
              <a:custGeom>
                <a:avLst/>
                <a:gdLst>
                  <a:gd name="T0" fmla="*/ 76 w 353"/>
                  <a:gd name="T1" fmla="*/ 16 h 496"/>
                  <a:gd name="T2" fmla="*/ 84 w 353"/>
                  <a:gd name="T3" fmla="*/ 25 h 496"/>
                  <a:gd name="T4" fmla="*/ 104 w 353"/>
                  <a:gd name="T5" fmla="*/ 49 h 496"/>
                  <a:gd name="T6" fmla="*/ 120 w 353"/>
                  <a:gd name="T7" fmla="*/ 54 h 496"/>
                  <a:gd name="T8" fmla="*/ 144 w 353"/>
                  <a:gd name="T9" fmla="*/ 48 h 496"/>
                  <a:gd name="T10" fmla="*/ 159 w 353"/>
                  <a:gd name="T11" fmla="*/ 42 h 496"/>
                  <a:gd name="T12" fmla="*/ 162 w 353"/>
                  <a:gd name="T13" fmla="*/ 39 h 496"/>
                  <a:gd name="T14" fmla="*/ 170 w 353"/>
                  <a:gd name="T15" fmla="*/ 42 h 496"/>
                  <a:gd name="T16" fmla="*/ 188 w 353"/>
                  <a:gd name="T17" fmla="*/ 45 h 496"/>
                  <a:gd name="T18" fmla="*/ 201 w 353"/>
                  <a:gd name="T19" fmla="*/ 37 h 496"/>
                  <a:gd name="T20" fmla="*/ 215 w 353"/>
                  <a:gd name="T21" fmla="*/ 29 h 496"/>
                  <a:gd name="T22" fmla="*/ 233 w 353"/>
                  <a:gd name="T23" fmla="*/ 31 h 496"/>
                  <a:gd name="T24" fmla="*/ 249 w 353"/>
                  <a:gd name="T25" fmla="*/ 29 h 496"/>
                  <a:gd name="T26" fmla="*/ 269 w 353"/>
                  <a:gd name="T27" fmla="*/ 24 h 496"/>
                  <a:gd name="T28" fmla="*/ 286 w 353"/>
                  <a:gd name="T29" fmla="*/ 19 h 496"/>
                  <a:gd name="T30" fmla="*/ 302 w 353"/>
                  <a:gd name="T31" fmla="*/ 16 h 496"/>
                  <a:gd name="T32" fmla="*/ 322 w 353"/>
                  <a:gd name="T33" fmla="*/ 7 h 496"/>
                  <a:gd name="T34" fmla="*/ 336 w 353"/>
                  <a:gd name="T35" fmla="*/ 0 h 496"/>
                  <a:gd name="T36" fmla="*/ 349 w 353"/>
                  <a:gd name="T37" fmla="*/ 6 h 496"/>
                  <a:gd name="T38" fmla="*/ 345 w 353"/>
                  <a:gd name="T39" fmla="*/ 18 h 496"/>
                  <a:gd name="T40" fmla="*/ 348 w 353"/>
                  <a:gd name="T41" fmla="*/ 32 h 496"/>
                  <a:gd name="T42" fmla="*/ 346 w 353"/>
                  <a:gd name="T43" fmla="*/ 43 h 496"/>
                  <a:gd name="T44" fmla="*/ 342 w 353"/>
                  <a:gd name="T45" fmla="*/ 55 h 496"/>
                  <a:gd name="T46" fmla="*/ 346 w 353"/>
                  <a:gd name="T47" fmla="*/ 54 h 496"/>
                  <a:gd name="T48" fmla="*/ 352 w 353"/>
                  <a:gd name="T49" fmla="*/ 57 h 496"/>
                  <a:gd name="T50" fmla="*/ 351 w 353"/>
                  <a:gd name="T51" fmla="*/ 61 h 496"/>
                  <a:gd name="T52" fmla="*/ 339 w 353"/>
                  <a:gd name="T53" fmla="*/ 60 h 496"/>
                  <a:gd name="T54" fmla="*/ 334 w 353"/>
                  <a:gd name="T55" fmla="*/ 82 h 496"/>
                  <a:gd name="T56" fmla="*/ 331 w 353"/>
                  <a:gd name="T57" fmla="*/ 104 h 496"/>
                  <a:gd name="T58" fmla="*/ 320 w 353"/>
                  <a:gd name="T59" fmla="*/ 121 h 496"/>
                  <a:gd name="T60" fmla="*/ 312 w 353"/>
                  <a:gd name="T61" fmla="*/ 137 h 496"/>
                  <a:gd name="T62" fmla="*/ 303 w 353"/>
                  <a:gd name="T63" fmla="*/ 146 h 496"/>
                  <a:gd name="T64" fmla="*/ 289 w 353"/>
                  <a:gd name="T65" fmla="*/ 180 h 496"/>
                  <a:gd name="T66" fmla="*/ 275 w 353"/>
                  <a:gd name="T67" fmla="*/ 216 h 496"/>
                  <a:gd name="T68" fmla="*/ 263 w 353"/>
                  <a:gd name="T69" fmla="*/ 235 h 496"/>
                  <a:gd name="T70" fmla="*/ 255 w 353"/>
                  <a:gd name="T71" fmla="*/ 241 h 496"/>
                  <a:gd name="T72" fmla="*/ 243 w 353"/>
                  <a:gd name="T73" fmla="*/ 260 h 496"/>
                  <a:gd name="T74" fmla="*/ 233 w 353"/>
                  <a:gd name="T75" fmla="*/ 280 h 496"/>
                  <a:gd name="T76" fmla="*/ 213 w 353"/>
                  <a:gd name="T77" fmla="*/ 302 h 496"/>
                  <a:gd name="T78" fmla="*/ 191 w 353"/>
                  <a:gd name="T79" fmla="*/ 325 h 496"/>
                  <a:gd name="T80" fmla="*/ 181 w 353"/>
                  <a:gd name="T81" fmla="*/ 338 h 496"/>
                  <a:gd name="T82" fmla="*/ 156 w 353"/>
                  <a:gd name="T83" fmla="*/ 362 h 496"/>
                  <a:gd name="T84" fmla="*/ 139 w 353"/>
                  <a:gd name="T85" fmla="*/ 368 h 496"/>
                  <a:gd name="T86" fmla="*/ 86 w 353"/>
                  <a:gd name="T87" fmla="*/ 415 h 496"/>
                  <a:gd name="T88" fmla="*/ 63 w 353"/>
                  <a:gd name="T89" fmla="*/ 442 h 496"/>
                  <a:gd name="T90" fmla="*/ 52 w 353"/>
                  <a:gd name="T91" fmla="*/ 445 h 496"/>
                  <a:gd name="T92" fmla="*/ 54 w 353"/>
                  <a:gd name="T93" fmla="*/ 449 h 496"/>
                  <a:gd name="T94" fmla="*/ 46 w 353"/>
                  <a:gd name="T95" fmla="*/ 462 h 496"/>
                  <a:gd name="T96" fmla="*/ 23 w 353"/>
                  <a:gd name="T97" fmla="*/ 489 h 496"/>
                  <a:gd name="T98" fmla="*/ 18 w 353"/>
                  <a:gd name="T99" fmla="*/ 492 h 496"/>
                  <a:gd name="T100" fmla="*/ 0 w 353"/>
                  <a:gd name="T101" fmla="*/ 439 h 496"/>
                  <a:gd name="T102" fmla="*/ 0 w 353"/>
                  <a:gd name="T103" fmla="*/ 333 h 496"/>
                  <a:gd name="T104" fmla="*/ 29 w 353"/>
                  <a:gd name="T105" fmla="*/ 294 h 496"/>
                  <a:gd name="T106" fmla="*/ 41 w 353"/>
                  <a:gd name="T107" fmla="*/ 284 h 496"/>
                  <a:gd name="T108" fmla="*/ 79 w 353"/>
                  <a:gd name="T109" fmla="*/ 262 h 496"/>
                  <a:gd name="T110" fmla="*/ 138 w 353"/>
                  <a:gd name="T111" fmla="*/ 252 h 496"/>
                  <a:gd name="T112" fmla="*/ 240 w 353"/>
                  <a:gd name="T113" fmla="*/ 143 h 496"/>
                  <a:gd name="T114" fmla="*/ 153 w 353"/>
                  <a:gd name="T115" fmla="*/ 121 h 496"/>
                  <a:gd name="T116" fmla="*/ 87 w 353"/>
                  <a:gd name="T117" fmla="*/ 87 h 496"/>
                  <a:gd name="T118" fmla="*/ 77 w 353"/>
                  <a:gd name="T119" fmla="*/ 74 h 496"/>
                  <a:gd name="T120" fmla="*/ 69 w 353"/>
                  <a:gd name="T121" fmla="*/ 63 h 496"/>
                  <a:gd name="T122" fmla="*/ 61 w 353"/>
                  <a:gd name="T123" fmla="*/ 40 h 496"/>
                  <a:gd name="T124" fmla="*/ 72 w 353"/>
                  <a:gd name="T125" fmla="*/ 24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53" h="496">
                    <a:moveTo>
                      <a:pt x="72" y="24"/>
                    </a:moveTo>
                    <a:lnTo>
                      <a:pt x="75" y="18"/>
                    </a:lnTo>
                    <a:lnTo>
                      <a:pt x="76" y="16"/>
                    </a:lnTo>
                    <a:lnTo>
                      <a:pt x="78" y="18"/>
                    </a:lnTo>
                    <a:lnTo>
                      <a:pt x="81" y="19"/>
                    </a:lnTo>
                    <a:lnTo>
                      <a:pt x="84" y="25"/>
                    </a:lnTo>
                    <a:lnTo>
                      <a:pt x="87" y="27"/>
                    </a:lnTo>
                    <a:lnTo>
                      <a:pt x="93" y="39"/>
                    </a:lnTo>
                    <a:lnTo>
                      <a:pt x="104" y="49"/>
                    </a:lnTo>
                    <a:lnTo>
                      <a:pt x="111" y="54"/>
                    </a:lnTo>
                    <a:lnTo>
                      <a:pt x="117" y="55"/>
                    </a:lnTo>
                    <a:lnTo>
                      <a:pt x="120" y="54"/>
                    </a:lnTo>
                    <a:lnTo>
                      <a:pt x="134" y="55"/>
                    </a:lnTo>
                    <a:lnTo>
                      <a:pt x="138" y="51"/>
                    </a:lnTo>
                    <a:lnTo>
                      <a:pt x="144" y="48"/>
                    </a:lnTo>
                    <a:lnTo>
                      <a:pt x="150" y="47"/>
                    </a:lnTo>
                    <a:lnTo>
                      <a:pt x="156" y="43"/>
                    </a:lnTo>
                    <a:lnTo>
                      <a:pt x="159" y="42"/>
                    </a:lnTo>
                    <a:lnTo>
                      <a:pt x="159" y="39"/>
                    </a:lnTo>
                    <a:lnTo>
                      <a:pt x="162" y="39"/>
                    </a:lnTo>
                    <a:lnTo>
                      <a:pt x="162" y="39"/>
                    </a:lnTo>
                    <a:lnTo>
                      <a:pt x="165" y="40"/>
                    </a:lnTo>
                    <a:lnTo>
                      <a:pt x="168" y="40"/>
                    </a:lnTo>
                    <a:lnTo>
                      <a:pt x="170" y="42"/>
                    </a:lnTo>
                    <a:lnTo>
                      <a:pt x="177" y="42"/>
                    </a:lnTo>
                    <a:lnTo>
                      <a:pt x="182" y="45"/>
                    </a:lnTo>
                    <a:lnTo>
                      <a:pt x="188" y="45"/>
                    </a:lnTo>
                    <a:lnTo>
                      <a:pt x="195" y="43"/>
                    </a:lnTo>
                    <a:lnTo>
                      <a:pt x="198" y="42"/>
                    </a:lnTo>
                    <a:lnTo>
                      <a:pt x="201" y="37"/>
                    </a:lnTo>
                    <a:lnTo>
                      <a:pt x="208" y="36"/>
                    </a:lnTo>
                    <a:lnTo>
                      <a:pt x="211" y="32"/>
                    </a:lnTo>
                    <a:lnTo>
                      <a:pt x="215" y="29"/>
                    </a:lnTo>
                    <a:lnTo>
                      <a:pt x="221" y="29"/>
                    </a:lnTo>
                    <a:lnTo>
                      <a:pt x="228" y="31"/>
                    </a:lnTo>
                    <a:lnTo>
                      <a:pt x="233" y="31"/>
                    </a:lnTo>
                    <a:lnTo>
                      <a:pt x="239" y="29"/>
                    </a:lnTo>
                    <a:lnTo>
                      <a:pt x="245" y="29"/>
                    </a:lnTo>
                    <a:lnTo>
                      <a:pt x="249" y="29"/>
                    </a:lnTo>
                    <a:lnTo>
                      <a:pt x="258" y="23"/>
                    </a:lnTo>
                    <a:lnTo>
                      <a:pt x="261" y="23"/>
                    </a:lnTo>
                    <a:lnTo>
                      <a:pt x="269" y="24"/>
                    </a:lnTo>
                    <a:lnTo>
                      <a:pt x="280" y="19"/>
                    </a:lnTo>
                    <a:lnTo>
                      <a:pt x="282" y="19"/>
                    </a:lnTo>
                    <a:lnTo>
                      <a:pt x="286" y="19"/>
                    </a:lnTo>
                    <a:lnTo>
                      <a:pt x="289" y="16"/>
                    </a:lnTo>
                    <a:lnTo>
                      <a:pt x="297" y="18"/>
                    </a:lnTo>
                    <a:lnTo>
                      <a:pt x="302" y="16"/>
                    </a:lnTo>
                    <a:lnTo>
                      <a:pt x="311" y="15"/>
                    </a:lnTo>
                    <a:lnTo>
                      <a:pt x="314" y="12"/>
                    </a:lnTo>
                    <a:lnTo>
                      <a:pt x="322" y="7"/>
                    </a:lnTo>
                    <a:lnTo>
                      <a:pt x="325" y="1"/>
                    </a:lnTo>
                    <a:lnTo>
                      <a:pt x="330" y="0"/>
                    </a:lnTo>
                    <a:lnTo>
                      <a:pt x="336" y="0"/>
                    </a:lnTo>
                    <a:lnTo>
                      <a:pt x="342" y="4"/>
                    </a:lnTo>
                    <a:lnTo>
                      <a:pt x="348" y="4"/>
                    </a:lnTo>
                    <a:lnTo>
                      <a:pt x="349" y="6"/>
                    </a:lnTo>
                    <a:lnTo>
                      <a:pt x="348" y="10"/>
                    </a:lnTo>
                    <a:lnTo>
                      <a:pt x="349" y="13"/>
                    </a:lnTo>
                    <a:lnTo>
                      <a:pt x="345" y="18"/>
                    </a:lnTo>
                    <a:lnTo>
                      <a:pt x="343" y="22"/>
                    </a:lnTo>
                    <a:lnTo>
                      <a:pt x="343" y="29"/>
                    </a:lnTo>
                    <a:lnTo>
                      <a:pt x="348" y="32"/>
                    </a:lnTo>
                    <a:lnTo>
                      <a:pt x="346" y="35"/>
                    </a:lnTo>
                    <a:lnTo>
                      <a:pt x="346" y="39"/>
                    </a:lnTo>
                    <a:lnTo>
                      <a:pt x="346" y="43"/>
                    </a:lnTo>
                    <a:lnTo>
                      <a:pt x="346" y="51"/>
                    </a:lnTo>
                    <a:lnTo>
                      <a:pt x="346" y="52"/>
                    </a:lnTo>
                    <a:lnTo>
                      <a:pt x="342" y="55"/>
                    </a:lnTo>
                    <a:lnTo>
                      <a:pt x="342" y="57"/>
                    </a:lnTo>
                    <a:lnTo>
                      <a:pt x="346" y="57"/>
                    </a:lnTo>
                    <a:lnTo>
                      <a:pt x="346" y="54"/>
                    </a:lnTo>
                    <a:lnTo>
                      <a:pt x="348" y="54"/>
                    </a:lnTo>
                    <a:lnTo>
                      <a:pt x="349" y="55"/>
                    </a:lnTo>
                    <a:lnTo>
                      <a:pt x="352" y="57"/>
                    </a:lnTo>
                    <a:lnTo>
                      <a:pt x="353" y="58"/>
                    </a:lnTo>
                    <a:lnTo>
                      <a:pt x="352" y="60"/>
                    </a:lnTo>
                    <a:lnTo>
                      <a:pt x="351" y="61"/>
                    </a:lnTo>
                    <a:lnTo>
                      <a:pt x="346" y="58"/>
                    </a:lnTo>
                    <a:lnTo>
                      <a:pt x="342" y="58"/>
                    </a:lnTo>
                    <a:lnTo>
                      <a:pt x="339" y="60"/>
                    </a:lnTo>
                    <a:lnTo>
                      <a:pt x="339" y="61"/>
                    </a:lnTo>
                    <a:lnTo>
                      <a:pt x="339" y="65"/>
                    </a:lnTo>
                    <a:lnTo>
                      <a:pt x="334" y="82"/>
                    </a:lnTo>
                    <a:lnTo>
                      <a:pt x="334" y="94"/>
                    </a:lnTo>
                    <a:lnTo>
                      <a:pt x="333" y="97"/>
                    </a:lnTo>
                    <a:lnTo>
                      <a:pt x="331" y="104"/>
                    </a:lnTo>
                    <a:lnTo>
                      <a:pt x="328" y="105"/>
                    </a:lnTo>
                    <a:lnTo>
                      <a:pt x="325" y="109"/>
                    </a:lnTo>
                    <a:lnTo>
                      <a:pt x="320" y="121"/>
                    </a:lnTo>
                    <a:lnTo>
                      <a:pt x="315" y="126"/>
                    </a:lnTo>
                    <a:lnTo>
                      <a:pt x="312" y="135"/>
                    </a:lnTo>
                    <a:lnTo>
                      <a:pt x="312" y="137"/>
                    </a:lnTo>
                    <a:lnTo>
                      <a:pt x="309" y="138"/>
                    </a:lnTo>
                    <a:lnTo>
                      <a:pt x="305" y="143"/>
                    </a:lnTo>
                    <a:lnTo>
                      <a:pt x="303" y="146"/>
                    </a:lnTo>
                    <a:lnTo>
                      <a:pt x="302" y="150"/>
                    </a:lnTo>
                    <a:lnTo>
                      <a:pt x="300" y="158"/>
                    </a:lnTo>
                    <a:lnTo>
                      <a:pt x="289" y="180"/>
                    </a:lnTo>
                    <a:lnTo>
                      <a:pt x="280" y="197"/>
                    </a:lnTo>
                    <a:lnTo>
                      <a:pt x="279" y="201"/>
                    </a:lnTo>
                    <a:lnTo>
                      <a:pt x="275" y="216"/>
                    </a:lnTo>
                    <a:lnTo>
                      <a:pt x="270" y="228"/>
                    </a:lnTo>
                    <a:lnTo>
                      <a:pt x="265" y="234"/>
                    </a:lnTo>
                    <a:lnTo>
                      <a:pt x="263" y="235"/>
                    </a:lnTo>
                    <a:lnTo>
                      <a:pt x="261" y="238"/>
                    </a:lnTo>
                    <a:lnTo>
                      <a:pt x="258" y="239"/>
                    </a:lnTo>
                    <a:lnTo>
                      <a:pt x="255" y="241"/>
                    </a:lnTo>
                    <a:lnTo>
                      <a:pt x="248" y="252"/>
                    </a:lnTo>
                    <a:lnTo>
                      <a:pt x="243" y="258"/>
                    </a:lnTo>
                    <a:lnTo>
                      <a:pt x="243" y="260"/>
                    </a:lnTo>
                    <a:lnTo>
                      <a:pt x="243" y="263"/>
                    </a:lnTo>
                    <a:lnTo>
                      <a:pt x="239" y="270"/>
                    </a:lnTo>
                    <a:lnTo>
                      <a:pt x="233" y="280"/>
                    </a:lnTo>
                    <a:lnTo>
                      <a:pt x="227" y="288"/>
                    </a:lnTo>
                    <a:lnTo>
                      <a:pt x="221" y="294"/>
                    </a:lnTo>
                    <a:lnTo>
                      <a:pt x="213" y="302"/>
                    </a:lnTo>
                    <a:lnTo>
                      <a:pt x="210" y="308"/>
                    </a:lnTo>
                    <a:lnTo>
                      <a:pt x="202" y="316"/>
                    </a:lnTo>
                    <a:lnTo>
                      <a:pt x="191" y="325"/>
                    </a:lnTo>
                    <a:lnTo>
                      <a:pt x="186" y="329"/>
                    </a:lnTo>
                    <a:lnTo>
                      <a:pt x="185" y="330"/>
                    </a:lnTo>
                    <a:lnTo>
                      <a:pt x="181" y="338"/>
                    </a:lnTo>
                    <a:lnTo>
                      <a:pt x="173" y="348"/>
                    </a:lnTo>
                    <a:lnTo>
                      <a:pt x="165" y="356"/>
                    </a:lnTo>
                    <a:lnTo>
                      <a:pt x="156" y="362"/>
                    </a:lnTo>
                    <a:lnTo>
                      <a:pt x="153" y="364"/>
                    </a:lnTo>
                    <a:lnTo>
                      <a:pt x="144" y="366"/>
                    </a:lnTo>
                    <a:lnTo>
                      <a:pt x="139" y="368"/>
                    </a:lnTo>
                    <a:lnTo>
                      <a:pt x="135" y="370"/>
                    </a:lnTo>
                    <a:lnTo>
                      <a:pt x="120" y="381"/>
                    </a:lnTo>
                    <a:lnTo>
                      <a:pt x="86" y="415"/>
                    </a:lnTo>
                    <a:lnTo>
                      <a:pt x="75" y="427"/>
                    </a:lnTo>
                    <a:lnTo>
                      <a:pt x="70" y="434"/>
                    </a:lnTo>
                    <a:lnTo>
                      <a:pt x="63" y="442"/>
                    </a:lnTo>
                    <a:lnTo>
                      <a:pt x="57" y="443"/>
                    </a:lnTo>
                    <a:lnTo>
                      <a:pt x="54" y="443"/>
                    </a:lnTo>
                    <a:lnTo>
                      <a:pt x="52" y="445"/>
                    </a:lnTo>
                    <a:lnTo>
                      <a:pt x="54" y="446"/>
                    </a:lnTo>
                    <a:lnTo>
                      <a:pt x="54" y="448"/>
                    </a:lnTo>
                    <a:lnTo>
                      <a:pt x="54" y="449"/>
                    </a:lnTo>
                    <a:lnTo>
                      <a:pt x="52" y="451"/>
                    </a:lnTo>
                    <a:lnTo>
                      <a:pt x="50" y="456"/>
                    </a:lnTo>
                    <a:lnTo>
                      <a:pt x="46" y="462"/>
                    </a:lnTo>
                    <a:lnTo>
                      <a:pt x="36" y="472"/>
                    </a:lnTo>
                    <a:lnTo>
                      <a:pt x="30" y="482"/>
                    </a:lnTo>
                    <a:lnTo>
                      <a:pt x="23" y="489"/>
                    </a:lnTo>
                    <a:lnTo>
                      <a:pt x="19" y="495"/>
                    </a:lnTo>
                    <a:lnTo>
                      <a:pt x="18" y="496"/>
                    </a:lnTo>
                    <a:lnTo>
                      <a:pt x="18" y="492"/>
                    </a:lnTo>
                    <a:lnTo>
                      <a:pt x="3" y="474"/>
                    </a:lnTo>
                    <a:lnTo>
                      <a:pt x="0" y="469"/>
                    </a:lnTo>
                    <a:lnTo>
                      <a:pt x="0" y="439"/>
                    </a:lnTo>
                    <a:lnTo>
                      <a:pt x="0" y="403"/>
                    </a:lnTo>
                    <a:lnTo>
                      <a:pt x="0" y="368"/>
                    </a:lnTo>
                    <a:lnTo>
                      <a:pt x="0" y="333"/>
                    </a:lnTo>
                    <a:lnTo>
                      <a:pt x="1" y="332"/>
                    </a:lnTo>
                    <a:lnTo>
                      <a:pt x="15" y="316"/>
                    </a:lnTo>
                    <a:lnTo>
                      <a:pt x="29" y="294"/>
                    </a:lnTo>
                    <a:lnTo>
                      <a:pt x="30" y="291"/>
                    </a:lnTo>
                    <a:lnTo>
                      <a:pt x="32" y="290"/>
                    </a:lnTo>
                    <a:lnTo>
                      <a:pt x="41" y="284"/>
                    </a:lnTo>
                    <a:lnTo>
                      <a:pt x="63" y="277"/>
                    </a:lnTo>
                    <a:lnTo>
                      <a:pt x="72" y="267"/>
                    </a:lnTo>
                    <a:lnTo>
                      <a:pt x="79" y="262"/>
                    </a:lnTo>
                    <a:lnTo>
                      <a:pt x="92" y="257"/>
                    </a:lnTo>
                    <a:lnTo>
                      <a:pt x="97" y="254"/>
                    </a:lnTo>
                    <a:lnTo>
                      <a:pt x="138" y="252"/>
                    </a:lnTo>
                    <a:lnTo>
                      <a:pt x="189" y="198"/>
                    </a:lnTo>
                    <a:lnTo>
                      <a:pt x="234" y="151"/>
                    </a:lnTo>
                    <a:lnTo>
                      <a:pt x="240" y="143"/>
                    </a:lnTo>
                    <a:lnTo>
                      <a:pt x="241" y="140"/>
                    </a:lnTo>
                    <a:lnTo>
                      <a:pt x="208" y="141"/>
                    </a:lnTo>
                    <a:lnTo>
                      <a:pt x="153" y="121"/>
                    </a:lnTo>
                    <a:lnTo>
                      <a:pt x="104" y="102"/>
                    </a:lnTo>
                    <a:lnTo>
                      <a:pt x="99" y="98"/>
                    </a:lnTo>
                    <a:lnTo>
                      <a:pt x="87" y="87"/>
                    </a:lnTo>
                    <a:lnTo>
                      <a:pt x="83" y="82"/>
                    </a:lnTo>
                    <a:lnTo>
                      <a:pt x="78" y="78"/>
                    </a:lnTo>
                    <a:lnTo>
                      <a:pt x="77" y="74"/>
                    </a:lnTo>
                    <a:lnTo>
                      <a:pt x="73" y="71"/>
                    </a:lnTo>
                    <a:lnTo>
                      <a:pt x="70" y="66"/>
                    </a:lnTo>
                    <a:lnTo>
                      <a:pt x="69" y="63"/>
                    </a:lnTo>
                    <a:lnTo>
                      <a:pt x="63" y="58"/>
                    </a:lnTo>
                    <a:lnTo>
                      <a:pt x="60" y="43"/>
                    </a:lnTo>
                    <a:lnTo>
                      <a:pt x="61" y="40"/>
                    </a:lnTo>
                    <a:lnTo>
                      <a:pt x="64" y="36"/>
                    </a:lnTo>
                    <a:lnTo>
                      <a:pt x="66" y="32"/>
                    </a:lnTo>
                    <a:lnTo>
                      <a:pt x="72" y="24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5B7C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2" name="Freeform 483"/>
              <p:cNvSpPr>
                <a:spLocks/>
              </p:cNvSpPr>
              <p:nvPr/>
            </p:nvSpPr>
            <p:spPr bwMode="auto">
              <a:xfrm>
                <a:off x="2238" y="2208"/>
                <a:ext cx="226" cy="209"/>
              </a:xfrm>
              <a:custGeom>
                <a:avLst/>
                <a:gdLst>
                  <a:gd name="T0" fmla="*/ 68 w 226"/>
                  <a:gd name="T1" fmla="*/ 0 h 209"/>
                  <a:gd name="T2" fmla="*/ 73 w 226"/>
                  <a:gd name="T3" fmla="*/ 5 h 209"/>
                  <a:gd name="T4" fmla="*/ 81 w 226"/>
                  <a:gd name="T5" fmla="*/ 19 h 209"/>
                  <a:gd name="T6" fmla="*/ 85 w 226"/>
                  <a:gd name="T7" fmla="*/ 40 h 209"/>
                  <a:gd name="T8" fmla="*/ 90 w 226"/>
                  <a:gd name="T9" fmla="*/ 59 h 209"/>
                  <a:gd name="T10" fmla="*/ 95 w 226"/>
                  <a:gd name="T11" fmla="*/ 80 h 209"/>
                  <a:gd name="T12" fmla="*/ 101 w 226"/>
                  <a:gd name="T13" fmla="*/ 87 h 209"/>
                  <a:gd name="T14" fmla="*/ 105 w 226"/>
                  <a:gd name="T15" fmla="*/ 92 h 209"/>
                  <a:gd name="T16" fmla="*/ 110 w 226"/>
                  <a:gd name="T17" fmla="*/ 101 h 209"/>
                  <a:gd name="T18" fmla="*/ 114 w 226"/>
                  <a:gd name="T19" fmla="*/ 108 h 209"/>
                  <a:gd name="T20" fmla="*/ 114 w 226"/>
                  <a:gd name="T21" fmla="*/ 101 h 209"/>
                  <a:gd name="T22" fmla="*/ 118 w 226"/>
                  <a:gd name="T23" fmla="*/ 95 h 209"/>
                  <a:gd name="T24" fmla="*/ 123 w 226"/>
                  <a:gd name="T25" fmla="*/ 100 h 209"/>
                  <a:gd name="T26" fmla="*/ 124 w 226"/>
                  <a:gd name="T27" fmla="*/ 108 h 209"/>
                  <a:gd name="T28" fmla="*/ 132 w 226"/>
                  <a:gd name="T29" fmla="*/ 115 h 209"/>
                  <a:gd name="T30" fmla="*/ 140 w 226"/>
                  <a:gd name="T31" fmla="*/ 115 h 209"/>
                  <a:gd name="T32" fmla="*/ 147 w 226"/>
                  <a:gd name="T33" fmla="*/ 123 h 209"/>
                  <a:gd name="T34" fmla="*/ 160 w 226"/>
                  <a:gd name="T35" fmla="*/ 125 h 209"/>
                  <a:gd name="T36" fmla="*/ 179 w 226"/>
                  <a:gd name="T37" fmla="*/ 149 h 209"/>
                  <a:gd name="T38" fmla="*/ 182 w 226"/>
                  <a:gd name="T39" fmla="*/ 153 h 209"/>
                  <a:gd name="T40" fmla="*/ 189 w 226"/>
                  <a:gd name="T41" fmla="*/ 155 h 209"/>
                  <a:gd name="T42" fmla="*/ 197 w 226"/>
                  <a:gd name="T43" fmla="*/ 165 h 209"/>
                  <a:gd name="T44" fmla="*/ 203 w 226"/>
                  <a:gd name="T45" fmla="*/ 176 h 209"/>
                  <a:gd name="T46" fmla="*/ 212 w 226"/>
                  <a:gd name="T47" fmla="*/ 180 h 209"/>
                  <a:gd name="T48" fmla="*/ 215 w 226"/>
                  <a:gd name="T49" fmla="*/ 189 h 209"/>
                  <a:gd name="T50" fmla="*/ 226 w 226"/>
                  <a:gd name="T51" fmla="*/ 192 h 209"/>
                  <a:gd name="T52" fmla="*/ 203 w 226"/>
                  <a:gd name="T53" fmla="*/ 209 h 209"/>
                  <a:gd name="T54" fmla="*/ 191 w 226"/>
                  <a:gd name="T55" fmla="*/ 195 h 209"/>
                  <a:gd name="T56" fmla="*/ 182 w 226"/>
                  <a:gd name="T57" fmla="*/ 182 h 209"/>
                  <a:gd name="T58" fmla="*/ 160 w 226"/>
                  <a:gd name="T59" fmla="*/ 163 h 209"/>
                  <a:gd name="T60" fmla="*/ 144 w 226"/>
                  <a:gd name="T61" fmla="*/ 143 h 209"/>
                  <a:gd name="T62" fmla="*/ 125 w 226"/>
                  <a:gd name="T63" fmla="*/ 132 h 209"/>
                  <a:gd name="T64" fmla="*/ 114 w 226"/>
                  <a:gd name="T65" fmla="*/ 134 h 209"/>
                  <a:gd name="T66" fmla="*/ 104 w 226"/>
                  <a:gd name="T67" fmla="*/ 129 h 209"/>
                  <a:gd name="T68" fmla="*/ 95 w 226"/>
                  <a:gd name="T69" fmla="*/ 132 h 209"/>
                  <a:gd name="T70" fmla="*/ 90 w 226"/>
                  <a:gd name="T71" fmla="*/ 129 h 209"/>
                  <a:gd name="T72" fmla="*/ 84 w 226"/>
                  <a:gd name="T73" fmla="*/ 129 h 209"/>
                  <a:gd name="T74" fmla="*/ 70 w 226"/>
                  <a:gd name="T75" fmla="*/ 135 h 209"/>
                  <a:gd name="T76" fmla="*/ 59 w 226"/>
                  <a:gd name="T77" fmla="*/ 125 h 209"/>
                  <a:gd name="T78" fmla="*/ 49 w 226"/>
                  <a:gd name="T79" fmla="*/ 121 h 209"/>
                  <a:gd name="T80" fmla="*/ 29 w 226"/>
                  <a:gd name="T81" fmla="*/ 140 h 209"/>
                  <a:gd name="T82" fmla="*/ 21 w 226"/>
                  <a:gd name="T83" fmla="*/ 134 h 209"/>
                  <a:gd name="T84" fmla="*/ 16 w 226"/>
                  <a:gd name="T85" fmla="*/ 140 h 209"/>
                  <a:gd name="T86" fmla="*/ 3 w 226"/>
                  <a:gd name="T87" fmla="*/ 139 h 209"/>
                  <a:gd name="T88" fmla="*/ 0 w 226"/>
                  <a:gd name="T89" fmla="*/ 115 h 209"/>
                  <a:gd name="T90" fmla="*/ 12 w 226"/>
                  <a:gd name="T91" fmla="*/ 73 h 209"/>
                  <a:gd name="T92" fmla="*/ 17 w 226"/>
                  <a:gd name="T93" fmla="*/ 41 h 209"/>
                  <a:gd name="T94" fmla="*/ 32 w 226"/>
                  <a:gd name="T95" fmla="*/ 31 h 209"/>
                  <a:gd name="T96" fmla="*/ 53 w 226"/>
                  <a:gd name="T97" fmla="*/ 19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26" h="209">
                    <a:moveTo>
                      <a:pt x="62" y="14"/>
                    </a:moveTo>
                    <a:lnTo>
                      <a:pt x="67" y="6"/>
                    </a:lnTo>
                    <a:lnTo>
                      <a:pt x="68" y="0"/>
                    </a:lnTo>
                    <a:lnTo>
                      <a:pt x="70" y="0"/>
                    </a:lnTo>
                    <a:lnTo>
                      <a:pt x="71" y="1"/>
                    </a:lnTo>
                    <a:lnTo>
                      <a:pt x="73" y="5"/>
                    </a:lnTo>
                    <a:lnTo>
                      <a:pt x="75" y="10"/>
                    </a:lnTo>
                    <a:lnTo>
                      <a:pt x="78" y="13"/>
                    </a:lnTo>
                    <a:lnTo>
                      <a:pt x="81" y="19"/>
                    </a:lnTo>
                    <a:lnTo>
                      <a:pt x="82" y="24"/>
                    </a:lnTo>
                    <a:lnTo>
                      <a:pt x="83" y="31"/>
                    </a:lnTo>
                    <a:lnTo>
                      <a:pt x="85" y="40"/>
                    </a:lnTo>
                    <a:lnTo>
                      <a:pt x="87" y="43"/>
                    </a:lnTo>
                    <a:lnTo>
                      <a:pt x="87" y="53"/>
                    </a:lnTo>
                    <a:lnTo>
                      <a:pt x="90" y="59"/>
                    </a:lnTo>
                    <a:lnTo>
                      <a:pt x="90" y="65"/>
                    </a:lnTo>
                    <a:lnTo>
                      <a:pt x="93" y="77"/>
                    </a:lnTo>
                    <a:lnTo>
                      <a:pt x="95" y="80"/>
                    </a:lnTo>
                    <a:lnTo>
                      <a:pt x="99" y="82"/>
                    </a:lnTo>
                    <a:lnTo>
                      <a:pt x="99" y="86"/>
                    </a:lnTo>
                    <a:lnTo>
                      <a:pt x="101" y="87"/>
                    </a:lnTo>
                    <a:lnTo>
                      <a:pt x="101" y="89"/>
                    </a:lnTo>
                    <a:lnTo>
                      <a:pt x="102" y="92"/>
                    </a:lnTo>
                    <a:lnTo>
                      <a:pt x="105" y="92"/>
                    </a:lnTo>
                    <a:lnTo>
                      <a:pt x="107" y="92"/>
                    </a:lnTo>
                    <a:lnTo>
                      <a:pt x="107" y="99"/>
                    </a:lnTo>
                    <a:lnTo>
                      <a:pt x="110" y="101"/>
                    </a:lnTo>
                    <a:lnTo>
                      <a:pt x="110" y="104"/>
                    </a:lnTo>
                    <a:lnTo>
                      <a:pt x="110" y="105"/>
                    </a:lnTo>
                    <a:lnTo>
                      <a:pt x="114" y="108"/>
                    </a:lnTo>
                    <a:lnTo>
                      <a:pt x="114" y="107"/>
                    </a:lnTo>
                    <a:lnTo>
                      <a:pt x="116" y="104"/>
                    </a:lnTo>
                    <a:lnTo>
                      <a:pt x="114" y="101"/>
                    </a:lnTo>
                    <a:lnTo>
                      <a:pt x="113" y="98"/>
                    </a:lnTo>
                    <a:lnTo>
                      <a:pt x="114" y="96"/>
                    </a:lnTo>
                    <a:lnTo>
                      <a:pt x="118" y="95"/>
                    </a:lnTo>
                    <a:lnTo>
                      <a:pt x="120" y="98"/>
                    </a:lnTo>
                    <a:lnTo>
                      <a:pt x="122" y="98"/>
                    </a:lnTo>
                    <a:lnTo>
                      <a:pt x="123" y="100"/>
                    </a:lnTo>
                    <a:lnTo>
                      <a:pt x="121" y="104"/>
                    </a:lnTo>
                    <a:lnTo>
                      <a:pt x="122" y="105"/>
                    </a:lnTo>
                    <a:lnTo>
                      <a:pt x="124" y="108"/>
                    </a:lnTo>
                    <a:lnTo>
                      <a:pt x="128" y="115"/>
                    </a:lnTo>
                    <a:lnTo>
                      <a:pt x="130" y="115"/>
                    </a:lnTo>
                    <a:lnTo>
                      <a:pt x="132" y="115"/>
                    </a:lnTo>
                    <a:lnTo>
                      <a:pt x="134" y="113"/>
                    </a:lnTo>
                    <a:lnTo>
                      <a:pt x="137" y="113"/>
                    </a:lnTo>
                    <a:lnTo>
                      <a:pt x="140" y="115"/>
                    </a:lnTo>
                    <a:lnTo>
                      <a:pt x="142" y="116"/>
                    </a:lnTo>
                    <a:lnTo>
                      <a:pt x="144" y="121"/>
                    </a:lnTo>
                    <a:lnTo>
                      <a:pt x="147" y="123"/>
                    </a:lnTo>
                    <a:lnTo>
                      <a:pt x="149" y="123"/>
                    </a:lnTo>
                    <a:lnTo>
                      <a:pt x="154" y="125"/>
                    </a:lnTo>
                    <a:lnTo>
                      <a:pt x="160" y="125"/>
                    </a:lnTo>
                    <a:lnTo>
                      <a:pt x="164" y="128"/>
                    </a:lnTo>
                    <a:lnTo>
                      <a:pt x="173" y="143"/>
                    </a:lnTo>
                    <a:lnTo>
                      <a:pt x="179" y="149"/>
                    </a:lnTo>
                    <a:lnTo>
                      <a:pt x="179" y="152"/>
                    </a:lnTo>
                    <a:lnTo>
                      <a:pt x="181" y="153"/>
                    </a:lnTo>
                    <a:lnTo>
                      <a:pt x="182" y="153"/>
                    </a:lnTo>
                    <a:lnTo>
                      <a:pt x="184" y="155"/>
                    </a:lnTo>
                    <a:lnTo>
                      <a:pt x="187" y="154"/>
                    </a:lnTo>
                    <a:lnTo>
                      <a:pt x="189" y="155"/>
                    </a:lnTo>
                    <a:lnTo>
                      <a:pt x="192" y="162"/>
                    </a:lnTo>
                    <a:lnTo>
                      <a:pt x="194" y="163"/>
                    </a:lnTo>
                    <a:lnTo>
                      <a:pt x="197" y="165"/>
                    </a:lnTo>
                    <a:lnTo>
                      <a:pt x="198" y="167"/>
                    </a:lnTo>
                    <a:lnTo>
                      <a:pt x="200" y="170"/>
                    </a:lnTo>
                    <a:lnTo>
                      <a:pt x="203" y="176"/>
                    </a:lnTo>
                    <a:lnTo>
                      <a:pt x="203" y="178"/>
                    </a:lnTo>
                    <a:lnTo>
                      <a:pt x="206" y="180"/>
                    </a:lnTo>
                    <a:lnTo>
                      <a:pt x="212" y="180"/>
                    </a:lnTo>
                    <a:lnTo>
                      <a:pt x="212" y="181"/>
                    </a:lnTo>
                    <a:lnTo>
                      <a:pt x="213" y="186"/>
                    </a:lnTo>
                    <a:lnTo>
                      <a:pt x="215" y="189"/>
                    </a:lnTo>
                    <a:lnTo>
                      <a:pt x="218" y="190"/>
                    </a:lnTo>
                    <a:lnTo>
                      <a:pt x="222" y="189"/>
                    </a:lnTo>
                    <a:lnTo>
                      <a:pt x="226" y="192"/>
                    </a:lnTo>
                    <a:lnTo>
                      <a:pt x="215" y="199"/>
                    </a:lnTo>
                    <a:lnTo>
                      <a:pt x="206" y="204"/>
                    </a:lnTo>
                    <a:lnTo>
                      <a:pt x="203" y="209"/>
                    </a:lnTo>
                    <a:lnTo>
                      <a:pt x="198" y="204"/>
                    </a:lnTo>
                    <a:lnTo>
                      <a:pt x="195" y="198"/>
                    </a:lnTo>
                    <a:lnTo>
                      <a:pt x="191" y="195"/>
                    </a:lnTo>
                    <a:lnTo>
                      <a:pt x="186" y="192"/>
                    </a:lnTo>
                    <a:lnTo>
                      <a:pt x="184" y="189"/>
                    </a:lnTo>
                    <a:lnTo>
                      <a:pt x="182" y="182"/>
                    </a:lnTo>
                    <a:lnTo>
                      <a:pt x="178" y="178"/>
                    </a:lnTo>
                    <a:lnTo>
                      <a:pt x="170" y="171"/>
                    </a:lnTo>
                    <a:lnTo>
                      <a:pt x="160" y="163"/>
                    </a:lnTo>
                    <a:lnTo>
                      <a:pt x="157" y="157"/>
                    </a:lnTo>
                    <a:lnTo>
                      <a:pt x="152" y="151"/>
                    </a:lnTo>
                    <a:lnTo>
                      <a:pt x="144" y="143"/>
                    </a:lnTo>
                    <a:lnTo>
                      <a:pt x="139" y="143"/>
                    </a:lnTo>
                    <a:lnTo>
                      <a:pt x="133" y="140"/>
                    </a:lnTo>
                    <a:lnTo>
                      <a:pt x="125" y="132"/>
                    </a:lnTo>
                    <a:lnTo>
                      <a:pt x="118" y="132"/>
                    </a:lnTo>
                    <a:lnTo>
                      <a:pt x="117" y="134"/>
                    </a:lnTo>
                    <a:lnTo>
                      <a:pt x="114" y="134"/>
                    </a:lnTo>
                    <a:lnTo>
                      <a:pt x="113" y="132"/>
                    </a:lnTo>
                    <a:lnTo>
                      <a:pt x="107" y="131"/>
                    </a:lnTo>
                    <a:lnTo>
                      <a:pt x="104" y="129"/>
                    </a:lnTo>
                    <a:lnTo>
                      <a:pt x="101" y="129"/>
                    </a:lnTo>
                    <a:lnTo>
                      <a:pt x="98" y="132"/>
                    </a:lnTo>
                    <a:lnTo>
                      <a:pt x="95" y="132"/>
                    </a:lnTo>
                    <a:lnTo>
                      <a:pt x="93" y="134"/>
                    </a:lnTo>
                    <a:lnTo>
                      <a:pt x="92" y="134"/>
                    </a:lnTo>
                    <a:lnTo>
                      <a:pt x="90" y="129"/>
                    </a:lnTo>
                    <a:lnTo>
                      <a:pt x="87" y="126"/>
                    </a:lnTo>
                    <a:lnTo>
                      <a:pt x="84" y="126"/>
                    </a:lnTo>
                    <a:lnTo>
                      <a:pt x="84" y="129"/>
                    </a:lnTo>
                    <a:lnTo>
                      <a:pt x="80" y="131"/>
                    </a:lnTo>
                    <a:lnTo>
                      <a:pt x="71" y="134"/>
                    </a:lnTo>
                    <a:lnTo>
                      <a:pt x="70" y="135"/>
                    </a:lnTo>
                    <a:lnTo>
                      <a:pt x="65" y="135"/>
                    </a:lnTo>
                    <a:lnTo>
                      <a:pt x="59" y="128"/>
                    </a:lnTo>
                    <a:lnTo>
                      <a:pt x="59" y="125"/>
                    </a:lnTo>
                    <a:lnTo>
                      <a:pt x="56" y="125"/>
                    </a:lnTo>
                    <a:lnTo>
                      <a:pt x="53" y="125"/>
                    </a:lnTo>
                    <a:lnTo>
                      <a:pt x="49" y="121"/>
                    </a:lnTo>
                    <a:lnTo>
                      <a:pt x="47" y="118"/>
                    </a:lnTo>
                    <a:lnTo>
                      <a:pt x="35" y="147"/>
                    </a:lnTo>
                    <a:lnTo>
                      <a:pt x="29" y="140"/>
                    </a:lnTo>
                    <a:lnTo>
                      <a:pt x="29" y="138"/>
                    </a:lnTo>
                    <a:lnTo>
                      <a:pt x="26" y="134"/>
                    </a:lnTo>
                    <a:lnTo>
                      <a:pt x="21" y="134"/>
                    </a:lnTo>
                    <a:lnTo>
                      <a:pt x="20" y="137"/>
                    </a:lnTo>
                    <a:lnTo>
                      <a:pt x="18" y="139"/>
                    </a:lnTo>
                    <a:lnTo>
                      <a:pt x="16" y="140"/>
                    </a:lnTo>
                    <a:lnTo>
                      <a:pt x="14" y="140"/>
                    </a:lnTo>
                    <a:lnTo>
                      <a:pt x="11" y="139"/>
                    </a:lnTo>
                    <a:lnTo>
                      <a:pt x="3" y="139"/>
                    </a:lnTo>
                    <a:lnTo>
                      <a:pt x="1" y="138"/>
                    </a:lnTo>
                    <a:lnTo>
                      <a:pt x="0" y="128"/>
                    </a:lnTo>
                    <a:lnTo>
                      <a:pt x="0" y="115"/>
                    </a:lnTo>
                    <a:lnTo>
                      <a:pt x="2" y="104"/>
                    </a:lnTo>
                    <a:lnTo>
                      <a:pt x="6" y="95"/>
                    </a:lnTo>
                    <a:lnTo>
                      <a:pt x="12" y="73"/>
                    </a:lnTo>
                    <a:lnTo>
                      <a:pt x="14" y="59"/>
                    </a:lnTo>
                    <a:lnTo>
                      <a:pt x="14" y="55"/>
                    </a:lnTo>
                    <a:lnTo>
                      <a:pt x="17" y="41"/>
                    </a:lnTo>
                    <a:lnTo>
                      <a:pt x="20" y="35"/>
                    </a:lnTo>
                    <a:lnTo>
                      <a:pt x="27" y="34"/>
                    </a:lnTo>
                    <a:lnTo>
                      <a:pt x="32" y="31"/>
                    </a:lnTo>
                    <a:lnTo>
                      <a:pt x="36" y="27"/>
                    </a:lnTo>
                    <a:lnTo>
                      <a:pt x="49" y="21"/>
                    </a:lnTo>
                    <a:lnTo>
                      <a:pt x="53" y="19"/>
                    </a:lnTo>
                    <a:lnTo>
                      <a:pt x="62" y="14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3" name="Freeform 484"/>
              <p:cNvSpPr>
                <a:spLocks/>
              </p:cNvSpPr>
              <p:nvPr/>
            </p:nvSpPr>
            <p:spPr bwMode="auto">
              <a:xfrm>
                <a:off x="2238" y="2208"/>
                <a:ext cx="226" cy="209"/>
              </a:xfrm>
              <a:custGeom>
                <a:avLst/>
                <a:gdLst>
                  <a:gd name="T0" fmla="*/ 68 w 226"/>
                  <a:gd name="T1" fmla="*/ 0 h 209"/>
                  <a:gd name="T2" fmla="*/ 73 w 226"/>
                  <a:gd name="T3" fmla="*/ 5 h 209"/>
                  <a:gd name="T4" fmla="*/ 81 w 226"/>
                  <a:gd name="T5" fmla="*/ 19 h 209"/>
                  <a:gd name="T6" fmla="*/ 85 w 226"/>
                  <a:gd name="T7" fmla="*/ 40 h 209"/>
                  <a:gd name="T8" fmla="*/ 90 w 226"/>
                  <a:gd name="T9" fmla="*/ 59 h 209"/>
                  <a:gd name="T10" fmla="*/ 95 w 226"/>
                  <a:gd name="T11" fmla="*/ 80 h 209"/>
                  <a:gd name="T12" fmla="*/ 101 w 226"/>
                  <a:gd name="T13" fmla="*/ 87 h 209"/>
                  <a:gd name="T14" fmla="*/ 105 w 226"/>
                  <a:gd name="T15" fmla="*/ 92 h 209"/>
                  <a:gd name="T16" fmla="*/ 110 w 226"/>
                  <a:gd name="T17" fmla="*/ 101 h 209"/>
                  <a:gd name="T18" fmla="*/ 114 w 226"/>
                  <a:gd name="T19" fmla="*/ 108 h 209"/>
                  <a:gd name="T20" fmla="*/ 114 w 226"/>
                  <a:gd name="T21" fmla="*/ 101 h 209"/>
                  <a:gd name="T22" fmla="*/ 118 w 226"/>
                  <a:gd name="T23" fmla="*/ 95 h 209"/>
                  <a:gd name="T24" fmla="*/ 123 w 226"/>
                  <a:gd name="T25" fmla="*/ 100 h 209"/>
                  <a:gd name="T26" fmla="*/ 124 w 226"/>
                  <a:gd name="T27" fmla="*/ 108 h 209"/>
                  <a:gd name="T28" fmla="*/ 132 w 226"/>
                  <a:gd name="T29" fmla="*/ 115 h 209"/>
                  <a:gd name="T30" fmla="*/ 140 w 226"/>
                  <a:gd name="T31" fmla="*/ 115 h 209"/>
                  <a:gd name="T32" fmla="*/ 147 w 226"/>
                  <a:gd name="T33" fmla="*/ 123 h 209"/>
                  <a:gd name="T34" fmla="*/ 160 w 226"/>
                  <a:gd name="T35" fmla="*/ 125 h 209"/>
                  <a:gd name="T36" fmla="*/ 179 w 226"/>
                  <a:gd name="T37" fmla="*/ 149 h 209"/>
                  <a:gd name="T38" fmla="*/ 182 w 226"/>
                  <a:gd name="T39" fmla="*/ 153 h 209"/>
                  <a:gd name="T40" fmla="*/ 189 w 226"/>
                  <a:gd name="T41" fmla="*/ 155 h 209"/>
                  <a:gd name="T42" fmla="*/ 197 w 226"/>
                  <a:gd name="T43" fmla="*/ 165 h 209"/>
                  <a:gd name="T44" fmla="*/ 203 w 226"/>
                  <a:gd name="T45" fmla="*/ 176 h 209"/>
                  <a:gd name="T46" fmla="*/ 212 w 226"/>
                  <a:gd name="T47" fmla="*/ 180 h 209"/>
                  <a:gd name="T48" fmla="*/ 215 w 226"/>
                  <a:gd name="T49" fmla="*/ 189 h 209"/>
                  <a:gd name="T50" fmla="*/ 226 w 226"/>
                  <a:gd name="T51" fmla="*/ 192 h 209"/>
                  <a:gd name="T52" fmla="*/ 203 w 226"/>
                  <a:gd name="T53" fmla="*/ 209 h 209"/>
                  <a:gd name="T54" fmla="*/ 191 w 226"/>
                  <a:gd name="T55" fmla="*/ 195 h 209"/>
                  <a:gd name="T56" fmla="*/ 182 w 226"/>
                  <a:gd name="T57" fmla="*/ 182 h 209"/>
                  <a:gd name="T58" fmla="*/ 160 w 226"/>
                  <a:gd name="T59" fmla="*/ 163 h 209"/>
                  <a:gd name="T60" fmla="*/ 144 w 226"/>
                  <a:gd name="T61" fmla="*/ 143 h 209"/>
                  <a:gd name="T62" fmla="*/ 125 w 226"/>
                  <a:gd name="T63" fmla="*/ 132 h 209"/>
                  <a:gd name="T64" fmla="*/ 114 w 226"/>
                  <a:gd name="T65" fmla="*/ 134 h 209"/>
                  <a:gd name="T66" fmla="*/ 104 w 226"/>
                  <a:gd name="T67" fmla="*/ 129 h 209"/>
                  <a:gd name="T68" fmla="*/ 95 w 226"/>
                  <a:gd name="T69" fmla="*/ 132 h 209"/>
                  <a:gd name="T70" fmla="*/ 90 w 226"/>
                  <a:gd name="T71" fmla="*/ 129 h 209"/>
                  <a:gd name="T72" fmla="*/ 84 w 226"/>
                  <a:gd name="T73" fmla="*/ 129 h 209"/>
                  <a:gd name="T74" fmla="*/ 70 w 226"/>
                  <a:gd name="T75" fmla="*/ 135 h 209"/>
                  <a:gd name="T76" fmla="*/ 59 w 226"/>
                  <a:gd name="T77" fmla="*/ 125 h 209"/>
                  <a:gd name="T78" fmla="*/ 49 w 226"/>
                  <a:gd name="T79" fmla="*/ 121 h 209"/>
                  <a:gd name="T80" fmla="*/ 29 w 226"/>
                  <a:gd name="T81" fmla="*/ 140 h 209"/>
                  <a:gd name="T82" fmla="*/ 21 w 226"/>
                  <a:gd name="T83" fmla="*/ 134 h 209"/>
                  <a:gd name="T84" fmla="*/ 16 w 226"/>
                  <a:gd name="T85" fmla="*/ 140 h 209"/>
                  <a:gd name="T86" fmla="*/ 3 w 226"/>
                  <a:gd name="T87" fmla="*/ 139 h 209"/>
                  <a:gd name="T88" fmla="*/ 0 w 226"/>
                  <a:gd name="T89" fmla="*/ 115 h 209"/>
                  <a:gd name="T90" fmla="*/ 12 w 226"/>
                  <a:gd name="T91" fmla="*/ 73 h 209"/>
                  <a:gd name="T92" fmla="*/ 17 w 226"/>
                  <a:gd name="T93" fmla="*/ 41 h 209"/>
                  <a:gd name="T94" fmla="*/ 32 w 226"/>
                  <a:gd name="T95" fmla="*/ 31 h 209"/>
                  <a:gd name="T96" fmla="*/ 53 w 226"/>
                  <a:gd name="T97" fmla="*/ 19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26" h="209">
                    <a:moveTo>
                      <a:pt x="62" y="14"/>
                    </a:moveTo>
                    <a:lnTo>
                      <a:pt x="67" y="6"/>
                    </a:lnTo>
                    <a:lnTo>
                      <a:pt x="68" y="0"/>
                    </a:lnTo>
                    <a:lnTo>
                      <a:pt x="70" y="0"/>
                    </a:lnTo>
                    <a:lnTo>
                      <a:pt x="71" y="1"/>
                    </a:lnTo>
                    <a:lnTo>
                      <a:pt x="73" y="5"/>
                    </a:lnTo>
                    <a:lnTo>
                      <a:pt x="75" y="10"/>
                    </a:lnTo>
                    <a:lnTo>
                      <a:pt x="78" y="13"/>
                    </a:lnTo>
                    <a:lnTo>
                      <a:pt x="81" y="19"/>
                    </a:lnTo>
                    <a:lnTo>
                      <a:pt x="82" y="24"/>
                    </a:lnTo>
                    <a:lnTo>
                      <a:pt x="83" y="31"/>
                    </a:lnTo>
                    <a:lnTo>
                      <a:pt x="85" y="40"/>
                    </a:lnTo>
                    <a:lnTo>
                      <a:pt x="87" y="43"/>
                    </a:lnTo>
                    <a:lnTo>
                      <a:pt x="87" y="53"/>
                    </a:lnTo>
                    <a:lnTo>
                      <a:pt x="90" y="59"/>
                    </a:lnTo>
                    <a:lnTo>
                      <a:pt x="90" y="65"/>
                    </a:lnTo>
                    <a:lnTo>
                      <a:pt x="93" y="77"/>
                    </a:lnTo>
                    <a:lnTo>
                      <a:pt x="95" y="80"/>
                    </a:lnTo>
                    <a:lnTo>
                      <a:pt x="99" y="82"/>
                    </a:lnTo>
                    <a:lnTo>
                      <a:pt x="99" y="86"/>
                    </a:lnTo>
                    <a:lnTo>
                      <a:pt x="101" y="87"/>
                    </a:lnTo>
                    <a:lnTo>
                      <a:pt x="101" y="89"/>
                    </a:lnTo>
                    <a:lnTo>
                      <a:pt x="102" y="92"/>
                    </a:lnTo>
                    <a:lnTo>
                      <a:pt x="105" y="92"/>
                    </a:lnTo>
                    <a:lnTo>
                      <a:pt x="107" y="92"/>
                    </a:lnTo>
                    <a:lnTo>
                      <a:pt x="107" y="99"/>
                    </a:lnTo>
                    <a:lnTo>
                      <a:pt x="110" y="101"/>
                    </a:lnTo>
                    <a:lnTo>
                      <a:pt x="110" y="104"/>
                    </a:lnTo>
                    <a:lnTo>
                      <a:pt x="110" y="105"/>
                    </a:lnTo>
                    <a:lnTo>
                      <a:pt x="114" y="108"/>
                    </a:lnTo>
                    <a:lnTo>
                      <a:pt x="114" y="107"/>
                    </a:lnTo>
                    <a:lnTo>
                      <a:pt x="116" y="104"/>
                    </a:lnTo>
                    <a:lnTo>
                      <a:pt x="114" y="101"/>
                    </a:lnTo>
                    <a:lnTo>
                      <a:pt x="113" y="98"/>
                    </a:lnTo>
                    <a:lnTo>
                      <a:pt x="114" y="96"/>
                    </a:lnTo>
                    <a:lnTo>
                      <a:pt x="118" y="95"/>
                    </a:lnTo>
                    <a:lnTo>
                      <a:pt x="120" y="98"/>
                    </a:lnTo>
                    <a:lnTo>
                      <a:pt x="122" y="98"/>
                    </a:lnTo>
                    <a:lnTo>
                      <a:pt x="123" y="100"/>
                    </a:lnTo>
                    <a:lnTo>
                      <a:pt x="121" y="104"/>
                    </a:lnTo>
                    <a:lnTo>
                      <a:pt x="122" y="105"/>
                    </a:lnTo>
                    <a:lnTo>
                      <a:pt x="124" y="108"/>
                    </a:lnTo>
                    <a:lnTo>
                      <a:pt x="128" y="115"/>
                    </a:lnTo>
                    <a:lnTo>
                      <a:pt x="130" y="115"/>
                    </a:lnTo>
                    <a:lnTo>
                      <a:pt x="132" y="115"/>
                    </a:lnTo>
                    <a:lnTo>
                      <a:pt x="134" y="113"/>
                    </a:lnTo>
                    <a:lnTo>
                      <a:pt x="137" y="113"/>
                    </a:lnTo>
                    <a:lnTo>
                      <a:pt x="140" y="115"/>
                    </a:lnTo>
                    <a:lnTo>
                      <a:pt x="142" y="116"/>
                    </a:lnTo>
                    <a:lnTo>
                      <a:pt x="144" y="121"/>
                    </a:lnTo>
                    <a:lnTo>
                      <a:pt x="147" y="123"/>
                    </a:lnTo>
                    <a:lnTo>
                      <a:pt x="149" y="123"/>
                    </a:lnTo>
                    <a:lnTo>
                      <a:pt x="154" y="125"/>
                    </a:lnTo>
                    <a:lnTo>
                      <a:pt x="160" y="125"/>
                    </a:lnTo>
                    <a:lnTo>
                      <a:pt x="164" y="128"/>
                    </a:lnTo>
                    <a:lnTo>
                      <a:pt x="173" y="143"/>
                    </a:lnTo>
                    <a:lnTo>
                      <a:pt x="179" y="149"/>
                    </a:lnTo>
                    <a:lnTo>
                      <a:pt x="179" y="152"/>
                    </a:lnTo>
                    <a:lnTo>
                      <a:pt x="181" y="153"/>
                    </a:lnTo>
                    <a:lnTo>
                      <a:pt x="182" y="153"/>
                    </a:lnTo>
                    <a:lnTo>
                      <a:pt x="184" y="155"/>
                    </a:lnTo>
                    <a:lnTo>
                      <a:pt x="187" y="154"/>
                    </a:lnTo>
                    <a:lnTo>
                      <a:pt x="189" y="155"/>
                    </a:lnTo>
                    <a:lnTo>
                      <a:pt x="192" y="162"/>
                    </a:lnTo>
                    <a:lnTo>
                      <a:pt x="194" y="163"/>
                    </a:lnTo>
                    <a:lnTo>
                      <a:pt x="197" y="165"/>
                    </a:lnTo>
                    <a:lnTo>
                      <a:pt x="198" y="167"/>
                    </a:lnTo>
                    <a:lnTo>
                      <a:pt x="200" y="170"/>
                    </a:lnTo>
                    <a:lnTo>
                      <a:pt x="203" y="176"/>
                    </a:lnTo>
                    <a:lnTo>
                      <a:pt x="203" y="178"/>
                    </a:lnTo>
                    <a:lnTo>
                      <a:pt x="206" y="180"/>
                    </a:lnTo>
                    <a:lnTo>
                      <a:pt x="212" y="180"/>
                    </a:lnTo>
                    <a:lnTo>
                      <a:pt x="212" y="181"/>
                    </a:lnTo>
                    <a:lnTo>
                      <a:pt x="213" y="186"/>
                    </a:lnTo>
                    <a:lnTo>
                      <a:pt x="215" y="189"/>
                    </a:lnTo>
                    <a:lnTo>
                      <a:pt x="218" y="190"/>
                    </a:lnTo>
                    <a:lnTo>
                      <a:pt x="222" y="189"/>
                    </a:lnTo>
                    <a:lnTo>
                      <a:pt x="226" y="192"/>
                    </a:lnTo>
                    <a:lnTo>
                      <a:pt x="215" y="199"/>
                    </a:lnTo>
                    <a:lnTo>
                      <a:pt x="206" y="204"/>
                    </a:lnTo>
                    <a:lnTo>
                      <a:pt x="203" y="209"/>
                    </a:lnTo>
                    <a:lnTo>
                      <a:pt x="198" y="204"/>
                    </a:lnTo>
                    <a:lnTo>
                      <a:pt x="195" y="198"/>
                    </a:lnTo>
                    <a:lnTo>
                      <a:pt x="191" y="195"/>
                    </a:lnTo>
                    <a:lnTo>
                      <a:pt x="186" y="192"/>
                    </a:lnTo>
                    <a:lnTo>
                      <a:pt x="184" y="189"/>
                    </a:lnTo>
                    <a:lnTo>
                      <a:pt x="182" y="182"/>
                    </a:lnTo>
                    <a:lnTo>
                      <a:pt x="178" y="178"/>
                    </a:lnTo>
                    <a:lnTo>
                      <a:pt x="170" y="171"/>
                    </a:lnTo>
                    <a:lnTo>
                      <a:pt x="160" y="163"/>
                    </a:lnTo>
                    <a:lnTo>
                      <a:pt x="157" y="157"/>
                    </a:lnTo>
                    <a:lnTo>
                      <a:pt x="152" y="151"/>
                    </a:lnTo>
                    <a:lnTo>
                      <a:pt x="144" y="143"/>
                    </a:lnTo>
                    <a:lnTo>
                      <a:pt x="139" y="143"/>
                    </a:lnTo>
                    <a:lnTo>
                      <a:pt x="133" y="140"/>
                    </a:lnTo>
                    <a:lnTo>
                      <a:pt x="125" y="132"/>
                    </a:lnTo>
                    <a:lnTo>
                      <a:pt x="118" y="132"/>
                    </a:lnTo>
                    <a:lnTo>
                      <a:pt x="117" y="134"/>
                    </a:lnTo>
                    <a:lnTo>
                      <a:pt x="114" y="134"/>
                    </a:lnTo>
                    <a:lnTo>
                      <a:pt x="113" y="132"/>
                    </a:lnTo>
                    <a:lnTo>
                      <a:pt x="107" y="131"/>
                    </a:lnTo>
                    <a:lnTo>
                      <a:pt x="104" y="129"/>
                    </a:lnTo>
                    <a:lnTo>
                      <a:pt x="101" y="129"/>
                    </a:lnTo>
                    <a:lnTo>
                      <a:pt x="98" y="132"/>
                    </a:lnTo>
                    <a:lnTo>
                      <a:pt x="95" y="132"/>
                    </a:lnTo>
                    <a:lnTo>
                      <a:pt x="93" y="134"/>
                    </a:lnTo>
                    <a:lnTo>
                      <a:pt x="92" y="134"/>
                    </a:lnTo>
                    <a:lnTo>
                      <a:pt x="90" y="129"/>
                    </a:lnTo>
                    <a:lnTo>
                      <a:pt x="87" y="126"/>
                    </a:lnTo>
                    <a:lnTo>
                      <a:pt x="84" y="126"/>
                    </a:lnTo>
                    <a:lnTo>
                      <a:pt x="84" y="129"/>
                    </a:lnTo>
                    <a:lnTo>
                      <a:pt x="80" y="131"/>
                    </a:lnTo>
                    <a:lnTo>
                      <a:pt x="71" y="134"/>
                    </a:lnTo>
                    <a:lnTo>
                      <a:pt x="70" y="135"/>
                    </a:lnTo>
                    <a:lnTo>
                      <a:pt x="65" y="135"/>
                    </a:lnTo>
                    <a:lnTo>
                      <a:pt x="59" y="128"/>
                    </a:lnTo>
                    <a:lnTo>
                      <a:pt x="59" y="125"/>
                    </a:lnTo>
                    <a:lnTo>
                      <a:pt x="56" y="125"/>
                    </a:lnTo>
                    <a:lnTo>
                      <a:pt x="53" y="125"/>
                    </a:lnTo>
                    <a:lnTo>
                      <a:pt x="49" y="121"/>
                    </a:lnTo>
                    <a:lnTo>
                      <a:pt x="47" y="118"/>
                    </a:lnTo>
                    <a:lnTo>
                      <a:pt x="35" y="147"/>
                    </a:lnTo>
                    <a:lnTo>
                      <a:pt x="29" y="140"/>
                    </a:lnTo>
                    <a:lnTo>
                      <a:pt x="29" y="138"/>
                    </a:lnTo>
                    <a:lnTo>
                      <a:pt x="26" y="134"/>
                    </a:lnTo>
                    <a:lnTo>
                      <a:pt x="21" y="134"/>
                    </a:lnTo>
                    <a:lnTo>
                      <a:pt x="20" y="137"/>
                    </a:lnTo>
                    <a:lnTo>
                      <a:pt x="18" y="139"/>
                    </a:lnTo>
                    <a:lnTo>
                      <a:pt x="16" y="140"/>
                    </a:lnTo>
                    <a:lnTo>
                      <a:pt x="14" y="140"/>
                    </a:lnTo>
                    <a:lnTo>
                      <a:pt x="11" y="139"/>
                    </a:lnTo>
                    <a:lnTo>
                      <a:pt x="3" y="139"/>
                    </a:lnTo>
                    <a:lnTo>
                      <a:pt x="1" y="138"/>
                    </a:lnTo>
                    <a:lnTo>
                      <a:pt x="0" y="128"/>
                    </a:lnTo>
                    <a:lnTo>
                      <a:pt x="0" y="115"/>
                    </a:lnTo>
                    <a:lnTo>
                      <a:pt x="2" y="104"/>
                    </a:lnTo>
                    <a:lnTo>
                      <a:pt x="6" y="95"/>
                    </a:lnTo>
                    <a:lnTo>
                      <a:pt x="12" y="73"/>
                    </a:lnTo>
                    <a:lnTo>
                      <a:pt x="14" y="59"/>
                    </a:lnTo>
                    <a:lnTo>
                      <a:pt x="14" y="55"/>
                    </a:lnTo>
                    <a:lnTo>
                      <a:pt x="17" y="41"/>
                    </a:lnTo>
                    <a:lnTo>
                      <a:pt x="20" y="35"/>
                    </a:lnTo>
                    <a:lnTo>
                      <a:pt x="27" y="34"/>
                    </a:lnTo>
                    <a:lnTo>
                      <a:pt x="32" y="31"/>
                    </a:lnTo>
                    <a:lnTo>
                      <a:pt x="36" y="27"/>
                    </a:lnTo>
                    <a:lnTo>
                      <a:pt x="49" y="21"/>
                    </a:lnTo>
                    <a:lnTo>
                      <a:pt x="53" y="19"/>
                    </a:lnTo>
                    <a:lnTo>
                      <a:pt x="62" y="14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D1D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4" name="Freeform 485"/>
              <p:cNvSpPr>
                <a:spLocks/>
              </p:cNvSpPr>
              <p:nvPr/>
            </p:nvSpPr>
            <p:spPr bwMode="auto">
              <a:xfrm>
                <a:off x="2423" y="2402"/>
                <a:ext cx="52" cy="67"/>
              </a:xfrm>
              <a:custGeom>
                <a:avLst/>
                <a:gdLst>
                  <a:gd name="T0" fmla="*/ 21 w 52"/>
                  <a:gd name="T1" fmla="*/ 11 h 67"/>
                  <a:gd name="T2" fmla="*/ 30 w 52"/>
                  <a:gd name="T3" fmla="*/ 6 h 67"/>
                  <a:gd name="T4" fmla="*/ 41 w 52"/>
                  <a:gd name="T5" fmla="*/ 0 h 67"/>
                  <a:gd name="T6" fmla="*/ 41 w 52"/>
                  <a:gd name="T7" fmla="*/ 3 h 67"/>
                  <a:gd name="T8" fmla="*/ 44 w 52"/>
                  <a:gd name="T9" fmla="*/ 6 h 67"/>
                  <a:gd name="T10" fmla="*/ 45 w 52"/>
                  <a:gd name="T11" fmla="*/ 9 h 67"/>
                  <a:gd name="T12" fmla="*/ 48 w 52"/>
                  <a:gd name="T13" fmla="*/ 12 h 67"/>
                  <a:gd name="T14" fmla="*/ 50 w 52"/>
                  <a:gd name="T15" fmla="*/ 14 h 67"/>
                  <a:gd name="T16" fmla="*/ 52 w 52"/>
                  <a:gd name="T17" fmla="*/ 24 h 67"/>
                  <a:gd name="T18" fmla="*/ 51 w 52"/>
                  <a:gd name="T19" fmla="*/ 28 h 67"/>
                  <a:gd name="T20" fmla="*/ 47 w 52"/>
                  <a:gd name="T21" fmla="*/ 32 h 67"/>
                  <a:gd name="T22" fmla="*/ 41 w 52"/>
                  <a:gd name="T23" fmla="*/ 32 h 67"/>
                  <a:gd name="T24" fmla="*/ 38 w 52"/>
                  <a:gd name="T25" fmla="*/ 36 h 67"/>
                  <a:gd name="T26" fmla="*/ 35 w 52"/>
                  <a:gd name="T27" fmla="*/ 36 h 67"/>
                  <a:gd name="T28" fmla="*/ 33 w 52"/>
                  <a:gd name="T29" fmla="*/ 38 h 67"/>
                  <a:gd name="T30" fmla="*/ 29 w 52"/>
                  <a:gd name="T31" fmla="*/ 41 h 67"/>
                  <a:gd name="T32" fmla="*/ 29 w 52"/>
                  <a:gd name="T33" fmla="*/ 44 h 67"/>
                  <a:gd name="T34" fmla="*/ 27 w 52"/>
                  <a:gd name="T35" fmla="*/ 44 h 67"/>
                  <a:gd name="T36" fmla="*/ 24 w 52"/>
                  <a:gd name="T37" fmla="*/ 44 h 67"/>
                  <a:gd name="T38" fmla="*/ 23 w 52"/>
                  <a:gd name="T39" fmla="*/ 44 h 67"/>
                  <a:gd name="T40" fmla="*/ 24 w 52"/>
                  <a:gd name="T41" fmla="*/ 47 h 67"/>
                  <a:gd name="T42" fmla="*/ 27 w 52"/>
                  <a:gd name="T43" fmla="*/ 47 h 67"/>
                  <a:gd name="T44" fmla="*/ 29 w 52"/>
                  <a:gd name="T45" fmla="*/ 47 h 67"/>
                  <a:gd name="T46" fmla="*/ 30 w 52"/>
                  <a:gd name="T47" fmla="*/ 46 h 67"/>
                  <a:gd name="T48" fmla="*/ 35 w 52"/>
                  <a:gd name="T49" fmla="*/ 44 h 67"/>
                  <a:gd name="T50" fmla="*/ 39 w 52"/>
                  <a:gd name="T51" fmla="*/ 44 h 67"/>
                  <a:gd name="T52" fmla="*/ 44 w 52"/>
                  <a:gd name="T53" fmla="*/ 44 h 67"/>
                  <a:gd name="T54" fmla="*/ 45 w 52"/>
                  <a:gd name="T55" fmla="*/ 46 h 67"/>
                  <a:gd name="T56" fmla="*/ 47 w 52"/>
                  <a:gd name="T57" fmla="*/ 46 h 67"/>
                  <a:gd name="T58" fmla="*/ 48 w 52"/>
                  <a:gd name="T59" fmla="*/ 47 h 67"/>
                  <a:gd name="T60" fmla="*/ 47 w 52"/>
                  <a:gd name="T61" fmla="*/ 49 h 67"/>
                  <a:gd name="T62" fmla="*/ 44 w 52"/>
                  <a:gd name="T63" fmla="*/ 55 h 67"/>
                  <a:gd name="T64" fmla="*/ 38 w 52"/>
                  <a:gd name="T65" fmla="*/ 63 h 67"/>
                  <a:gd name="T66" fmla="*/ 36 w 52"/>
                  <a:gd name="T67" fmla="*/ 67 h 67"/>
                  <a:gd name="T68" fmla="*/ 30 w 52"/>
                  <a:gd name="T69" fmla="*/ 62 h 67"/>
                  <a:gd name="T70" fmla="*/ 27 w 52"/>
                  <a:gd name="T71" fmla="*/ 60 h 67"/>
                  <a:gd name="T72" fmla="*/ 21 w 52"/>
                  <a:gd name="T73" fmla="*/ 63 h 67"/>
                  <a:gd name="T74" fmla="*/ 20 w 52"/>
                  <a:gd name="T75" fmla="*/ 67 h 67"/>
                  <a:gd name="T76" fmla="*/ 18 w 52"/>
                  <a:gd name="T77" fmla="*/ 67 h 67"/>
                  <a:gd name="T78" fmla="*/ 15 w 52"/>
                  <a:gd name="T79" fmla="*/ 67 h 67"/>
                  <a:gd name="T80" fmla="*/ 12 w 52"/>
                  <a:gd name="T81" fmla="*/ 67 h 67"/>
                  <a:gd name="T82" fmla="*/ 5 w 52"/>
                  <a:gd name="T83" fmla="*/ 67 h 67"/>
                  <a:gd name="T84" fmla="*/ 0 w 52"/>
                  <a:gd name="T85" fmla="*/ 62 h 67"/>
                  <a:gd name="T86" fmla="*/ 0 w 52"/>
                  <a:gd name="T87" fmla="*/ 55 h 67"/>
                  <a:gd name="T88" fmla="*/ 0 w 52"/>
                  <a:gd name="T89" fmla="*/ 54 h 67"/>
                  <a:gd name="T90" fmla="*/ 5 w 52"/>
                  <a:gd name="T91" fmla="*/ 47 h 67"/>
                  <a:gd name="T92" fmla="*/ 9 w 52"/>
                  <a:gd name="T93" fmla="*/ 39 h 67"/>
                  <a:gd name="T94" fmla="*/ 11 w 52"/>
                  <a:gd name="T95" fmla="*/ 32 h 67"/>
                  <a:gd name="T96" fmla="*/ 14 w 52"/>
                  <a:gd name="T97" fmla="*/ 19 h 67"/>
                  <a:gd name="T98" fmla="*/ 18 w 52"/>
                  <a:gd name="T99" fmla="*/ 16 h 67"/>
                  <a:gd name="T100" fmla="*/ 21 w 52"/>
                  <a:gd name="T101" fmla="*/ 1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2" h="67">
                    <a:moveTo>
                      <a:pt x="21" y="11"/>
                    </a:moveTo>
                    <a:lnTo>
                      <a:pt x="30" y="6"/>
                    </a:lnTo>
                    <a:lnTo>
                      <a:pt x="41" y="0"/>
                    </a:lnTo>
                    <a:lnTo>
                      <a:pt x="41" y="3"/>
                    </a:lnTo>
                    <a:lnTo>
                      <a:pt x="44" y="6"/>
                    </a:lnTo>
                    <a:lnTo>
                      <a:pt x="45" y="9"/>
                    </a:lnTo>
                    <a:lnTo>
                      <a:pt x="48" y="12"/>
                    </a:lnTo>
                    <a:lnTo>
                      <a:pt x="50" y="14"/>
                    </a:lnTo>
                    <a:lnTo>
                      <a:pt x="52" y="24"/>
                    </a:lnTo>
                    <a:lnTo>
                      <a:pt x="51" y="28"/>
                    </a:lnTo>
                    <a:lnTo>
                      <a:pt x="47" y="32"/>
                    </a:lnTo>
                    <a:lnTo>
                      <a:pt x="41" y="32"/>
                    </a:lnTo>
                    <a:lnTo>
                      <a:pt x="38" y="36"/>
                    </a:lnTo>
                    <a:lnTo>
                      <a:pt x="35" y="36"/>
                    </a:lnTo>
                    <a:lnTo>
                      <a:pt x="33" y="38"/>
                    </a:lnTo>
                    <a:lnTo>
                      <a:pt x="29" y="41"/>
                    </a:lnTo>
                    <a:lnTo>
                      <a:pt x="29" y="44"/>
                    </a:lnTo>
                    <a:lnTo>
                      <a:pt x="27" y="44"/>
                    </a:lnTo>
                    <a:lnTo>
                      <a:pt x="24" y="44"/>
                    </a:lnTo>
                    <a:lnTo>
                      <a:pt x="23" y="44"/>
                    </a:lnTo>
                    <a:lnTo>
                      <a:pt x="24" y="47"/>
                    </a:lnTo>
                    <a:lnTo>
                      <a:pt x="27" y="47"/>
                    </a:lnTo>
                    <a:lnTo>
                      <a:pt x="29" y="47"/>
                    </a:lnTo>
                    <a:lnTo>
                      <a:pt x="30" y="46"/>
                    </a:lnTo>
                    <a:lnTo>
                      <a:pt x="35" y="44"/>
                    </a:lnTo>
                    <a:lnTo>
                      <a:pt x="39" y="44"/>
                    </a:lnTo>
                    <a:lnTo>
                      <a:pt x="44" y="44"/>
                    </a:lnTo>
                    <a:lnTo>
                      <a:pt x="45" y="46"/>
                    </a:lnTo>
                    <a:lnTo>
                      <a:pt x="47" y="46"/>
                    </a:lnTo>
                    <a:lnTo>
                      <a:pt x="48" y="47"/>
                    </a:lnTo>
                    <a:lnTo>
                      <a:pt x="47" y="49"/>
                    </a:lnTo>
                    <a:lnTo>
                      <a:pt x="44" y="55"/>
                    </a:lnTo>
                    <a:lnTo>
                      <a:pt x="38" y="63"/>
                    </a:lnTo>
                    <a:lnTo>
                      <a:pt x="36" y="67"/>
                    </a:lnTo>
                    <a:lnTo>
                      <a:pt x="30" y="62"/>
                    </a:lnTo>
                    <a:lnTo>
                      <a:pt x="27" y="60"/>
                    </a:lnTo>
                    <a:lnTo>
                      <a:pt x="21" y="63"/>
                    </a:lnTo>
                    <a:lnTo>
                      <a:pt x="20" y="67"/>
                    </a:lnTo>
                    <a:lnTo>
                      <a:pt x="18" y="67"/>
                    </a:lnTo>
                    <a:lnTo>
                      <a:pt x="15" y="67"/>
                    </a:lnTo>
                    <a:lnTo>
                      <a:pt x="12" y="67"/>
                    </a:lnTo>
                    <a:lnTo>
                      <a:pt x="5" y="67"/>
                    </a:lnTo>
                    <a:lnTo>
                      <a:pt x="0" y="62"/>
                    </a:lnTo>
                    <a:lnTo>
                      <a:pt x="0" y="55"/>
                    </a:lnTo>
                    <a:lnTo>
                      <a:pt x="0" y="54"/>
                    </a:lnTo>
                    <a:lnTo>
                      <a:pt x="5" y="47"/>
                    </a:lnTo>
                    <a:lnTo>
                      <a:pt x="9" y="39"/>
                    </a:lnTo>
                    <a:lnTo>
                      <a:pt x="11" y="32"/>
                    </a:lnTo>
                    <a:lnTo>
                      <a:pt x="14" y="19"/>
                    </a:lnTo>
                    <a:lnTo>
                      <a:pt x="18" y="16"/>
                    </a:lnTo>
                    <a:lnTo>
                      <a:pt x="21" y="11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5" name="Freeform 486"/>
              <p:cNvSpPr>
                <a:spLocks/>
              </p:cNvSpPr>
              <p:nvPr/>
            </p:nvSpPr>
            <p:spPr bwMode="auto">
              <a:xfrm>
                <a:off x="2423" y="2402"/>
                <a:ext cx="52" cy="67"/>
              </a:xfrm>
              <a:custGeom>
                <a:avLst/>
                <a:gdLst>
                  <a:gd name="T0" fmla="*/ 21 w 52"/>
                  <a:gd name="T1" fmla="*/ 11 h 67"/>
                  <a:gd name="T2" fmla="*/ 30 w 52"/>
                  <a:gd name="T3" fmla="*/ 6 h 67"/>
                  <a:gd name="T4" fmla="*/ 41 w 52"/>
                  <a:gd name="T5" fmla="*/ 0 h 67"/>
                  <a:gd name="T6" fmla="*/ 41 w 52"/>
                  <a:gd name="T7" fmla="*/ 3 h 67"/>
                  <a:gd name="T8" fmla="*/ 44 w 52"/>
                  <a:gd name="T9" fmla="*/ 6 h 67"/>
                  <a:gd name="T10" fmla="*/ 45 w 52"/>
                  <a:gd name="T11" fmla="*/ 9 h 67"/>
                  <a:gd name="T12" fmla="*/ 48 w 52"/>
                  <a:gd name="T13" fmla="*/ 12 h 67"/>
                  <a:gd name="T14" fmla="*/ 50 w 52"/>
                  <a:gd name="T15" fmla="*/ 14 h 67"/>
                  <a:gd name="T16" fmla="*/ 52 w 52"/>
                  <a:gd name="T17" fmla="*/ 24 h 67"/>
                  <a:gd name="T18" fmla="*/ 51 w 52"/>
                  <a:gd name="T19" fmla="*/ 28 h 67"/>
                  <a:gd name="T20" fmla="*/ 47 w 52"/>
                  <a:gd name="T21" fmla="*/ 32 h 67"/>
                  <a:gd name="T22" fmla="*/ 41 w 52"/>
                  <a:gd name="T23" fmla="*/ 32 h 67"/>
                  <a:gd name="T24" fmla="*/ 38 w 52"/>
                  <a:gd name="T25" fmla="*/ 36 h 67"/>
                  <a:gd name="T26" fmla="*/ 35 w 52"/>
                  <a:gd name="T27" fmla="*/ 36 h 67"/>
                  <a:gd name="T28" fmla="*/ 33 w 52"/>
                  <a:gd name="T29" fmla="*/ 38 h 67"/>
                  <a:gd name="T30" fmla="*/ 29 w 52"/>
                  <a:gd name="T31" fmla="*/ 41 h 67"/>
                  <a:gd name="T32" fmla="*/ 29 w 52"/>
                  <a:gd name="T33" fmla="*/ 44 h 67"/>
                  <a:gd name="T34" fmla="*/ 27 w 52"/>
                  <a:gd name="T35" fmla="*/ 44 h 67"/>
                  <a:gd name="T36" fmla="*/ 24 w 52"/>
                  <a:gd name="T37" fmla="*/ 44 h 67"/>
                  <a:gd name="T38" fmla="*/ 23 w 52"/>
                  <a:gd name="T39" fmla="*/ 44 h 67"/>
                  <a:gd name="T40" fmla="*/ 24 w 52"/>
                  <a:gd name="T41" fmla="*/ 47 h 67"/>
                  <a:gd name="T42" fmla="*/ 27 w 52"/>
                  <a:gd name="T43" fmla="*/ 47 h 67"/>
                  <a:gd name="T44" fmla="*/ 29 w 52"/>
                  <a:gd name="T45" fmla="*/ 47 h 67"/>
                  <a:gd name="T46" fmla="*/ 30 w 52"/>
                  <a:gd name="T47" fmla="*/ 46 h 67"/>
                  <a:gd name="T48" fmla="*/ 35 w 52"/>
                  <a:gd name="T49" fmla="*/ 44 h 67"/>
                  <a:gd name="T50" fmla="*/ 39 w 52"/>
                  <a:gd name="T51" fmla="*/ 44 h 67"/>
                  <a:gd name="T52" fmla="*/ 44 w 52"/>
                  <a:gd name="T53" fmla="*/ 44 h 67"/>
                  <a:gd name="T54" fmla="*/ 45 w 52"/>
                  <a:gd name="T55" fmla="*/ 46 h 67"/>
                  <a:gd name="T56" fmla="*/ 47 w 52"/>
                  <a:gd name="T57" fmla="*/ 46 h 67"/>
                  <a:gd name="T58" fmla="*/ 48 w 52"/>
                  <a:gd name="T59" fmla="*/ 47 h 67"/>
                  <a:gd name="T60" fmla="*/ 47 w 52"/>
                  <a:gd name="T61" fmla="*/ 49 h 67"/>
                  <a:gd name="T62" fmla="*/ 44 w 52"/>
                  <a:gd name="T63" fmla="*/ 55 h 67"/>
                  <a:gd name="T64" fmla="*/ 38 w 52"/>
                  <a:gd name="T65" fmla="*/ 63 h 67"/>
                  <a:gd name="T66" fmla="*/ 36 w 52"/>
                  <a:gd name="T67" fmla="*/ 67 h 67"/>
                  <a:gd name="T68" fmla="*/ 30 w 52"/>
                  <a:gd name="T69" fmla="*/ 62 h 67"/>
                  <a:gd name="T70" fmla="*/ 27 w 52"/>
                  <a:gd name="T71" fmla="*/ 60 h 67"/>
                  <a:gd name="T72" fmla="*/ 21 w 52"/>
                  <a:gd name="T73" fmla="*/ 63 h 67"/>
                  <a:gd name="T74" fmla="*/ 20 w 52"/>
                  <a:gd name="T75" fmla="*/ 67 h 67"/>
                  <a:gd name="T76" fmla="*/ 18 w 52"/>
                  <a:gd name="T77" fmla="*/ 67 h 67"/>
                  <a:gd name="T78" fmla="*/ 15 w 52"/>
                  <a:gd name="T79" fmla="*/ 67 h 67"/>
                  <a:gd name="T80" fmla="*/ 12 w 52"/>
                  <a:gd name="T81" fmla="*/ 67 h 67"/>
                  <a:gd name="T82" fmla="*/ 5 w 52"/>
                  <a:gd name="T83" fmla="*/ 67 h 67"/>
                  <a:gd name="T84" fmla="*/ 0 w 52"/>
                  <a:gd name="T85" fmla="*/ 62 h 67"/>
                  <a:gd name="T86" fmla="*/ 0 w 52"/>
                  <a:gd name="T87" fmla="*/ 55 h 67"/>
                  <a:gd name="T88" fmla="*/ 0 w 52"/>
                  <a:gd name="T89" fmla="*/ 54 h 67"/>
                  <a:gd name="T90" fmla="*/ 5 w 52"/>
                  <a:gd name="T91" fmla="*/ 47 h 67"/>
                  <a:gd name="T92" fmla="*/ 9 w 52"/>
                  <a:gd name="T93" fmla="*/ 39 h 67"/>
                  <a:gd name="T94" fmla="*/ 11 w 52"/>
                  <a:gd name="T95" fmla="*/ 32 h 67"/>
                  <a:gd name="T96" fmla="*/ 14 w 52"/>
                  <a:gd name="T97" fmla="*/ 19 h 67"/>
                  <a:gd name="T98" fmla="*/ 18 w 52"/>
                  <a:gd name="T99" fmla="*/ 16 h 67"/>
                  <a:gd name="T100" fmla="*/ 21 w 52"/>
                  <a:gd name="T101" fmla="*/ 1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2" h="67">
                    <a:moveTo>
                      <a:pt x="21" y="11"/>
                    </a:moveTo>
                    <a:lnTo>
                      <a:pt x="30" y="6"/>
                    </a:lnTo>
                    <a:lnTo>
                      <a:pt x="41" y="0"/>
                    </a:lnTo>
                    <a:lnTo>
                      <a:pt x="41" y="3"/>
                    </a:lnTo>
                    <a:lnTo>
                      <a:pt x="44" y="6"/>
                    </a:lnTo>
                    <a:lnTo>
                      <a:pt x="45" y="9"/>
                    </a:lnTo>
                    <a:lnTo>
                      <a:pt x="48" y="12"/>
                    </a:lnTo>
                    <a:lnTo>
                      <a:pt x="50" y="14"/>
                    </a:lnTo>
                    <a:lnTo>
                      <a:pt x="52" y="24"/>
                    </a:lnTo>
                    <a:lnTo>
                      <a:pt x="51" y="28"/>
                    </a:lnTo>
                    <a:lnTo>
                      <a:pt x="47" y="32"/>
                    </a:lnTo>
                    <a:lnTo>
                      <a:pt x="41" y="32"/>
                    </a:lnTo>
                    <a:lnTo>
                      <a:pt x="38" y="36"/>
                    </a:lnTo>
                    <a:lnTo>
                      <a:pt x="35" y="36"/>
                    </a:lnTo>
                    <a:lnTo>
                      <a:pt x="33" y="38"/>
                    </a:lnTo>
                    <a:lnTo>
                      <a:pt x="29" y="41"/>
                    </a:lnTo>
                    <a:lnTo>
                      <a:pt x="29" y="44"/>
                    </a:lnTo>
                    <a:lnTo>
                      <a:pt x="27" y="44"/>
                    </a:lnTo>
                    <a:lnTo>
                      <a:pt x="24" y="44"/>
                    </a:lnTo>
                    <a:lnTo>
                      <a:pt x="23" y="44"/>
                    </a:lnTo>
                    <a:lnTo>
                      <a:pt x="24" y="47"/>
                    </a:lnTo>
                    <a:lnTo>
                      <a:pt x="27" y="47"/>
                    </a:lnTo>
                    <a:lnTo>
                      <a:pt x="29" y="47"/>
                    </a:lnTo>
                    <a:lnTo>
                      <a:pt x="30" y="46"/>
                    </a:lnTo>
                    <a:lnTo>
                      <a:pt x="35" y="44"/>
                    </a:lnTo>
                    <a:lnTo>
                      <a:pt x="39" y="44"/>
                    </a:lnTo>
                    <a:lnTo>
                      <a:pt x="44" y="44"/>
                    </a:lnTo>
                    <a:lnTo>
                      <a:pt x="45" y="46"/>
                    </a:lnTo>
                    <a:lnTo>
                      <a:pt x="47" y="46"/>
                    </a:lnTo>
                    <a:lnTo>
                      <a:pt x="48" y="47"/>
                    </a:lnTo>
                    <a:lnTo>
                      <a:pt x="47" y="49"/>
                    </a:lnTo>
                    <a:lnTo>
                      <a:pt x="44" y="55"/>
                    </a:lnTo>
                    <a:lnTo>
                      <a:pt x="38" y="63"/>
                    </a:lnTo>
                    <a:lnTo>
                      <a:pt x="36" y="67"/>
                    </a:lnTo>
                    <a:lnTo>
                      <a:pt x="30" y="62"/>
                    </a:lnTo>
                    <a:lnTo>
                      <a:pt x="27" y="60"/>
                    </a:lnTo>
                    <a:lnTo>
                      <a:pt x="21" y="63"/>
                    </a:lnTo>
                    <a:lnTo>
                      <a:pt x="20" y="67"/>
                    </a:lnTo>
                    <a:lnTo>
                      <a:pt x="18" y="67"/>
                    </a:lnTo>
                    <a:lnTo>
                      <a:pt x="15" y="67"/>
                    </a:lnTo>
                    <a:lnTo>
                      <a:pt x="12" y="67"/>
                    </a:lnTo>
                    <a:lnTo>
                      <a:pt x="5" y="67"/>
                    </a:lnTo>
                    <a:lnTo>
                      <a:pt x="0" y="62"/>
                    </a:lnTo>
                    <a:lnTo>
                      <a:pt x="0" y="55"/>
                    </a:lnTo>
                    <a:lnTo>
                      <a:pt x="0" y="54"/>
                    </a:lnTo>
                    <a:lnTo>
                      <a:pt x="5" y="47"/>
                    </a:lnTo>
                    <a:lnTo>
                      <a:pt x="9" y="39"/>
                    </a:lnTo>
                    <a:lnTo>
                      <a:pt x="11" y="32"/>
                    </a:lnTo>
                    <a:lnTo>
                      <a:pt x="14" y="19"/>
                    </a:lnTo>
                    <a:lnTo>
                      <a:pt x="18" y="16"/>
                    </a:lnTo>
                    <a:lnTo>
                      <a:pt x="21" y="11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AA9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6" name="Freeform 487"/>
              <p:cNvSpPr>
                <a:spLocks/>
              </p:cNvSpPr>
              <p:nvPr/>
            </p:nvSpPr>
            <p:spPr bwMode="auto">
              <a:xfrm>
                <a:off x="2120" y="2327"/>
                <a:ext cx="516" cy="413"/>
              </a:xfrm>
              <a:custGeom>
                <a:avLst/>
                <a:gdLst>
                  <a:gd name="T0" fmla="*/ 96 w 516"/>
                  <a:gd name="T1" fmla="*/ 374 h 413"/>
                  <a:gd name="T2" fmla="*/ 97 w 516"/>
                  <a:gd name="T3" fmla="*/ 347 h 413"/>
                  <a:gd name="T4" fmla="*/ 72 w 516"/>
                  <a:gd name="T5" fmla="*/ 338 h 413"/>
                  <a:gd name="T6" fmla="*/ 60 w 516"/>
                  <a:gd name="T7" fmla="*/ 303 h 413"/>
                  <a:gd name="T8" fmla="*/ 39 w 516"/>
                  <a:gd name="T9" fmla="*/ 284 h 413"/>
                  <a:gd name="T10" fmla="*/ 29 w 516"/>
                  <a:gd name="T11" fmla="*/ 264 h 413"/>
                  <a:gd name="T12" fmla="*/ 12 w 516"/>
                  <a:gd name="T13" fmla="*/ 260 h 413"/>
                  <a:gd name="T14" fmla="*/ 0 w 516"/>
                  <a:gd name="T15" fmla="*/ 253 h 413"/>
                  <a:gd name="T16" fmla="*/ 6 w 516"/>
                  <a:gd name="T17" fmla="*/ 234 h 413"/>
                  <a:gd name="T18" fmla="*/ 33 w 516"/>
                  <a:gd name="T19" fmla="*/ 231 h 413"/>
                  <a:gd name="T20" fmla="*/ 38 w 516"/>
                  <a:gd name="T21" fmla="*/ 187 h 413"/>
                  <a:gd name="T22" fmla="*/ 41 w 516"/>
                  <a:gd name="T23" fmla="*/ 165 h 413"/>
                  <a:gd name="T24" fmla="*/ 45 w 516"/>
                  <a:gd name="T25" fmla="*/ 154 h 413"/>
                  <a:gd name="T26" fmla="*/ 61 w 516"/>
                  <a:gd name="T27" fmla="*/ 143 h 413"/>
                  <a:gd name="T28" fmla="*/ 69 w 516"/>
                  <a:gd name="T29" fmla="*/ 113 h 413"/>
                  <a:gd name="T30" fmla="*/ 103 w 516"/>
                  <a:gd name="T31" fmla="*/ 73 h 413"/>
                  <a:gd name="T32" fmla="*/ 119 w 516"/>
                  <a:gd name="T33" fmla="*/ 20 h 413"/>
                  <a:gd name="T34" fmla="*/ 132 w 516"/>
                  <a:gd name="T35" fmla="*/ 22 h 413"/>
                  <a:gd name="T36" fmla="*/ 137 w 516"/>
                  <a:gd name="T37" fmla="*/ 19 h 413"/>
                  <a:gd name="T38" fmla="*/ 146 w 516"/>
                  <a:gd name="T39" fmla="*/ 20 h 413"/>
                  <a:gd name="T40" fmla="*/ 165 w 516"/>
                  <a:gd name="T41" fmla="*/ 0 h 413"/>
                  <a:gd name="T42" fmla="*/ 174 w 516"/>
                  <a:gd name="T43" fmla="*/ 6 h 413"/>
                  <a:gd name="T44" fmla="*/ 183 w 516"/>
                  <a:gd name="T45" fmla="*/ 16 h 413"/>
                  <a:gd name="T46" fmla="*/ 198 w 516"/>
                  <a:gd name="T47" fmla="*/ 13 h 413"/>
                  <a:gd name="T48" fmla="*/ 204 w 516"/>
                  <a:gd name="T49" fmla="*/ 8 h 413"/>
                  <a:gd name="T50" fmla="*/ 211 w 516"/>
                  <a:gd name="T51" fmla="*/ 16 h 413"/>
                  <a:gd name="T52" fmla="*/ 219 w 516"/>
                  <a:gd name="T53" fmla="*/ 11 h 413"/>
                  <a:gd name="T54" fmla="*/ 231 w 516"/>
                  <a:gd name="T55" fmla="*/ 14 h 413"/>
                  <a:gd name="T56" fmla="*/ 235 w 516"/>
                  <a:gd name="T57" fmla="*/ 14 h 413"/>
                  <a:gd name="T58" fmla="*/ 257 w 516"/>
                  <a:gd name="T59" fmla="*/ 25 h 413"/>
                  <a:gd name="T60" fmla="*/ 274 w 516"/>
                  <a:gd name="T61" fmla="*/ 39 h 413"/>
                  <a:gd name="T62" fmla="*/ 296 w 516"/>
                  <a:gd name="T63" fmla="*/ 60 h 413"/>
                  <a:gd name="T64" fmla="*/ 304 w 516"/>
                  <a:gd name="T65" fmla="*/ 74 h 413"/>
                  <a:gd name="T66" fmla="*/ 316 w 516"/>
                  <a:gd name="T67" fmla="*/ 86 h 413"/>
                  <a:gd name="T68" fmla="*/ 313 w 516"/>
                  <a:gd name="T69" fmla="*/ 107 h 413"/>
                  <a:gd name="T70" fmla="*/ 302 w 516"/>
                  <a:gd name="T71" fmla="*/ 130 h 413"/>
                  <a:gd name="T72" fmla="*/ 307 w 516"/>
                  <a:gd name="T73" fmla="*/ 142 h 413"/>
                  <a:gd name="T74" fmla="*/ 321 w 516"/>
                  <a:gd name="T75" fmla="*/ 143 h 413"/>
                  <a:gd name="T76" fmla="*/ 330 w 516"/>
                  <a:gd name="T77" fmla="*/ 137 h 413"/>
                  <a:gd name="T78" fmla="*/ 336 w 516"/>
                  <a:gd name="T79" fmla="*/ 148 h 413"/>
                  <a:gd name="T80" fmla="*/ 344 w 516"/>
                  <a:gd name="T81" fmla="*/ 170 h 413"/>
                  <a:gd name="T82" fmla="*/ 351 w 516"/>
                  <a:gd name="T83" fmla="*/ 181 h 413"/>
                  <a:gd name="T84" fmla="*/ 362 w 516"/>
                  <a:gd name="T85" fmla="*/ 194 h 413"/>
                  <a:gd name="T86" fmla="*/ 428 w 516"/>
                  <a:gd name="T87" fmla="*/ 228 h 413"/>
                  <a:gd name="T88" fmla="*/ 515 w 516"/>
                  <a:gd name="T89" fmla="*/ 250 h 413"/>
                  <a:gd name="T90" fmla="*/ 413 w 516"/>
                  <a:gd name="T91" fmla="*/ 359 h 413"/>
                  <a:gd name="T92" fmla="*/ 354 w 516"/>
                  <a:gd name="T93" fmla="*/ 369 h 413"/>
                  <a:gd name="T94" fmla="*/ 316 w 516"/>
                  <a:gd name="T95" fmla="*/ 390 h 413"/>
                  <a:gd name="T96" fmla="*/ 302 w 516"/>
                  <a:gd name="T97" fmla="*/ 399 h 413"/>
                  <a:gd name="T98" fmla="*/ 266 w 516"/>
                  <a:gd name="T99" fmla="*/ 388 h 413"/>
                  <a:gd name="T100" fmla="*/ 232 w 516"/>
                  <a:gd name="T101" fmla="*/ 406 h 413"/>
                  <a:gd name="T102" fmla="*/ 189 w 516"/>
                  <a:gd name="T103" fmla="*/ 409 h 413"/>
                  <a:gd name="T104" fmla="*/ 159 w 516"/>
                  <a:gd name="T105" fmla="*/ 397 h 413"/>
                  <a:gd name="T106" fmla="*/ 114 w 516"/>
                  <a:gd name="T107" fmla="*/ 375 h 4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516" h="413">
                    <a:moveTo>
                      <a:pt x="114" y="375"/>
                    </a:moveTo>
                    <a:lnTo>
                      <a:pt x="105" y="377"/>
                    </a:lnTo>
                    <a:lnTo>
                      <a:pt x="96" y="374"/>
                    </a:lnTo>
                    <a:lnTo>
                      <a:pt x="97" y="359"/>
                    </a:lnTo>
                    <a:lnTo>
                      <a:pt x="98" y="353"/>
                    </a:lnTo>
                    <a:lnTo>
                      <a:pt x="97" y="347"/>
                    </a:lnTo>
                    <a:lnTo>
                      <a:pt x="93" y="344"/>
                    </a:lnTo>
                    <a:lnTo>
                      <a:pt x="79" y="341"/>
                    </a:lnTo>
                    <a:lnTo>
                      <a:pt x="72" y="338"/>
                    </a:lnTo>
                    <a:lnTo>
                      <a:pt x="69" y="331"/>
                    </a:lnTo>
                    <a:lnTo>
                      <a:pt x="63" y="314"/>
                    </a:lnTo>
                    <a:lnTo>
                      <a:pt x="60" y="303"/>
                    </a:lnTo>
                    <a:lnTo>
                      <a:pt x="57" y="299"/>
                    </a:lnTo>
                    <a:lnTo>
                      <a:pt x="42" y="289"/>
                    </a:lnTo>
                    <a:lnTo>
                      <a:pt x="39" y="284"/>
                    </a:lnTo>
                    <a:lnTo>
                      <a:pt x="35" y="278"/>
                    </a:lnTo>
                    <a:lnTo>
                      <a:pt x="33" y="271"/>
                    </a:lnTo>
                    <a:lnTo>
                      <a:pt x="29" y="264"/>
                    </a:lnTo>
                    <a:lnTo>
                      <a:pt x="24" y="261"/>
                    </a:lnTo>
                    <a:lnTo>
                      <a:pt x="16" y="259"/>
                    </a:lnTo>
                    <a:lnTo>
                      <a:pt x="12" y="260"/>
                    </a:lnTo>
                    <a:lnTo>
                      <a:pt x="6" y="256"/>
                    </a:lnTo>
                    <a:lnTo>
                      <a:pt x="3" y="256"/>
                    </a:lnTo>
                    <a:lnTo>
                      <a:pt x="0" y="253"/>
                    </a:lnTo>
                    <a:lnTo>
                      <a:pt x="1" y="248"/>
                    </a:lnTo>
                    <a:lnTo>
                      <a:pt x="6" y="245"/>
                    </a:lnTo>
                    <a:lnTo>
                      <a:pt x="6" y="234"/>
                    </a:lnTo>
                    <a:lnTo>
                      <a:pt x="12" y="232"/>
                    </a:lnTo>
                    <a:lnTo>
                      <a:pt x="26" y="234"/>
                    </a:lnTo>
                    <a:lnTo>
                      <a:pt x="33" y="231"/>
                    </a:lnTo>
                    <a:lnTo>
                      <a:pt x="36" y="227"/>
                    </a:lnTo>
                    <a:lnTo>
                      <a:pt x="38" y="217"/>
                    </a:lnTo>
                    <a:lnTo>
                      <a:pt x="38" y="187"/>
                    </a:lnTo>
                    <a:lnTo>
                      <a:pt x="41" y="177"/>
                    </a:lnTo>
                    <a:lnTo>
                      <a:pt x="42" y="169"/>
                    </a:lnTo>
                    <a:lnTo>
                      <a:pt x="41" y="165"/>
                    </a:lnTo>
                    <a:lnTo>
                      <a:pt x="41" y="158"/>
                    </a:lnTo>
                    <a:lnTo>
                      <a:pt x="42" y="159"/>
                    </a:lnTo>
                    <a:lnTo>
                      <a:pt x="45" y="154"/>
                    </a:lnTo>
                    <a:lnTo>
                      <a:pt x="49" y="146"/>
                    </a:lnTo>
                    <a:lnTo>
                      <a:pt x="54" y="143"/>
                    </a:lnTo>
                    <a:lnTo>
                      <a:pt x="61" y="143"/>
                    </a:lnTo>
                    <a:lnTo>
                      <a:pt x="63" y="140"/>
                    </a:lnTo>
                    <a:lnTo>
                      <a:pt x="67" y="123"/>
                    </a:lnTo>
                    <a:lnTo>
                      <a:pt x="69" y="113"/>
                    </a:lnTo>
                    <a:lnTo>
                      <a:pt x="92" y="81"/>
                    </a:lnTo>
                    <a:lnTo>
                      <a:pt x="98" y="75"/>
                    </a:lnTo>
                    <a:lnTo>
                      <a:pt x="103" y="73"/>
                    </a:lnTo>
                    <a:lnTo>
                      <a:pt x="108" y="68"/>
                    </a:lnTo>
                    <a:lnTo>
                      <a:pt x="119" y="31"/>
                    </a:lnTo>
                    <a:lnTo>
                      <a:pt x="119" y="20"/>
                    </a:lnTo>
                    <a:lnTo>
                      <a:pt x="120" y="20"/>
                    </a:lnTo>
                    <a:lnTo>
                      <a:pt x="129" y="20"/>
                    </a:lnTo>
                    <a:lnTo>
                      <a:pt x="132" y="22"/>
                    </a:lnTo>
                    <a:lnTo>
                      <a:pt x="134" y="22"/>
                    </a:lnTo>
                    <a:lnTo>
                      <a:pt x="135" y="20"/>
                    </a:lnTo>
                    <a:lnTo>
                      <a:pt x="137" y="19"/>
                    </a:lnTo>
                    <a:lnTo>
                      <a:pt x="138" y="16"/>
                    </a:lnTo>
                    <a:lnTo>
                      <a:pt x="143" y="16"/>
                    </a:lnTo>
                    <a:lnTo>
                      <a:pt x="146" y="20"/>
                    </a:lnTo>
                    <a:lnTo>
                      <a:pt x="147" y="22"/>
                    </a:lnTo>
                    <a:lnTo>
                      <a:pt x="152" y="28"/>
                    </a:lnTo>
                    <a:lnTo>
                      <a:pt x="165" y="0"/>
                    </a:lnTo>
                    <a:lnTo>
                      <a:pt x="166" y="3"/>
                    </a:lnTo>
                    <a:lnTo>
                      <a:pt x="171" y="6"/>
                    </a:lnTo>
                    <a:lnTo>
                      <a:pt x="174" y="6"/>
                    </a:lnTo>
                    <a:lnTo>
                      <a:pt x="177" y="6"/>
                    </a:lnTo>
                    <a:lnTo>
                      <a:pt x="177" y="9"/>
                    </a:lnTo>
                    <a:lnTo>
                      <a:pt x="183" y="16"/>
                    </a:lnTo>
                    <a:lnTo>
                      <a:pt x="188" y="16"/>
                    </a:lnTo>
                    <a:lnTo>
                      <a:pt x="189" y="16"/>
                    </a:lnTo>
                    <a:lnTo>
                      <a:pt x="198" y="13"/>
                    </a:lnTo>
                    <a:lnTo>
                      <a:pt x="201" y="11"/>
                    </a:lnTo>
                    <a:lnTo>
                      <a:pt x="201" y="8"/>
                    </a:lnTo>
                    <a:lnTo>
                      <a:pt x="204" y="8"/>
                    </a:lnTo>
                    <a:lnTo>
                      <a:pt x="208" y="11"/>
                    </a:lnTo>
                    <a:lnTo>
                      <a:pt x="209" y="16"/>
                    </a:lnTo>
                    <a:lnTo>
                      <a:pt x="211" y="16"/>
                    </a:lnTo>
                    <a:lnTo>
                      <a:pt x="212" y="14"/>
                    </a:lnTo>
                    <a:lnTo>
                      <a:pt x="216" y="14"/>
                    </a:lnTo>
                    <a:lnTo>
                      <a:pt x="219" y="11"/>
                    </a:lnTo>
                    <a:lnTo>
                      <a:pt x="221" y="11"/>
                    </a:lnTo>
                    <a:lnTo>
                      <a:pt x="225" y="13"/>
                    </a:lnTo>
                    <a:lnTo>
                      <a:pt x="231" y="14"/>
                    </a:lnTo>
                    <a:lnTo>
                      <a:pt x="232" y="16"/>
                    </a:lnTo>
                    <a:lnTo>
                      <a:pt x="234" y="16"/>
                    </a:lnTo>
                    <a:lnTo>
                      <a:pt x="235" y="14"/>
                    </a:lnTo>
                    <a:lnTo>
                      <a:pt x="243" y="14"/>
                    </a:lnTo>
                    <a:lnTo>
                      <a:pt x="251" y="22"/>
                    </a:lnTo>
                    <a:lnTo>
                      <a:pt x="257" y="25"/>
                    </a:lnTo>
                    <a:lnTo>
                      <a:pt x="262" y="25"/>
                    </a:lnTo>
                    <a:lnTo>
                      <a:pt x="270" y="32"/>
                    </a:lnTo>
                    <a:lnTo>
                      <a:pt x="274" y="39"/>
                    </a:lnTo>
                    <a:lnTo>
                      <a:pt x="278" y="45"/>
                    </a:lnTo>
                    <a:lnTo>
                      <a:pt x="288" y="53"/>
                    </a:lnTo>
                    <a:lnTo>
                      <a:pt x="296" y="60"/>
                    </a:lnTo>
                    <a:lnTo>
                      <a:pt x="300" y="64"/>
                    </a:lnTo>
                    <a:lnTo>
                      <a:pt x="302" y="71"/>
                    </a:lnTo>
                    <a:lnTo>
                      <a:pt x="304" y="74"/>
                    </a:lnTo>
                    <a:lnTo>
                      <a:pt x="309" y="77"/>
                    </a:lnTo>
                    <a:lnTo>
                      <a:pt x="313" y="81"/>
                    </a:lnTo>
                    <a:lnTo>
                      <a:pt x="316" y="86"/>
                    </a:lnTo>
                    <a:lnTo>
                      <a:pt x="321" y="91"/>
                    </a:lnTo>
                    <a:lnTo>
                      <a:pt x="316" y="94"/>
                    </a:lnTo>
                    <a:lnTo>
                      <a:pt x="313" y="107"/>
                    </a:lnTo>
                    <a:lnTo>
                      <a:pt x="311" y="115"/>
                    </a:lnTo>
                    <a:lnTo>
                      <a:pt x="307" y="123"/>
                    </a:lnTo>
                    <a:lnTo>
                      <a:pt x="302" y="130"/>
                    </a:lnTo>
                    <a:lnTo>
                      <a:pt x="302" y="131"/>
                    </a:lnTo>
                    <a:lnTo>
                      <a:pt x="303" y="138"/>
                    </a:lnTo>
                    <a:lnTo>
                      <a:pt x="307" y="142"/>
                    </a:lnTo>
                    <a:lnTo>
                      <a:pt x="314" y="142"/>
                    </a:lnTo>
                    <a:lnTo>
                      <a:pt x="318" y="142"/>
                    </a:lnTo>
                    <a:lnTo>
                      <a:pt x="321" y="143"/>
                    </a:lnTo>
                    <a:lnTo>
                      <a:pt x="322" y="142"/>
                    </a:lnTo>
                    <a:lnTo>
                      <a:pt x="324" y="140"/>
                    </a:lnTo>
                    <a:lnTo>
                      <a:pt x="330" y="137"/>
                    </a:lnTo>
                    <a:lnTo>
                      <a:pt x="333" y="138"/>
                    </a:lnTo>
                    <a:lnTo>
                      <a:pt x="339" y="143"/>
                    </a:lnTo>
                    <a:lnTo>
                      <a:pt x="336" y="148"/>
                    </a:lnTo>
                    <a:lnTo>
                      <a:pt x="336" y="151"/>
                    </a:lnTo>
                    <a:lnTo>
                      <a:pt x="339" y="165"/>
                    </a:lnTo>
                    <a:lnTo>
                      <a:pt x="344" y="170"/>
                    </a:lnTo>
                    <a:lnTo>
                      <a:pt x="345" y="173"/>
                    </a:lnTo>
                    <a:lnTo>
                      <a:pt x="348" y="178"/>
                    </a:lnTo>
                    <a:lnTo>
                      <a:pt x="351" y="181"/>
                    </a:lnTo>
                    <a:lnTo>
                      <a:pt x="353" y="185"/>
                    </a:lnTo>
                    <a:lnTo>
                      <a:pt x="357" y="189"/>
                    </a:lnTo>
                    <a:lnTo>
                      <a:pt x="362" y="194"/>
                    </a:lnTo>
                    <a:lnTo>
                      <a:pt x="374" y="205"/>
                    </a:lnTo>
                    <a:lnTo>
                      <a:pt x="378" y="209"/>
                    </a:lnTo>
                    <a:lnTo>
                      <a:pt x="428" y="228"/>
                    </a:lnTo>
                    <a:lnTo>
                      <a:pt x="483" y="248"/>
                    </a:lnTo>
                    <a:lnTo>
                      <a:pt x="516" y="247"/>
                    </a:lnTo>
                    <a:lnTo>
                      <a:pt x="515" y="250"/>
                    </a:lnTo>
                    <a:lnTo>
                      <a:pt x="509" y="258"/>
                    </a:lnTo>
                    <a:lnTo>
                      <a:pt x="464" y="305"/>
                    </a:lnTo>
                    <a:lnTo>
                      <a:pt x="413" y="359"/>
                    </a:lnTo>
                    <a:lnTo>
                      <a:pt x="372" y="360"/>
                    </a:lnTo>
                    <a:lnTo>
                      <a:pt x="367" y="363"/>
                    </a:lnTo>
                    <a:lnTo>
                      <a:pt x="354" y="369"/>
                    </a:lnTo>
                    <a:lnTo>
                      <a:pt x="347" y="374"/>
                    </a:lnTo>
                    <a:lnTo>
                      <a:pt x="337" y="383"/>
                    </a:lnTo>
                    <a:lnTo>
                      <a:pt x="316" y="390"/>
                    </a:lnTo>
                    <a:lnTo>
                      <a:pt x="307" y="396"/>
                    </a:lnTo>
                    <a:lnTo>
                      <a:pt x="305" y="398"/>
                    </a:lnTo>
                    <a:lnTo>
                      <a:pt x="302" y="399"/>
                    </a:lnTo>
                    <a:lnTo>
                      <a:pt x="296" y="398"/>
                    </a:lnTo>
                    <a:lnTo>
                      <a:pt x="288" y="399"/>
                    </a:lnTo>
                    <a:lnTo>
                      <a:pt x="266" y="388"/>
                    </a:lnTo>
                    <a:lnTo>
                      <a:pt x="254" y="390"/>
                    </a:lnTo>
                    <a:lnTo>
                      <a:pt x="243" y="395"/>
                    </a:lnTo>
                    <a:lnTo>
                      <a:pt x="232" y="406"/>
                    </a:lnTo>
                    <a:lnTo>
                      <a:pt x="217" y="413"/>
                    </a:lnTo>
                    <a:lnTo>
                      <a:pt x="203" y="413"/>
                    </a:lnTo>
                    <a:lnTo>
                      <a:pt x="189" y="409"/>
                    </a:lnTo>
                    <a:lnTo>
                      <a:pt x="178" y="409"/>
                    </a:lnTo>
                    <a:lnTo>
                      <a:pt x="165" y="405"/>
                    </a:lnTo>
                    <a:lnTo>
                      <a:pt x="159" y="397"/>
                    </a:lnTo>
                    <a:lnTo>
                      <a:pt x="135" y="381"/>
                    </a:lnTo>
                    <a:lnTo>
                      <a:pt x="125" y="377"/>
                    </a:lnTo>
                    <a:lnTo>
                      <a:pt x="114" y="375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7" name="Freeform 488"/>
              <p:cNvSpPr>
                <a:spLocks/>
              </p:cNvSpPr>
              <p:nvPr/>
            </p:nvSpPr>
            <p:spPr bwMode="auto">
              <a:xfrm>
                <a:off x="2120" y="2327"/>
                <a:ext cx="516" cy="413"/>
              </a:xfrm>
              <a:custGeom>
                <a:avLst/>
                <a:gdLst>
                  <a:gd name="T0" fmla="*/ 96 w 516"/>
                  <a:gd name="T1" fmla="*/ 374 h 413"/>
                  <a:gd name="T2" fmla="*/ 97 w 516"/>
                  <a:gd name="T3" fmla="*/ 347 h 413"/>
                  <a:gd name="T4" fmla="*/ 72 w 516"/>
                  <a:gd name="T5" fmla="*/ 338 h 413"/>
                  <a:gd name="T6" fmla="*/ 60 w 516"/>
                  <a:gd name="T7" fmla="*/ 303 h 413"/>
                  <a:gd name="T8" fmla="*/ 39 w 516"/>
                  <a:gd name="T9" fmla="*/ 284 h 413"/>
                  <a:gd name="T10" fmla="*/ 29 w 516"/>
                  <a:gd name="T11" fmla="*/ 264 h 413"/>
                  <a:gd name="T12" fmla="*/ 12 w 516"/>
                  <a:gd name="T13" fmla="*/ 260 h 413"/>
                  <a:gd name="T14" fmla="*/ 0 w 516"/>
                  <a:gd name="T15" fmla="*/ 253 h 413"/>
                  <a:gd name="T16" fmla="*/ 6 w 516"/>
                  <a:gd name="T17" fmla="*/ 234 h 413"/>
                  <a:gd name="T18" fmla="*/ 33 w 516"/>
                  <a:gd name="T19" fmla="*/ 231 h 413"/>
                  <a:gd name="T20" fmla="*/ 38 w 516"/>
                  <a:gd name="T21" fmla="*/ 187 h 413"/>
                  <a:gd name="T22" fmla="*/ 41 w 516"/>
                  <a:gd name="T23" fmla="*/ 165 h 413"/>
                  <a:gd name="T24" fmla="*/ 45 w 516"/>
                  <a:gd name="T25" fmla="*/ 154 h 413"/>
                  <a:gd name="T26" fmla="*/ 61 w 516"/>
                  <a:gd name="T27" fmla="*/ 143 h 413"/>
                  <a:gd name="T28" fmla="*/ 69 w 516"/>
                  <a:gd name="T29" fmla="*/ 113 h 413"/>
                  <a:gd name="T30" fmla="*/ 103 w 516"/>
                  <a:gd name="T31" fmla="*/ 73 h 413"/>
                  <a:gd name="T32" fmla="*/ 119 w 516"/>
                  <a:gd name="T33" fmla="*/ 20 h 413"/>
                  <a:gd name="T34" fmla="*/ 132 w 516"/>
                  <a:gd name="T35" fmla="*/ 22 h 413"/>
                  <a:gd name="T36" fmla="*/ 137 w 516"/>
                  <a:gd name="T37" fmla="*/ 19 h 413"/>
                  <a:gd name="T38" fmla="*/ 146 w 516"/>
                  <a:gd name="T39" fmla="*/ 20 h 413"/>
                  <a:gd name="T40" fmla="*/ 165 w 516"/>
                  <a:gd name="T41" fmla="*/ 0 h 413"/>
                  <a:gd name="T42" fmla="*/ 174 w 516"/>
                  <a:gd name="T43" fmla="*/ 6 h 413"/>
                  <a:gd name="T44" fmla="*/ 183 w 516"/>
                  <a:gd name="T45" fmla="*/ 16 h 413"/>
                  <a:gd name="T46" fmla="*/ 198 w 516"/>
                  <a:gd name="T47" fmla="*/ 13 h 413"/>
                  <a:gd name="T48" fmla="*/ 204 w 516"/>
                  <a:gd name="T49" fmla="*/ 8 h 413"/>
                  <a:gd name="T50" fmla="*/ 211 w 516"/>
                  <a:gd name="T51" fmla="*/ 16 h 413"/>
                  <a:gd name="T52" fmla="*/ 219 w 516"/>
                  <a:gd name="T53" fmla="*/ 11 h 413"/>
                  <a:gd name="T54" fmla="*/ 231 w 516"/>
                  <a:gd name="T55" fmla="*/ 14 h 413"/>
                  <a:gd name="T56" fmla="*/ 235 w 516"/>
                  <a:gd name="T57" fmla="*/ 14 h 413"/>
                  <a:gd name="T58" fmla="*/ 257 w 516"/>
                  <a:gd name="T59" fmla="*/ 25 h 413"/>
                  <a:gd name="T60" fmla="*/ 274 w 516"/>
                  <a:gd name="T61" fmla="*/ 39 h 413"/>
                  <a:gd name="T62" fmla="*/ 296 w 516"/>
                  <a:gd name="T63" fmla="*/ 60 h 413"/>
                  <a:gd name="T64" fmla="*/ 304 w 516"/>
                  <a:gd name="T65" fmla="*/ 74 h 413"/>
                  <a:gd name="T66" fmla="*/ 316 w 516"/>
                  <a:gd name="T67" fmla="*/ 86 h 413"/>
                  <a:gd name="T68" fmla="*/ 313 w 516"/>
                  <a:gd name="T69" fmla="*/ 107 h 413"/>
                  <a:gd name="T70" fmla="*/ 302 w 516"/>
                  <a:gd name="T71" fmla="*/ 130 h 413"/>
                  <a:gd name="T72" fmla="*/ 307 w 516"/>
                  <a:gd name="T73" fmla="*/ 142 h 413"/>
                  <a:gd name="T74" fmla="*/ 321 w 516"/>
                  <a:gd name="T75" fmla="*/ 143 h 413"/>
                  <a:gd name="T76" fmla="*/ 330 w 516"/>
                  <a:gd name="T77" fmla="*/ 137 h 413"/>
                  <a:gd name="T78" fmla="*/ 336 w 516"/>
                  <a:gd name="T79" fmla="*/ 148 h 413"/>
                  <a:gd name="T80" fmla="*/ 344 w 516"/>
                  <a:gd name="T81" fmla="*/ 170 h 413"/>
                  <a:gd name="T82" fmla="*/ 351 w 516"/>
                  <a:gd name="T83" fmla="*/ 181 h 413"/>
                  <a:gd name="T84" fmla="*/ 362 w 516"/>
                  <a:gd name="T85" fmla="*/ 194 h 413"/>
                  <a:gd name="T86" fmla="*/ 428 w 516"/>
                  <a:gd name="T87" fmla="*/ 228 h 413"/>
                  <a:gd name="T88" fmla="*/ 515 w 516"/>
                  <a:gd name="T89" fmla="*/ 250 h 413"/>
                  <a:gd name="T90" fmla="*/ 413 w 516"/>
                  <a:gd name="T91" fmla="*/ 359 h 413"/>
                  <a:gd name="T92" fmla="*/ 354 w 516"/>
                  <a:gd name="T93" fmla="*/ 369 h 413"/>
                  <a:gd name="T94" fmla="*/ 316 w 516"/>
                  <a:gd name="T95" fmla="*/ 390 h 413"/>
                  <a:gd name="T96" fmla="*/ 302 w 516"/>
                  <a:gd name="T97" fmla="*/ 399 h 413"/>
                  <a:gd name="T98" fmla="*/ 266 w 516"/>
                  <a:gd name="T99" fmla="*/ 388 h 413"/>
                  <a:gd name="T100" fmla="*/ 232 w 516"/>
                  <a:gd name="T101" fmla="*/ 406 h 413"/>
                  <a:gd name="T102" fmla="*/ 189 w 516"/>
                  <a:gd name="T103" fmla="*/ 409 h 413"/>
                  <a:gd name="T104" fmla="*/ 159 w 516"/>
                  <a:gd name="T105" fmla="*/ 397 h 413"/>
                  <a:gd name="T106" fmla="*/ 114 w 516"/>
                  <a:gd name="T107" fmla="*/ 375 h 4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516" h="413">
                    <a:moveTo>
                      <a:pt x="114" y="375"/>
                    </a:moveTo>
                    <a:lnTo>
                      <a:pt x="105" y="377"/>
                    </a:lnTo>
                    <a:lnTo>
                      <a:pt x="96" y="374"/>
                    </a:lnTo>
                    <a:lnTo>
                      <a:pt x="97" y="359"/>
                    </a:lnTo>
                    <a:lnTo>
                      <a:pt x="98" y="353"/>
                    </a:lnTo>
                    <a:lnTo>
                      <a:pt x="97" y="347"/>
                    </a:lnTo>
                    <a:lnTo>
                      <a:pt x="93" y="344"/>
                    </a:lnTo>
                    <a:lnTo>
                      <a:pt x="79" y="341"/>
                    </a:lnTo>
                    <a:lnTo>
                      <a:pt x="72" y="338"/>
                    </a:lnTo>
                    <a:lnTo>
                      <a:pt x="69" y="331"/>
                    </a:lnTo>
                    <a:lnTo>
                      <a:pt x="63" y="314"/>
                    </a:lnTo>
                    <a:lnTo>
                      <a:pt x="60" y="303"/>
                    </a:lnTo>
                    <a:lnTo>
                      <a:pt x="57" y="299"/>
                    </a:lnTo>
                    <a:lnTo>
                      <a:pt x="42" y="289"/>
                    </a:lnTo>
                    <a:lnTo>
                      <a:pt x="39" y="284"/>
                    </a:lnTo>
                    <a:lnTo>
                      <a:pt x="35" y="278"/>
                    </a:lnTo>
                    <a:lnTo>
                      <a:pt x="33" y="271"/>
                    </a:lnTo>
                    <a:lnTo>
                      <a:pt x="29" y="264"/>
                    </a:lnTo>
                    <a:lnTo>
                      <a:pt x="24" y="261"/>
                    </a:lnTo>
                    <a:lnTo>
                      <a:pt x="16" y="259"/>
                    </a:lnTo>
                    <a:lnTo>
                      <a:pt x="12" y="260"/>
                    </a:lnTo>
                    <a:lnTo>
                      <a:pt x="6" y="256"/>
                    </a:lnTo>
                    <a:lnTo>
                      <a:pt x="3" y="256"/>
                    </a:lnTo>
                    <a:lnTo>
                      <a:pt x="0" y="253"/>
                    </a:lnTo>
                    <a:lnTo>
                      <a:pt x="1" y="248"/>
                    </a:lnTo>
                    <a:lnTo>
                      <a:pt x="6" y="245"/>
                    </a:lnTo>
                    <a:lnTo>
                      <a:pt x="6" y="234"/>
                    </a:lnTo>
                    <a:lnTo>
                      <a:pt x="12" y="232"/>
                    </a:lnTo>
                    <a:lnTo>
                      <a:pt x="26" y="234"/>
                    </a:lnTo>
                    <a:lnTo>
                      <a:pt x="33" y="231"/>
                    </a:lnTo>
                    <a:lnTo>
                      <a:pt x="36" y="227"/>
                    </a:lnTo>
                    <a:lnTo>
                      <a:pt x="38" y="217"/>
                    </a:lnTo>
                    <a:lnTo>
                      <a:pt x="38" y="187"/>
                    </a:lnTo>
                    <a:lnTo>
                      <a:pt x="41" y="177"/>
                    </a:lnTo>
                    <a:lnTo>
                      <a:pt x="42" y="169"/>
                    </a:lnTo>
                    <a:lnTo>
                      <a:pt x="41" y="165"/>
                    </a:lnTo>
                    <a:lnTo>
                      <a:pt x="41" y="158"/>
                    </a:lnTo>
                    <a:lnTo>
                      <a:pt x="42" y="159"/>
                    </a:lnTo>
                    <a:lnTo>
                      <a:pt x="45" y="154"/>
                    </a:lnTo>
                    <a:lnTo>
                      <a:pt x="49" y="146"/>
                    </a:lnTo>
                    <a:lnTo>
                      <a:pt x="54" y="143"/>
                    </a:lnTo>
                    <a:lnTo>
                      <a:pt x="61" y="143"/>
                    </a:lnTo>
                    <a:lnTo>
                      <a:pt x="63" y="140"/>
                    </a:lnTo>
                    <a:lnTo>
                      <a:pt x="67" y="123"/>
                    </a:lnTo>
                    <a:lnTo>
                      <a:pt x="69" y="113"/>
                    </a:lnTo>
                    <a:lnTo>
                      <a:pt x="92" y="81"/>
                    </a:lnTo>
                    <a:lnTo>
                      <a:pt x="98" y="75"/>
                    </a:lnTo>
                    <a:lnTo>
                      <a:pt x="103" y="73"/>
                    </a:lnTo>
                    <a:lnTo>
                      <a:pt x="108" y="68"/>
                    </a:lnTo>
                    <a:lnTo>
                      <a:pt x="119" y="31"/>
                    </a:lnTo>
                    <a:lnTo>
                      <a:pt x="119" y="20"/>
                    </a:lnTo>
                    <a:lnTo>
                      <a:pt x="120" y="20"/>
                    </a:lnTo>
                    <a:lnTo>
                      <a:pt x="129" y="20"/>
                    </a:lnTo>
                    <a:lnTo>
                      <a:pt x="132" y="22"/>
                    </a:lnTo>
                    <a:lnTo>
                      <a:pt x="134" y="22"/>
                    </a:lnTo>
                    <a:lnTo>
                      <a:pt x="135" y="20"/>
                    </a:lnTo>
                    <a:lnTo>
                      <a:pt x="137" y="19"/>
                    </a:lnTo>
                    <a:lnTo>
                      <a:pt x="138" y="16"/>
                    </a:lnTo>
                    <a:lnTo>
                      <a:pt x="143" y="16"/>
                    </a:lnTo>
                    <a:lnTo>
                      <a:pt x="146" y="20"/>
                    </a:lnTo>
                    <a:lnTo>
                      <a:pt x="147" y="22"/>
                    </a:lnTo>
                    <a:lnTo>
                      <a:pt x="152" y="28"/>
                    </a:lnTo>
                    <a:lnTo>
                      <a:pt x="165" y="0"/>
                    </a:lnTo>
                    <a:lnTo>
                      <a:pt x="166" y="3"/>
                    </a:lnTo>
                    <a:lnTo>
                      <a:pt x="171" y="6"/>
                    </a:lnTo>
                    <a:lnTo>
                      <a:pt x="174" y="6"/>
                    </a:lnTo>
                    <a:lnTo>
                      <a:pt x="177" y="6"/>
                    </a:lnTo>
                    <a:lnTo>
                      <a:pt x="177" y="9"/>
                    </a:lnTo>
                    <a:lnTo>
                      <a:pt x="183" y="16"/>
                    </a:lnTo>
                    <a:lnTo>
                      <a:pt x="188" y="16"/>
                    </a:lnTo>
                    <a:lnTo>
                      <a:pt x="189" y="16"/>
                    </a:lnTo>
                    <a:lnTo>
                      <a:pt x="198" y="13"/>
                    </a:lnTo>
                    <a:lnTo>
                      <a:pt x="201" y="11"/>
                    </a:lnTo>
                    <a:lnTo>
                      <a:pt x="201" y="8"/>
                    </a:lnTo>
                    <a:lnTo>
                      <a:pt x="204" y="8"/>
                    </a:lnTo>
                    <a:lnTo>
                      <a:pt x="208" y="11"/>
                    </a:lnTo>
                    <a:lnTo>
                      <a:pt x="209" y="16"/>
                    </a:lnTo>
                    <a:lnTo>
                      <a:pt x="211" y="16"/>
                    </a:lnTo>
                    <a:lnTo>
                      <a:pt x="212" y="14"/>
                    </a:lnTo>
                    <a:lnTo>
                      <a:pt x="216" y="14"/>
                    </a:lnTo>
                    <a:lnTo>
                      <a:pt x="219" y="11"/>
                    </a:lnTo>
                    <a:lnTo>
                      <a:pt x="221" y="11"/>
                    </a:lnTo>
                    <a:lnTo>
                      <a:pt x="225" y="13"/>
                    </a:lnTo>
                    <a:lnTo>
                      <a:pt x="231" y="14"/>
                    </a:lnTo>
                    <a:lnTo>
                      <a:pt x="232" y="16"/>
                    </a:lnTo>
                    <a:lnTo>
                      <a:pt x="234" y="16"/>
                    </a:lnTo>
                    <a:lnTo>
                      <a:pt x="235" y="14"/>
                    </a:lnTo>
                    <a:lnTo>
                      <a:pt x="243" y="14"/>
                    </a:lnTo>
                    <a:lnTo>
                      <a:pt x="251" y="22"/>
                    </a:lnTo>
                    <a:lnTo>
                      <a:pt x="257" y="25"/>
                    </a:lnTo>
                    <a:lnTo>
                      <a:pt x="262" y="25"/>
                    </a:lnTo>
                    <a:lnTo>
                      <a:pt x="270" y="32"/>
                    </a:lnTo>
                    <a:lnTo>
                      <a:pt x="274" y="39"/>
                    </a:lnTo>
                    <a:lnTo>
                      <a:pt x="278" y="45"/>
                    </a:lnTo>
                    <a:lnTo>
                      <a:pt x="288" y="53"/>
                    </a:lnTo>
                    <a:lnTo>
                      <a:pt x="296" y="60"/>
                    </a:lnTo>
                    <a:lnTo>
                      <a:pt x="300" y="64"/>
                    </a:lnTo>
                    <a:lnTo>
                      <a:pt x="302" y="71"/>
                    </a:lnTo>
                    <a:lnTo>
                      <a:pt x="304" y="74"/>
                    </a:lnTo>
                    <a:lnTo>
                      <a:pt x="309" y="77"/>
                    </a:lnTo>
                    <a:lnTo>
                      <a:pt x="313" y="81"/>
                    </a:lnTo>
                    <a:lnTo>
                      <a:pt x="316" y="86"/>
                    </a:lnTo>
                    <a:lnTo>
                      <a:pt x="321" y="91"/>
                    </a:lnTo>
                    <a:lnTo>
                      <a:pt x="316" y="94"/>
                    </a:lnTo>
                    <a:lnTo>
                      <a:pt x="313" y="107"/>
                    </a:lnTo>
                    <a:lnTo>
                      <a:pt x="311" y="115"/>
                    </a:lnTo>
                    <a:lnTo>
                      <a:pt x="307" y="123"/>
                    </a:lnTo>
                    <a:lnTo>
                      <a:pt x="302" y="130"/>
                    </a:lnTo>
                    <a:lnTo>
                      <a:pt x="302" y="131"/>
                    </a:lnTo>
                    <a:lnTo>
                      <a:pt x="303" y="138"/>
                    </a:lnTo>
                    <a:lnTo>
                      <a:pt x="307" y="142"/>
                    </a:lnTo>
                    <a:lnTo>
                      <a:pt x="314" y="142"/>
                    </a:lnTo>
                    <a:lnTo>
                      <a:pt x="318" y="142"/>
                    </a:lnTo>
                    <a:lnTo>
                      <a:pt x="321" y="143"/>
                    </a:lnTo>
                    <a:lnTo>
                      <a:pt x="322" y="142"/>
                    </a:lnTo>
                    <a:lnTo>
                      <a:pt x="324" y="140"/>
                    </a:lnTo>
                    <a:lnTo>
                      <a:pt x="330" y="137"/>
                    </a:lnTo>
                    <a:lnTo>
                      <a:pt x="333" y="138"/>
                    </a:lnTo>
                    <a:lnTo>
                      <a:pt x="339" y="143"/>
                    </a:lnTo>
                    <a:lnTo>
                      <a:pt x="336" y="148"/>
                    </a:lnTo>
                    <a:lnTo>
                      <a:pt x="336" y="151"/>
                    </a:lnTo>
                    <a:lnTo>
                      <a:pt x="339" y="165"/>
                    </a:lnTo>
                    <a:lnTo>
                      <a:pt x="344" y="170"/>
                    </a:lnTo>
                    <a:lnTo>
                      <a:pt x="345" y="173"/>
                    </a:lnTo>
                    <a:lnTo>
                      <a:pt x="348" y="178"/>
                    </a:lnTo>
                    <a:lnTo>
                      <a:pt x="351" y="181"/>
                    </a:lnTo>
                    <a:lnTo>
                      <a:pt x="353" y="185"/>
                    </a:lnTo>
                    <a:lnTo>
                      <a:pt x="357" y="189"/>
                    </a:lnTo>
                    <a:lnTo>
                      <a:pt x="362" y="194"/>
                    </a:lnTo>
                    <a:lnTo>
                      <a:pt x="374" y="205"/>
                    </a:lnTo>
                    <a:lnTo>
                      <a:pt x="378" y="209"/>
                    </a:lnTo>
                    <a:lnTo>
                      <a:pt x="428" y="228"/>
                    </a:lnTo>
                    <a:lnTo>
                      <a:pt x="483" y="248"/>
                    </a:lnTo>
                    <a:lnTo>
                      <a:pt x="516" y="247"/>
                    </a:lnTo>
                    <a:lnTo>
                      <a:pt x="515" y="250"/>
                    </a:lnTo>
                    <a:lnTo>
                      <a:pt x="509" y="258"/>
                    </a:lnTo>
                    <a:lnTo>
                      <a:pt x="464" y="305"/>
                    </a:lnTo>
                    <a:lnTo>
                      <a:pt x="413" y="359"/>
                    </a:lnTo>
                    <a:lnTo>
                      <a:pt x="372" y="360"/>
                    </a:lnTo>
                    <a:lnTo>
                      <a:pt x="367" y="363"/>
                    </a:lnTo>
                    <a:lnTo>
                      <a:pt x="354" y="369"/>
                    </a:lnTo>
                    <a:lnTo>
                      <a:pt x="347" y="374"/>
                    </a:lnTo>
                    <a:lnTo>
                      <a:pt x="337" y="383"/>
                    </a:lnTo>
                    <a:lnTo>
                      <a:pt x="316" y="390"/>
                    </a:lnTo>
                    <a:lnTo>
                      <a:pt x="307" y="396"/>
                    </a:lnTo>
                    <a:lnTo>
                      <a:pt x="305" y="398"/>
                    </a:lnTo>
                    <a:lnTo>
                      <a:pt x="302" y="399"/>
                    </a:lnTo>
                    <a:lnTo>
                      <a:pt x="296" y="398"/>
                    </a:lnTo>
                    <a:lnTo>
                      <a:pt x="288" y="399"/>
                    </a:lnTo>
                    <a:lnTo>
                      <a:pt x="266" y="388"/>
                    </a:lnTo>
                    <a:lnTo>
                      <a:pt x="254" y="390"/>
                    </a:lnTo>
                    <a:lnTo>
                      <a:pt x="243" y="395"/>
                    </a:lnTo>
                    <a:lnTo>
                      <a:pt x="232" y="406"/>
                    </a:lnTo>
                    <a:lnTo>
                      <a:pt x="217" y="413"/>
                    </a:lnTo>
                    <a:lnTo>
                      <a:pt x="203" y="413"/>
                    </a:lnTo>
                    <a:lnTo>
                      <a:pt x="189" y="409"/>
                    </a:lnTo>
                    <a:lnTo>
                      <a:pt x="178" y="409"/>
                    </a:lnTo>
                    <a:lnTo>
                      <a:pt x="165" y="405"/>
                    </a:lnTo>
                    <a:lnTo>
                      <a:pt x="159" y="397"/>
                    </a:lnTo>
                    <a:lnTo>
                      <a:pt x="135" y="381"/>
                    </a:lnTo>
                    <a:lnTo>
                      <a:pt x="125" y="377"/>
                    </a:lnTo>
                    <a:lnTo>
                      <a:pt x="114" y="375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B9D6F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8" name="Freeform 489"/>
              <p:cNvSpPr>
                <a:spLocks/>
              </p:cNvSpPr>
              <p:nvPr/>
            </p:nvSpPr>
            <p:spPr bwMode="auto">
              <a:xfrm>
                <a:off x="1986" y="2955"/>
                <a:ext cx="56" cy="75"/>
              </a:xfrm>
              <a:custGeom>
                <a:avLst/>
                <a:gdLst>
                  <a:gd name="T0" fmla="*/ 47 w 56"/>
                  <a:gd name="T1" fmla="*/ 0 h 75"/>
                  <a:gd name="T2" fmla="*/ 50 w 56"/>
                  <a:gd name="T3" fmla="*/ 0 h 75"/>
                  <a:gd name="T4" fmla="*/ 51 w 56"/>
                  <a:gd name="T5" fmla="*/ 3 h 75"/>
                  <a:gd name="T6" fmla="*/ 48 w 56"/>
                  <a:gd name="T7" fmla="*/ 6 h 75"/>
                  <a:gd name="T8" fmla="*/ 47 w 56"/>
                  <a:gd name="T9" fmla="*/ 10 h 75"/>
                  <a:gd name="T10" fmla="*/ 47 w 56"/>
                  <a:gd name="T11" fmla="*/ 14 h 75"/>
                  <a:gd name="T12" fmla="*/ 47 w 56"/>
                  <a:gd name="T13" fmla="*/ 16 h 75"/>
                  <a:gd name="T14" fmla="*/ 50 w 56"/>
                  <a:gd name="T15" fmla="*/ 19 h 75"/>
                  <a:gd name="T16" fmla="*/ 53 w 56"/>
                  <a:gd name="T17" fmla="*/ 20 h 75"/>
                  <a:gd name="T18" fmla="*/ 56 w 56"/>
                  <a:gd name="T19" fmla="*/ 22 h 75"/>
                  <a:gd name="T20" fmla="*/ 56 w 56"/>
                  <a:gd name="T21" fmla="*/ 26 h 75"/>
                  <a:gd name="T22" fmla="*/ 56 w 56"/>
                  <a:gd name="T23" fmla="*/ 31 h 75"/>
                  <a:gd name="T24" fmla="*/ 54 w 56"/>
                  <a:gd name="T25" fmla="*/ 35 h 75"/>
                  <a:gd name="T26" fmla="*/ 48 w 56"/>
                  <a:gd name="T27" fmla="*/ 43 h 75"/>
                  <a:gd name="T28" fmla="*/ 45 w 56"/>
                  <a:gd name="T29" fmla="*/ 52 h 75"/>
                  <a:gd name="T30" fmla="*/ 42 w 56"/>
                  <a:gd name="T31" fmla="*/ 55 h 75"/>
                  <a:gd name="T32" fmla="*/ 35 w 56"/>
                  <a:gd name="T33" fmla="*/ 68 h 75"/>
                  <a:gd name="T34" fmla="*/ 26 w 56"/>
                  <a:gd name="T35" fmla="*/ 73 h 75"/>
                  <a:gd name="T36" fmla="*/ 19 w 56"/>
                  <a:gd name="T37" fmla="*/ 74 h 75"/>
                  <a:gd name="T38" fmla="*/ 18 w 56"/>
                  <a:gd name="T39" fmla="*/ 75 h 75"/>
                  <a:gd name="T40" fmla="*/ 14 w 56"/>
                  <a:gd name="T41" fmla="*/ 71 h 75"/>
                  <a:gd name="T42" fmla="*/ 11 w 56"/>
                  <a:gd name="T43" fmla="*/ 65 h 75"/>
                  <a:gd name="T44" fmla="*/ 10 w 56"/>
                  <a:gd name="T45" fmla="*/ 59 h 75"/>
                  <a:gd name="T46" fmla="*/ 10 w 56"/>
                  <a:gd name="T47" fmla="*/ 52 h 75"/>
                  <a:gd name="T48" fmla="*/ 9 w 56"/>
                  <a:gd name="T49" fmla="*/ 45 h 75"/>
                  <a:gd name="T50" fmla="*/ 8 w 56"/>
                  <a:gd name="T51" fmla="*/ 39 h 75"/>
                  <a:gd name="T52" fmla="*/ 6 w 56"/>
                  <a:gd name="T53" fmla="*/ 36 h 75"/>
                  <a:gd name="T54" fmla="*/ 5 w 56"/>
                  <a:gd name="T55" fmla="*/ 22 h 75"/>
                  <a:gd name="T56" fmla="*/ 3 w 56"/>
                  <a:gd name="T57" fmla="*/ 17 h 75"/>
                  <a:gd name="T58" fmla="*/ 0 w 56"/>
                  <a:gd name="T59" fmla="*/ 13 h 75"/>
                  <a:gd name="T60" fmla="*/ 0 w 56"/>
                  <a:gd name="T61" fmla="*/ 14 h 75"/>
                  <a:gd name="T62" fmla="*/ 0 w 56"/>
                  <a:gd name="T63" fmla="*/ 8 h 75"/>
                  <a:gd name="T64" fmla="*/ 3 w 56"/>
                  <a:gd name="T65" fmla="*/ 6 h 75"/>
                  <a:gd name="T66" fmla="*/ 6 w 56"/>
                  <a:gd name="T67" fmla="*/ 6 h 75"/>
                  <a:gd name="T68" fmla="*/ 7 w 56"/>
                  <a:gd name="T69" fmla="*/ 7 h 75"/>
                  <a:gd name="T70" fmla="*/ 9 w 56"/>
                  <a:gd name="T71" fmla="*/ 10 h 75"/>
                  <a:gd name="T72" fmla="*/ 12 w 56"/>
                  <a:gd name="T73" fmla="*/ 16 h 75"/>
                  <a:gd name="T74" fmla="*/ 13 w 56"/>
                  <a:gd name="T75" fmla="*/ 16 h 75"/>
                  <a:gd name="T76" fmla="*/ 17 w 56"/>
                  <a:gd name="T77" fmla="*/ 16 h 75"/>
                  <a:gd name="T78" fmla="*/ 20 w 56"/>
                  <a:gd name="T79" fmla="*/ 14 h 75"/>
                  <a:gd name="T80" fmla="*/ 25 w 56"/>
                  <a:gd name="T81" fmla="*/ 13 h 75"/>
                  <a:gd name="T82" fmla="*/ 27 w 56"/>
                  <a:gd name="T83" fmla="*/ 11 h 75"/>
                  <a:gd name="T84" fmla="*/ 27 w 56"/>
                  <a:gd name="T85" fmla="*/ 6 h 75"/>
                  <a:gd name="T86" fmla="*/ 28 w 56"/>
                  <a:gd name="T87" fmla="*/ 4 h 75"/>
                  <a:gd name="T88" fmla="*/ 29 w 56"/>
                  <a:gd name="T89" fmla="*/ 1 h 75"/>
                  <a:gd name="T90" fmla="*/ 35 w 56"/>
                  <a:gd name="T91" fmla="*/ 3 h 75"/>
                  <a:gd name="T92" fmla="*/ 44 w 56"/>
                  <a:gd name="T93" fmla="*/ 0 h 75"/>
                  <a:gd name="T94" fmla="*/ 47 w 56"/>
                  <a:gd name="T95" fmla="*/ 0 h 75"/>
                  <a:gd name="T96" fmla="*/ 47 w 56"/>
                  <a:gd name="T97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6" h="75">
                    <a:moveTo>
                      <a:pt x="47" y="0"/>
                    </a:moveTo>
                    <a:lnTo>
                      <a:pt x="50" y="0"/>
                    </a:lnTo>
                    <a:lnTo>
                      <a:pt x="51" y="3"/>
                    </a:lnTo>
                    <a:lnTo>
                      <a:pt x="48" y="6"/>
                    </a:lnTo>
                    <a:lnTo>
                      <a:pt x="47" y="10"/>
                    </a:lnTo>
                    <a:lnTo>
                      <a:pt x="47" y="14"/>
                    </a:lnTo>
                    <a:lnTo>
                      <a:pt x="47" y="16"/>
                    </a:lnTo>
                    <a:lnTo>
                      <a:pt x="50" y="19"/>
                    </a:lnTo>
                    <a:lnTo>
                      <a:pt x="53" y="20"/>
                    </a:lnTo>
                    <a:lnTo>
                      <a:pt x="56" y="22"/>
                    </a:lnTo>
                    <a:lnTo>
                      <a:pt x="56" y="26"/>
                    </a:lnTo>
                    <a:lnTo>
                      <a:pt x="56" y="31"/>
                    </a:lnTo>
                    <a:lnTo>
                      <a:pt x="54" y="35"/>
                    </a:lnTo>
                    <a:lnTo>
                      <a:pt x="48" y="43"/>
                    </a:lnTo>
                    <a:lnTo>
                      <a:pt x="45" y="52"/>
                    </a:lnTo>
                    <a:lnTo>
                      <a:pt x="42" y="55"/>
                    </a:lnTo>
                    <a:lnTo>
                      <a:pt x="35" y="68"/>
                    </a:lnTo>
                    <a:lnTo>
                      <a:pt x="26" y="73"/>
                    </a:lnTo>
                    <a:lnTo>
                      <a:pt x="19" y="74"/>
                    </a:lnTo>
                    <a:lnTo>
                      <a:pt x="18" y="75"/>
                    </a:lnTo>
                    <a:lnTo>
                      <a:pt x="14" y="71"/>
                    </a:lnTo>
                    <a:lnTo>
                      <a:pt x="11" y="65"/>
                    </a:lnTo>
                    <a:lnTo>
                      <a:pt x="10" y="59"/>
                    </a:lnTo>
                    <a:lnTo>
                      <a:pt x="10" y="52"/>
                    </a:lnTo>
                    <a:lnTo>
                      <a:pt x="9" y="45"/>
                    </a:lnTo>
                    <a:lnTo>
                      <a:pt x="8" y="39"/>
                    </a:lnTo>
                    <a:lnTo>
                      <a:pt x="6" y="36"/>
                    </a:lnTo>
                    <a:lnTo>
                      <a:pt x="5" y="22"/>
                    </a:lnTo>
                    <a:lnTo>
                      <a:pt x="3" y="17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8"/>
                    </a:lnTo>
                    <a:lnTo>
                      <a:pt x="3" y="6"/>
                    </a:lnTo>
                    <a:lnTo>
                      <a:pt x="6" y="6"/>
                    </a:lnTo>
                    <a:lnTo>
                      <a:pt x="7" y="7"/>
                    </a:lnTo>
                    <a:lnTo>
                      <a:pt x="9" y="10"/>
                    </a:lnTo>
                    <a:lnTo>
                      <a:pt x="12" y="16"/>
                    </a:lnTo>
                    <a:lnTo>
                      <a:pt x="13" y="16"/>
                    </a:lnTo>
                    <a:lnTo>
                      <a:pt x="17" y="16"/>
                    </a:lnTo>
                    <a:lnTo>
                      <a:pt x="20" y="14"/>
                    </a:lnTo>
                    <a:lnTo>
                      <a:pt x="25" y="13"/>
                    </a:lnTo>
                    <a:lnTo>
                      <a:pt x="27" y="11"/>
                    </a:lnTo>
                    <a:lnTo>
                      <a:pt x="27" y="6"/>
                    </a:lnTo>
                    <a:lnTo>
                      <a:pt x="28" y="4"/>
                    </a:lnTo>
                    <a:lnTo>
                      <a:pt x="29" y="1"/>
                    </a:lnTo>
                    <a:lnTo>
                      <a:pt x="35" y="3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9" name="Freeform 490"/>
              <p:cNvSpPr>
                <a:spLocks/>
              </p:cNvSpPr>
              <p:nvPr/>
            </p:nvSpPr>
            <p:spPr bwMode="auto">
              <a:xfrm>
                <a:off x="1986" y="2955"/>
                <a:ext cx="56" cy="75"/>
              </a:xfrm>
              <a:custGeom>
                <a:avLst/>
                <a:gdLst>
                  <a:gd name="T0" fmla="*/ 47 w 56"/>
                  <a:gd name="T1" fmla="*/ 0 h 75"/>
                  <a:gd name="T2" fmla="*/ 50 w 56"/>
                  <a:gd name="T3" fmla="*/ 0 h 75"/>
                  <a:gd name="T4" fmla="*/ 51 w 56"/>
                  <a:gd name="T5" fmla="*/ 3 h 75"/>
                  <a:gd name="T6" fmla="*/ 48 w 56"/>
                  <a:gd name="T7" fmla="*/ 6 h 75"/>
                  <a:gd name="T8" fmla="*/ 47 w 56"/>
                  <a:gd name="T9" fmla="*/ 10 h 75"/>
                  <a:gd name="T10" fmla="*/ 47 w 56"/>
                  <a:gd name="T11" fmla="*/ 14 h 75"/>
                  <a:gd name="T12" fmla="*/ 47 w 56"/>
                  <a:gd name="T13" fmla="*/ 16 h 75"/>
                  <a:gd name="T14" fmla="*/ 50 w 56"/>
                  <a:gd name="T15" fmla="*/ 19 h 75"/>
                  <a:gd name="T16" fmla="*/ 53 w 56"/>
                  <a:gd name="T17" fmla="*/ 20 h 75"/>
                  <a:gd name="T18" fmla="*/ 56 w 56"/>
                  <a:gd name="T19" fmla="*/ 22 h 75"/>
                  <a:gd name="T20" fmla="*/ 56 w 56"/>
                  <a:gd name="T21" fmla="*/ 26 h 75"/>
                  <a:gd name="T22" fmla="*/ 56 w 56"/>
                  <a:gd name="T23" fmla="*/ 31 h 75"/>
                  <a:gd name="T24" fmla="*/ 54 w 56"/>
                  <a:gd name="T25" fmla="*/ 35 h 75"/>
                  <a:gd name="T26" fmla="*/ 48 w 56"/>
                  <a:gd name="T27" fmla="*/ 43 h 75"/>
                  <a:gd name="T28" fmla="*/ 45 w 56"/>
                  <a:gd name="T29" fmla="*/ 52 h 75"/>
                  <a:gd name="T30" fmla="*/ 42 w 56"/>
                  <a:gd name="T31" fmla="*/ 55 h 75"/>
                  <a:gd name="T32" fmla="*/ 35 w 56"/>
                  <a:gd name="T33" fmla="*/ 68 h 75"/>
                  <a:gd name="T34" fmla="*/ 26 w 56"/>
                  <a:gd name="T35" fmla="*/ 73 h 75"/>
                  <a:gd name="T36" fmla="*/ 19 w 56"/>
                  <a:gd name="T37" fmla="*/ 74 h 75"/>
                  <a:gd name="T38" fmla="*/ 18 w 56"/>
                  <a:gd name="T39" fmla="*/ 75 h 75"/>
                  <a:gd name="T40" fmla="*/ 14 w 56"/>
                  <a:gd name="T41" fmla="*/ 71 h 75"/>
                  <a:gd name="T42" fmla="*/ 11 w 56"/>
                  <a:gd name="T43" fmla="*/ 65 h 75"/>
                  <a:gd name="T44" fmla="*/ 10 w 56"/>
                  <a:gd name="T45" fmla="*/ 59 h 75"/>
                  <a:gd name="T46" fmla="*/ 10 w 56"/>
                  <a:gd name="T47" fmla="*/ 52 h 75"/>
                  <a:gd name="T48" fmla="*/ 9 w 56"/>
                  <a:gd name="T49" fmla="*/ 45 h 75"/>
                  <a:gd name="T50" fmla="*/ 8 w 56"/>
                  <a:gd name="T51" fmla="*/ 39 h 75"/>
                  <a:gd name="T52" fmla="*/ 6 w 56"/>
                  <a:gd name="T53" fmla="*/ 36 h 75"/>
                  <a:gd name="T54" fmla="*/ 5 w 56"/>
                  <a:gd name="T55" fmla="*/ 22 h 75"/>
                  <a:gd name="T56" fmla="*/ 3 w 56"/>
                  <a:gd name="T57" fmla="*/ 17 h 75"/>
                  <a:gd name="T58" fmla="*/ 0 w 56"/>
                  <a:gd name="T59" fmla="*/ 13 h 75"/>
                  <a:gd name="T60" fmla="*/ 0 w 56"/>
                  <a:gd name="T61" fmla="*/ 14 h 75"/>
                  <a:gd name="T62" fmla="*/ 0 w 56"/>
                  <a:gd name="T63" fmla="*/ 8 h 75"/>
                  <a:gd name="T64" fmla="*/ 3 w 56"/>
                  <a:gd name="T65" fmla="*/ 6 h 75"/>
                  <a:gd name="T66" fmla="*/ 6 w 56"/>
                  <a:gd name="T67" fmla="*/ 6 h 75"/>
                  <a:gd name="T68" fmla="*/ 7 w 56"/>
                  <a:gd name="T69" fmla="*/ 7 h 75"/>
                  <a:gd name="T70" fmla="*/ 9 w 56"/>
                  <a:gd name="T71" fmla="*/ 10 h 75"/>
                  <a:gd name="T72" fmla="*/ 12 w 56"/>
                  <a:gd name="T73" fmla="*/ 16 h 75"/>
                  <a:gd name="T74" fmla="*/ 13 w 56"/>
                  <a:gd name="T75" fmla="*/ 16 h 75"/>
                  <a:gd name="T76" fmla="*/ 17 w 56"/>
                  <a:gd name="T77" fmla="*/ 16 h 75"/>
                  <a:gd name="T78" fmla="*/ 20 w 56"/>
                  <a:gd name="T79" fmla="*/ 14 h 75"/>
                  <a:gd name="T80" fmla="*/ 25 w 56"/>
                  <a:gd name="T81" fmla="*/ 13 h 75"/>
                  <a:gd name="T82" fmla="*/ 27 w 56"/>
                  <a:gd name="T83" fmla="*/ 11 h 75"/>
                  <a:gd name="T84" fmla="*/ 27 w 56"/>
                  <a:gd name="T85" fmla="*/ 6 h 75"/>
                  <a:gd name="T86" fmla="*/ 28 w 56"/>
                  <a:gd name="T87" fmla="*/ 4 h 75"/>
                  <a:gd name="T88" fmla="*/ 29 w 56"/>
                  <a:gd name="T89" fmla="*/ 1 h 75"/>
                  <a:gd name="T90" fmla="*/ 35 w 56"/>
                  <a:gd name="T91" fmla="*/ 3 h 75"/>
                  <a:gd name="T92" fmla="*/ 44 w 56"/>
                  <a:gd name="T93" fmla="*/ 0 h 75"/>
                  <a:gd name="T94" fmla="*/ 47 w 56"/>
                  <a:gd name="T95" fmla="*/ 0 h 75"/>
                  <a:gd name="T96" fmla="*/ 47 w 56"/>
                  <a:gd name="T97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6" h="75">
                    <a:moveTo>
                      <a:pt x="47" y="0"/>
                    </a:moveTo>
                    <a:lnTo>
                      <a:pt x="50" y="0"/>
                    </a:lnTo>
                    <a:lnTo>
                      <a:pt x="51" y="3"/>
                    </a:lnTo>
                    <a:lnTo>
                      <a:pt x="48" y="6"/>
                    </a:lnTo>
                    <a:lnTo>
                      <a:pt x="47" y="10"/>
                    </a:lnTo>
                    <a:lnTo>
                      <a:pt x="47" y="14"/>
                    </a:lnTo>
                    <a:lnTo>
                      <a:pt x="47" y="16"/>
                    </a:lnTo>
                    <a:lnTo>
                      <a:pt x="50" y="19"/>
                    </a:lnTo>
                    <a:lnTo>
                      <a:pt x="53" y="20"/>
                    </a:lnTo>
                    <a:lnTo>
                      <a:pt x="56" y="22"/>
                    </a:lnTo>
                    <a:lnTo>
                      <a:pt x="56" y="26"/>
                    </a:lnTo>
                    <a:lnTo>
                      <a:pt x="56" y="31"/>
                    </a:lnTo>
                    <a:lnTo>
                      <a:pt x="54" y="35"/>
                    </a:lnTo>
                    <a:lnTo>
                      <a:pt x="48" y="43"/>
                    </a:lnTo>
                    <a:lnTo>
                      <a:pt x="45" y="52"/>
                    </a:lnTo>
                    <a:lnTo>
                      <a:pt x="42" y="55"/>
                    </a:lnTo>
                    <a:lnTo>
                      <a:pt x="35" y="68"/>
                    </a:lnTo>
                    <a:lnTo>
                      <a:pt x="26" y="73"/>
                    </a:lnTo>
                    <a:lnTo>
                      <a:pt x="19" y="74"/>
                    </a:lnTo>
                    <a:lnTo>
                      <a:pt x="18" y="75"/>
                    </a:lnTo>
                    <a:lnTo>
                      <a:pt x="14" y="71"/>
                    </a:lnTo>
                    <a:lnTo>
                      <a:pt x="11" y="65"/>
                    </a:lnTo>
                    <a:lnTo>
                      <a:pt x="10" y="59"/>
                    </a:lnTo>
                    <a:lnTo>
                      <a:pt x="10" y="52"/>
                    </a:lnTo>
                    <a:lnTo>
                      <a:pt x="9" y="45"/>
                    </a:lnTo>
                    <a:lnTo>
                      <a:pt x="8" y="39"/>
                    </a:lnTo>
                    <a:lnTo>
                      <a:pt x="6" y="36"/>
                    </a:lnTo>
                    <a:lnTo>
                      <a:pt x="5" y="22"/>
                    </a:lnTo>
                    <a:lnTo>
                      <a:pt x="3" y="17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0" y="8"/>
                    </a:lnTo>
                    <a:lnTo>
                      <a:pt x="3" y="6"/>
                    </a:lnTo>
                    <a:lnTo>
                      <a:pt x="6" y="6"/>
                    </a:lnTo>
                    <a:lnTo>
                      <a:pt x="7" y="7"/>
                    </a:lnTo>
                    <a:lnTo>
                      <a:pt x="9" y="10"/>
                    </a:lnTo>
                    <a:lnTo>
                      <a:pt x="12" y="16"/>
                    </a:lnTo>
                    <a:lnTo>
                      <a:pt x="13" y="16"/>
                    </a:lnTo>
                    <a:lnTo>
                      <a:pt x="17" y="16"/>
                    </a:lnTo>
                    <a:lnTo>
                      <a:pt x="20" y="14"/>
                    </a:lnTo>
                    <a:lnTo>
                      <a:pt x="25" y="13"/>
                    </a:lnTo>
                    <a:lnTo>
                      <a:pt x="27" y="11"/>
                    </a:lnTo>
                    <a:lnTo>
                      <a:pt x="27" y="6"/>
                    </a:lnTo>
                    <a:lnTo>
                      <a:pt x="28" y="4"/>
                    </a:lnTo>
                    <a:lnTo>
                      <a:pt x="29" y="1"/>
                    </a:lnTo>
                    <a:lnTo>
                      <a:pt x="35" y="3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47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B9D6F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0" name="Freeform 491"/>
              <p:cNvSpPr>
                <a:spLocks/>
              </p:cNvSpPr>
              <p:nvPr/>
            </p:nvSpPr>
            <p:spPr bwMode="auto">
              <a:xfrm>
                <a:off x="2006" y="2721"/>
                <a:ext cx="180" cy="199"/>
              </a:xfrm>
              <a:custGeom>
                <a:avLst/>
                <a:gdLst>
                  <a:gd name="T0" fmla="*/ 41 w 180"/>
                  <a:gd name="T1" fmla="*/ 18 h 199"/>
                  <a:gd name="T2" fmla="*/ 45 w 180"/>
                  <a:gd name="T3" fmla="*/ 13 h 199"/>
                  <a:gd name="T4" fmla="*/ 61 w 180"/>
                  <a:gd name="T5" fmla="*/ 14 h 199"/>
                  <a:gd name="T6" fmla="*/ 75 w 180"/>
                  <a:gd name="T7" fmla="*/ 11 h 199"/>
                  <a:gd name="T8" fmla="*/ 88 w 180"/>
                  <a:gd name="T9" fmla="*/ 14 h 199"/>
                  <a:gd name="T10" fmla="*/ 106 w 180"/>
                  <a:gd name="T11" fmla="*/ 11 h 199"/>
                  <a:gd name="T12" fmla="*/ 127 w 180"/>
                  <a:gd name="T13" fmla="*/ 11 h 199"/>
                  <a:gd name="T14" fmla="*/ 147 w 180"/>
                  <a:gd name="T15" fmla="*/ 0 h 199"/>
                  <a:gd name="T16" fmla="*/ 156 w 180"/>
                  <a:gd name="T17" fmla="*/ 3 h 199"/>
                  <a:gd name="T18" fmla="*/ 157 w 180"/>
                  <a:gd name="T19" fmla="*/ 10 h 199"/>
                  <a:gd name="T20" fmla="*/ 159 w 180"/>
                  <a:gd name="T21" fmla="*/ 13 h 199"/>
                  <a:gd name="T22" fmla="*/ 164 w 180"/>
                  <a:gd name="T23" fmla="*/ 35 h 199"/>
                  <a:gd name="T24" fmla="*/ 170 w 180"/>
                  <a:gd name="T25" fmla="*/ 41 h 199"/>
                  <a:gd name="T26" fmla="*/ 178 w 180"/>
                  <a:gd name="T27" fmla="*/ 47 h 199"/>
                  <a:gd name="T28" fmla="*/ 180 w 180"/>
                  <a:gd name="T29" fmla="*/ 63 h 199"/>
                  <a:gd name="T30" fmla="*/ 180 w 180"/>
                  <a:gd name="T31" fmla="*/ 84 h 199"/>
                  <a:gd name="T32" fmla="*/ 174 w 180"/>
                  <a:gd name="T33" fmla="*/ 101 h 199"/>
                  <a:gd name="T34" fmla="*/ 167 w 180"/>
                  <a:gd name="T35" fmla="*/ 111 h 199"/>
                  <a:gd name="T36" fmla="*/ 150 w 180"/>
                  <a:gd name="T37" fmla="*/ 136 h 199"/>
                  <a:gd name="T38" fmla="*/ 144 w 180"/>
                  <a:gd name="T39" fmla="*/ 141 h 199"/>
                  <a:gd name="T40" fmla="*/ 134 w 180"/>
                  <a:gd name="T41" fmla="*/ 143 h 199"/>
                  <a:gd name="T42" fmla="*/ 121 w 180"/>
                  <a:gd name="T43" fmla="*/ 136 h 199"/>
                  <a:gd name="T44" fmla="*/ 109 w 180"/>
                  <a:gd name="T45" fmla="*/ 144 h 199"/>
                  <a:gd name="T46" fmla="*/ 99 w 180"/>
                  <a:gd name="T47" fmla="*/ 141 h 199"/>
                  <a:gd name="T48" fmla="*/ 95 w 180"/>
                  <a:gd name="T49" fmla="*/ 146 h 199"/>
                  <a:gd name="T50" fmla="*/ 88 w 180"/>
                  <a:gd name="T51" fmla="*/ 149 h 199"/>
                  <a:gd name="T52" fmla="*/ 75 w 180"/>
                  <a:gd name="T53" fmla="*/ 154 h 199"/>
                  <a:gd name="T54" fmla="*/ 76 w 180"/>
                  <a:gd name="T55" fmla="*/ 162 h 199"/>
                  <a:gd name="T56" fmla="*/ 72 w 180"/>
                  <a:gd name="T57" fmla="*/ 183 h 199"/>
                  <a:gd name="T58" fmla="*/ 42 w 180"/>
                  <a:gd name="T59" fmla="*/ 184 h 199"/>
                  <a:gd name="T60" fmla="*/ 26 w 180"/>
                  <a:gd name="T61" fmla="*/ 185 h 199"/>
                  <a:gd name="T62" fmla="*/ 18 w 180"/>
                  <a:gd name="T63" fmla="*/ 188 h 199"/>
                  <a:gd name="T64" fmla="*/ 12 w 180"/>
                  <a:gd name="T65" fmla="*/ 198 h 199"/>
                  <a:gd name="T66" fmla="*/ 3 w 180"/>
                  <a:gd name="T67" fmla="*/ 198 h 199"/>
                  <a:gd name="T68" fmla="*/ 0 w 180"/>
                  <a:gd name="T69" fmla="*/ 181 h 199"/>
                  <a:gd name="T70" fmla="*/ 1 w 180"/>
                  <a:gd name="T71" fmla="*/ 153 h 199"/>
                  <a:gd name="T72" fmla="*/ 9 w 180"/>
                  <a:gd name="T73" fmla="*/ 125 h 199"/>
                  <a:gd name="T74" fmla="*/ 19 w 180"/>
                  <a:gd name="T75" fmla="*/ 112 h 199"/>
                  <a:gd name="T76" fmla="*/ 27 w 180"/>
                  <a:gd name="T77" fmla="*/ 109 h 199"/>
                  <a:gd name="T78" fmla="*/ 32 w 180"/>
                  <a:gd name="T79" fmla="*/ 110 h 199"/>
                  <a:gd name="T80" fmla="*/ 44 w 180"/>
                  <a:gd name="T81" fmla="*/ 93 h 199"/>
                  <a:gd name="T82" fmla="*/ 53 w 180"/>
                  <a:gd name="T83" fmla="*/ 87 h 199"/>
                  <a:gd name="T84" fmla="*/ 57 w 180"/>
                  <a:gd name="T85" fmla="*/ 80 h 199"/>
                  <a:gd name="T86" fmla="*/ 56 w 180"/>
                  <a:gd name="T87" fmla="*/ 66 h 199"/>
                  <a:gd name="T88" fmla="*/ 52 w 180"/>
                  <a:gd name="T89" fmla="*/ 68 h 199"/>
                  <a:gd name="T90" fmla="*/ 45 w 180"/>
                  <a:gd name="T91" fmla="*/ 62 h 199"/>
                  <a:gd name="T92" fmla="*/ 39 w 180"/>
                  <a:gd name="T93" fmla="*/ 57 h 199"/>
                  <a:gd name="T94" fmla="*/ 36 w 180"/>
                  <a:gd name="T95" fmla="*/ 36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80" h="199">
                    <a:moveTo>
                      <a:pt x="39" y="24"/>
                    </a:moveTo>
                    <a:lnTo>
                      <a:pt x="41" y="18"/>
                    </a:lnTo>
                    <a:lnTo>
                      <a:pt x="41" y="16"/>
                    </a:lnTo>
                    <a:lnTo>
                      <a:pt x="45" y="13"/>
                    </a:lnTo>
                    <a:lnTo>
                      <a:pt x="54" y="11"/>
                    </a:lnTo>
                    <a:lnTo>
                      <a:pt x="61" y="14"/>
                    </a:lnTo>
                    <a:lnTo>
                      <a:pt x="67" y="13"/>
                    </a:lnTo>
                    <a:lnTo>
                      <a:pt x="75" y="11"/>
                    </a:lnTo>
                    <a:lnTo>
                      <a:pt x="78" y="17"/>
                    </a:lnTo>
                    <a:lnTo>
                      <a:pt x="88" y="14"/>
                    </a:lnTo>
                    <a:lnTo>
                      <a:pt x="98" y="14"/>
                    </a:lnTo>
                    <a:lnTo>
                      <a:pt x="106" y="11"/>
                    </a:lnTo>
                    <a:lnTo>
                      <a:pt x="116" y="11"/>
                    </a:lnTo>
                    <a:lnTo>
                      <a:pt x="127" y="11"/>
                    </a:lnTo>
                    <a:lnTo>
                      <a:pt x="144" y="0"/>
                    </a:lnTo>
                    <a:lnTo>
                      <a:pt x="147" y="0"/>
                    </a:lnTo>
                    <a:lnTo>
                      <a:pt x="147" y="2"/>
                    </a:lnTo>
                    <a:lnTo>
                      <a:pt x="156" y="3"/>
                    </a:lnTo>
                    <a:lnTo>
                      <a:pt x="157" y="5"/>
                    </a:lnTo>
                    <a:lnTo>
                      <a:pt x="157" y="10"/>
                    </a:lnTo>
                    <a:lnTo>
                      <a:pt x="157" y="11"/>
                    </a:lnTo>
                    <a:lnTo>
                      <a:pt x="159" y="13"/>
                    </a:lnTo>
                    <a:lnTo>
                      <a:pt x="162" y="30"/>
                    </a:lnTo>
                    <a:lnTo>
                      <a:pt x="164" y="35"/>
                    </a:lnTo>
                    <a:lnTo>
                      <a:pt x="167" y="38"/>
                    </a:lnTo>
                    <a:lnTo>
                      <a:pt x="170" y="41"/>
                    </a:lnTo>
                    <a:lnTo>
                      <a:pt x="174" y="42"/>
                    </a:lnTo>
                    <a:lnTo>
                      <a:pt x="178" y="47"/>
                    </a:lnTo>
                    <a:lnTo>
                      <a:pt x="180" y="52"/>
                    </a:lnTo>
                    <a:lnTo>
                      <a:pt x="180" y="63"/>
                    </a:lnTo>
                    <a:lnTo>
                      <a:pt x="180" y="71"/>
                    </a:lnTo>
                    <a:lnTo>
                      <a:pt x="180" y="84"/>
                    </a:lnTo>
                    <a:lnTo>
                      <a:pt x="178" y="93"/>
                    </a:lnTo>
                    <a:lnTo>
                      <a:pt x="174" y="101"/>
                    </a:lnTo>
                    <a:lnTo>
                      <a:pt x="168" y="109"/>
                    </a:lnTo>
                    <a:lnTo>
                      <a:pt x="167" y="111"/>
                    </a:lnTo>
                    <a:lnTo>
                      <a:pt x="161" y="118"/>
                    </a:lnTo>
                    <a:lnTo>
                      <a:pt x="150" y="136"/>
                    </a:lnTo>
                    <a:lnTo>
                      <a:pt x="147" y="140"/>
                    </a:lnTo>
                    <a:lnTo>
                      <a:pt x="144" y="141"/>
                    </a:lnTo>
                    <a:lnTo>
                      <a:pt x="138" y="140"/>
                    </a:lnTo>
                    <a:lnTo>
                      <a:pt x="134" y="143"/>
                    </a:lnTo>
                    <a:lnTo>
                      <a:pt x="125" y="139"/>
                    </a:lnTo>
                    <a:lnTo>
                      <a:pt x="121" y="136"/>
                    </a:lnTo>
                    <a:lnTo>
                      <a:pt x="114" y="146"/>
                    </a:lnTo>
                    <a:lnTo>
                      <a:pt x="109" y="144"/>
                    </a:lnTo>
                    <a:lnTo>
                      <a:pt x="102" y="143"/>
                    </a:lnTo>
                    <a:lnTo>
                      <a:pt x="99" y="141"/>
                    </a:lnTo>
                    <a:lnTo>
                      <a:pt x="98" y="146"/>
                    </a:lnTo>
                    <a:lnTo>
                      <a:pt x="95" y="146"/>
                    </a:lnTo>
                    <a:lnTo>
                      <a:pt x="91" y="146"/>
                    </a:lnTo>
                    <a:lnTo>
                      <a:pt x="88" y="149"/>
                    </a:lnTo>
                    <a:lnTo>
                      <a:pt x="82" y="152"/>
                    </a:lnTo>
                    <a:lnTo>
                      <a:pt x="75" y="154"/>
                    </a:lnTo>
                    <a:lnTo>
                      <a:pt x="75" y="157"/>
                    </a:lnTo>
                    <a:lnTo>
                      <a:pt x="76" y="162"/>
                    </a:lnTo>
                    <a:lnTo>
                      <a:pt x="69" y="180"/>
                    </a:lnTo>
                    <a:lnTo>
                      <a:pt x="72" y="183"/>
                    </a:lnTo>
                    <a:lnTo>
                      <a:pt x="42" y="183"/>
                    </a:lnTo>
                    <a:lnTo>
                      <a:pt x="42" y="184"/>
                    </a:lnTo>
                    <a:lnTo>
                      <a:pt x="39" y="187"/>
                    </a:lnTo>
                    <a:lnTo>
                      <a:pt x="26" y="185"/>
                    </a:lnTo>
                    <a:lnTo>
                      <a:pt x="22" y="187"/>
                    </a:lnTo>
                    <a:lnTo>
                      <a:pt x="18" y="188"/>
                    </a:lnTo>
                    <a:lnTo>
                      <a:pt x="15" y="191"/>
                    </a:lnTo>
                    <a:lnTo>
                      <a:pt x="12" y="198"/>
                    </a:lnTo>
                    <a:lnTo>
                      <a:pt x="6" y="199"/>
                    </a:lnTo>
                    <a:lnTo>
                      <a:pt x="3" y="198"/>
                    </a:lnTo>
                    <a:lnTo>
                      <a:pt x="0" y="195"/>
                    </a:lnTo>
                    <a:lnTo>
                      <a:pt x="0" y="181"/>
                    </a:lnTo>
                    <a:lnTo>
                      <a:pt x="1" y="162"/>
                    </a:lnTo>
                    <a:lnTo>
                      <a:pt x="1" y="153"/>
                    </a:lnTo>
                    <a:lnTo>
                      <a:pt x="6" y="132"/>
                    </a:lnTo>
                    <a:lnTo>
                      <a:pt x="9" y="125"/>
                    </a:lnTo>
                    <a:lnTo>
                      <a:pt x="12" y="121"/>
                    </a:lnTo>
                    <a:lnTo>
                      <a:pt x="19" y="112"/>
                    </a:lnTo>
                    <a:lnTo>
                      <a:pt x="27" y="104"/>
                    </a:lnTo>
                    <a:lnTo>
                      <a:pt x="27" y="109"/>
                    </a:lnTo>
                    <a:lnTo>
                      <a:pt x="29" y="110"/>
                    </a:lnTo>
                    <a:lnTo>
                      <a:pt x="32" y="110"/>
                    </a:lnTo>
                    <a:lnTo>
                      <a:pt x="36" y="104"/>
                    </a:lnTo>
                    <a:lnTo>
                      <a:pt x="44" y="93"/>
                    </a:lnTo>
                    <a:lnTo>
                      <a:pt x="47" y="90"/>
                    </a:lnTo>
                    <a:lnTo>
                      <a:pt x="53" y="87"/>
                    </a:lnTo>
                    <a:lnTo>
                      <a:pt x="56" y="84"/>
                    </a:lnTo>
                    <a:lnTo>
                      <a:pt x="57" y="80"/>
                    </a:lnTo>
                    <a:lnTo>
                      <a:pt x="57" y="68"/>
                    </a:lnTo>
                    <a:lnTo>
                      <a:pt x="56" y="66"/>
                    </a:lnTo>
                    <a:lnTo>
                      <a:pt x="54" y="65"/>
                    </a:lnTo>
                    <a:lnTo>
                      <a:pt x="52" y="68"/>
                    </a:lnTo>
                    <a:lnTo>
                      <a:pt x="50" y="65"/>
                    </a:lnTo>
                    <a:lnTo>
                      <a:pt x="45" y="62"/>
                    </a:lnTo>
                    <a:lnTo>
                      <a:pt x="42" y="60"/>
                    </a:lnTo>
                    <a:lnTo>
                      <a:pt x="39" y="57"/>
                    </a:lnTo>
                    <a:lnTo>
                      <a:pt x="36" y="50"/>
                    </a:lnTo>
                    <a:lnTo>
                      <a:pt x="36" y="36"/>
                    </a:lnTo>
                    <a:lnTo>
                      <a:pt x="39" y="2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1" name="Freeform 492"/>
              <p:cNvSpPr>
                <a:spLocks/>
              </p:cNvSpPr>
              <p:nvPr/>
            </p:nvSpPr>
            <p:spPr bwMode="auto">
              <a:xfrm>
                <a:off x="2006" y="2721"/>
                <a:ext cx="180" cy="199"/>
              </a:xfrm>
              <a:custGeom>
                <a:avLst/>
                <a:gdLst>
                  <a:gd name="T0" fmla="*/ 41 w 180"/>
                  <a:gd name="T1" fmla="*/ 18 h 199"/>
                  <a:gd name="T2" fmla="*/ 45 w 180"/>
                  <a:gd name="T3" fmla="*/ 13 h 199"/>
                  <a:gd name="T4" fmla="*/ 61 w 180"/>
                  <a:gd name="T5" fmla="*/ 14 h 199"/>
                  <a:gd name="T6" fmla="*/ 75 w 180"/>
                  <a:gd name="T7" fmla="*/ 11 h 199"/>
                  <a:gd name="T8" fmla="*/ 88 w 180"/>
                  <a:gd name="T9" fmla="*/ 14 h 199"/>
                  <a:gd name="T10" fmla="*/ 106 w 180"/>
                  <a:gd name="T11" fmla="*/ 11 h 199"/>
                  <a:gd name="T12" fmla="*/ 127 w 180"/>
                  <a:gd name="T13" fmla="*/ 11 h 199"/>
                  <a:gd name="T14" fmla="*/ 147 w 180"/>
                  <a:gd name="T15" fmla="*/ 0 h 199"/>
                  <a:gd name="T16" fmla="*/ 156 w 180"/>
                  <a:gd name="T17" fmla="*/ 3 h 199"/>
                  <a:gd name="T18" fmla="*/ 157 w 180"/>
                  <a:gd name="T19" fmla="*/ 10 h 199"/>
                  <a:gd name="T20" fmla="*/ 159 w 180"/>
                  <a:gd name="T21" fmla="*/ 13 h 199"/>
                  <a:gd name="T22" fmla="*/ 164 w 180"/>
                  <a:gd name="T23" fmla="*/ 35 h 199"/>
                  <a:gd name="T24" fmla="*/ 170 w 180"/>
                  <a:gd name="T25" fmla="*/ 41 h 199"/>
                  <a:gd name="T26" fmla="*/ 178 w 180"/>
                  <a:gd name="T27" fmla="*/ 47 h 199"/>
                  <a:gd name="T28" fmla="*/ 180 w 180"/>
                  <a:gd name="T29" fmla="*/ 63 h 199"/>
                  <a:gd name="T30" fmla="*/ 180 w 180"/>
                  <a:gd name="T31" fmla="*/ 84 h 199"/>
                  <a:gd name="T32" fmla="*/ 174 w 180"/>
                  <a:gd name="T33" fmla="*/ 101 h 199"/>
                  <a:gd name="T34" fmla="*/ 167 w 180"/>
                  <a:gd name="T35" fmla="*/ 111 h 199"/>
                  <a:gd name="T36" fmla="*/ 150 w 180"/>
                  <a:gd name="T37" fmla="*/ 136 h 199"/>
                  <a:gd name="T38" fmla="*/ 144 w 180"/>
                  <a:gd name="T39" fmla="*/ 141 h 199"/>
                  <a:gd name="T40" fmla="*/ 134 w 180"/>
                  <a:gd name="T41" fmla="*/ 143 h 199"/>
                  <a:gd name="T42" fmla="*/ 121 w 180"/>
                  <a:gd name="T43" fmla="*/ 136 h 199"/>
                  <a:gd name="T44" fmla="*/ 109 w 180"/>
                  <a:gd name="T45" fmla="*/ 144 h 199"/>
                  <a:gd name="T46" fmla="*/ 99 w 180"/>
                  <a:gd name="T47" fmla="*/ 141 h 199"/>
                  <a:gd name="T48" fmla="*/ 95 w 180"/>
                  <a:gd name="T49" fmla="*/ 146 h 199"/>
                  <a:gd name="T50" fmla="*/ 88 w 180"/>
                  <a:gd name="T51" fmla="*/ 149 h 199"/>
                  <a:gd name="T52" fmla="*/ 75 w 180"/>
                  <a:gd name="T53" fmla="*/ 154 h 199"/>
                  <a:gd name="T54" fmla="*/ 76 w 180"/>
                  <a:gd name="T55" fmla="*/ 162 h 199"/>
                  <a:gd name="T56" fmla="*/ 72 w 180"/>
                  <a:gd name="T57" fmla="*/ 183 h 199"/>
                  <a:gd name="T58" fmla="*/ 42 w 180"/>
                  <a:gd name="T59" fmla="*/ 184 h 199"/>
                  <a:gd name="T60" fmla="*/ 26 w 180"/>
                  <a:gd name="T61" fmla="*/ 185 h 199"/>
                  <a:gd name="T62" fmla="*/ 18 w 180"/>
                  <a:gd name="T63" fmla="*/ 188 h 199"/>
                  <a:gd name="T64" fmla="*/ 12 w 180"/>
                  <a:gd name="T65" fmla="*/ 198 h 199"/>
                  <a:gd name="T66" fmla="*/ 3 w 180"/>
                  <a:gd name="T67" fmla="*/ 198 h 199"/>
                  <a:gd name="T68" fmla="*/ 0 w 180"/>
                  <a:gd name="T69" fmla="*/ 181 h 199"/>
                  <a:gd name="T70" fmla="*/ 1 w 180"/>
                  <a:gd name="T71" fmla="*/ 153 h 199"/>
                  <a:gd name="T72" fmla="*/ 9 w 180"/>
                  <a:gd name="T73" fmla="*/ 125 h 199"/>
                  <a:gd name="T74" fmla="*/ 19 w 180"/>
                  <a:gd name="T75" fmla="*/ 112 h 199"/>
                  <a:gd name="T76" fmla="*/ 27 w 180"/>
                  <a:gd name="T77" fmla="*/ 109 h 199"/>
                  <a:gd name="T78" fmla="*/ 32 w 180"/>
                  <a:gd name="T79" fmla="*/ 110 h 199"/>
                  <a:gd name="T80" fmla="*/ 44 w 180"/>
                  <a:gd name="T81" fmla="*/ 93 h 199"/>
                  <a:gd name="T82" fmla="*/ 53 w 180"/>
                  <a:gd name="T83" fmla="*/ 87 h 199"/>
                  <a:gd name="T84" fmla="*/ 57 w 180"/>
                  <a:gd name="T85" fmla="*/ 80 h 199"/>
                  <a:gd name="T86" fmla="*/ 56 w 180"/>
                  <a:gd name="T87" fmla="*/ 66 h 199"/>
                  <a:gd name="T88" fmla="*/ 52 w 180"/>
                  <a:gd name="T89" fmla="*/ 68 h 199"/>
                  <a:gd name="T90" fmla="*/ 45 w 180"/>
                  <a:gd name="T91" fmla="*/ 62 h 199"/>
                  <a:gd name="T92" fmla="*/ 39 w 180"/>
                  <a:gd name="T93" fmla="*/ 57 h 199"/>
                  <a:gd name="T94" fmla="*/ 36 w 180"/>
                  <a:gd name="T95" fmla="*/ 36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80" h="199">
                    <a:moveTo>
                      <a:pt x="39" y="24"/>
                    </a:moveTo>
                    <a:lnTo>
                      <a:pt x="41" y="18"/>
                    </a:lnTo>
                    <a:lnTo>
                      <a:pt x="41" y="16"/>
                    </a:lnTo>
                    <a:lnTo>
                      <a:pt x="45" y="13"/>
                    </a:lnTo>
                    <a:lnTo>
                      <a:pt x="54" y="11"/>
                    </a:lnTo>
                    <a:lnTo>
                      <a:pt x="61" y="14"/>
                    </a:lnTo>
                    <a:lnTo>
                      <a:pt x="67" y="13"/>
                    </a:lnTo>
                    <a:lnTo>
                      <a:pt x="75" y="11"/>
                    </a:lnTo>
                    <a:lnTo>
                      <a:pt x="78" y="17"/>
                    </a:lnTo>
                    <a:lnTo>
                      <a:pt x="88" y="14"/>
                    </a:lnTo>
                    <a:lnTo>
                      <a:pt x="98" y="14"/>
                    </a:lnTo>
                    <a:lnTo>
                      <a:pt x="106" y="11"/>
                    </a:lnTo>
                    <a:lnTo>
                      <a:pt x="116" y="11"/>
                    </a:lnTo>
                    <a:lnTo>
                      <a:pt x="127" y="11"/>
                    </a:lnTo>
                    <a:lnTo>
                      <a:pt x="144" y="0"/>
                    </a:lnTo>
                    <a:lnTo>
                      <a:pt x="147" y="0"/>
                    </a:lnTo>
                    <a:lnTo>
                      <a:pt x="147" y="2"/>
                    </a:lnTo>
                    <a:lnTo>
                      <a:pt x="156" y="3"/>
                    </a:lnTo>
                    <a:lnTo>
                      <a:pt x="157" y="5"/>
                    </a:lnTo>
                    <a:lnTo>
                      <a:pt x="157" y="10"/>
                    </a:lnTo>
                    <a:lnTo>
                      <a:pt x="157" y="11"/>
                    </a:lnTo>
                    <a:lnTo>
                      <a:pt x="159" y="13"/>
                    </a:lnTo>
                    <a:lnTo>
                      <a:pt x="162" y="30"/>
                    </a:lnTo>
                    <a:lnTo>
                      <a:pt x="164" y="35"/>
                    </a:lnTo>
                    <a:lnTo>
                      <a:pt x="167" y="38"/>
                    </a:lnTo>
                    <a:lnTo>
                      <a:pt x="170" y="41"/>
                    </a:lnTo>
                    <a:lnTo>
                      <a:pt x="174" y="42"/>
                    </a:lnTo>
                    <a:lnTo>
                      <a:pt x="178" y="47"/>
                    </a:lnTo>
                    <a:lnTo>
                      <a:pt x="180" y="52"/>
                    </a:lnTo>
                    <a:lnTo>
                      <a:pt x="180" y="63"/>
                    </a:lnTo>
                    <a:lnTo>
                      <a:pt x="180" y="71"/>
                    </a:lnTo>
                    <a:lnTo>
                      <a:pt x="180" y="84"/>
                    </a:lnTo>
                    <a:lnTo>
                      <a:pt x="178" y="93"/>
                    </a:lnTo>
                    <a:lnTo>
                      <a:pt x="174" y="101"/>
                    </a:lnTo>
                    <a:lnTo>
                      <a:pt x="168" y="109"/>
                    </a:lnTo>
                    <a:lnTo>
                      <a:pt x="167" y="111"/>
                    </a:lnTo>
                    <a:lnTo>
                      <a:pt x="161" y="118"/>
                    </a:lnTo>
                    <a:lnTo>
                      <a:pt x="150" y="136"/>
                    </a:lnTo>
                    <a:lnTo>
                      <a:pt x="147" y="140"/>
                    </a:lnTo>
                    <a:lnTo>
                      <a:pt x="144" y="141"/>
                    </a:lnTo>
                    <a:lnTo>
                      <a:pt x="138" y="140"/>
                    </a:lnTo>
                    <a:lnTo>
                      <a:pt x="134" y="143"/>
                    </a:lnTo>
                    <a:lnTo>
                      <a:pt x="125" y="139"/>
                    </a:lnTo>
                    <a:lnTo>
                      <a:pt x="121" y="136"/>
                    </a:lnTo>
                    <a:lnTo>
                      <a:pt x="114" y="146"/>
                    </a:lnTo>
                    <a:lnTo>
                      <a:pt x="109" y="144"/>
                    </a:lnTo>
                    <a:lnTo>
                      <a:pt x="102" y="143"/>
                    </a:lnTo>
                    <a:lnTo>
                      <a:pt x="99" y="141"/>
                    </a:lnTo>
                    <a:lnTo>
                      <a:pt x="98" y="146"/>
                    </a:lnTo>
                    <a:lnTo>
                      <a:pt x="95" y="146"/>
                    </a:lnTo>
                    <a:lnTo>
                      <a:pt x="91" y="146"/>
                    </a:lnTo>
                    <a:lnTo>
                      <a:pt x="88" y="149"/>
                    </a:lnTo>
                    <a:lnTo>
                      <a:pt x="82" y="152"/>
                    </a:lnTo>
                    <a:lnTo>
                      <a:pt x="75" y="154"/>
                    </a:lnTo>
                    <a:lnTo>
                      <a:pt x="75" y="157"/>
                    </a:lnTo>
                    <a:lnTo>
                      <a:pt x="76" y="162"/>
                    </a:lnTo>
                    <a:lnTo>
                      <a:pt x="69" y="180"/>
                    </a:lnTo>
                    <a:lnTo>
                      <a:pt x="72" y="183"/>
                    </a:lnTo>
                    <a:lnTo>
                      <a:pt x="42" y="183"/>
                    </a:lnTo>
                    <a:lnTo>
                      <a:pt x="42" y="184"/>
                    </a:lnTo>
                    <a:lnTo>
                      <a:pt x="39" y="187"/>
                    </a:lnTo>
                    <a:lnTo>
                      <a:pt x="26" y="185"/>
                    </a:lnTo>
                    <a:lnTo>
                      <a:pt x="22" y="187"/>
                    </a:lnTo>
                    <a:lnTo>
                      <a:pt x="18" y="188"/>
                    </a:lnTo>
                    <a:lnTo>
                      <a:pt x="15" y="191"/>
                    </a:lnTo>
                    <a:lnTo>
                      <a:pt x="12" y="198"/>
                    </a:lnTo>
                    <a:lnTo>
                      <a:pt x="6" y="199"/>
                    </a:lnTo>
                    <a:lnTo>
                      <a:pt x="3" y="198"/>
                    </a:lnTo>
                    <a:lnTo>
                      <a:pt x="0" y="195"/>
                    </a:lnTo>
                    <a:lnTo>
                      <a:pt x="0" y="181"/>
                    </a:lnTo>
                    <a:lnTo>
                      <a:pt x="1" y="162"/>
                    </a:lnTo>
                    <a:lnTo>
                      <a:pt x="1" y="153"/>
                    </a:lnTo>
                    <a:lnTo>
                      <a:pt x="6" y="132"/>
                    </a:lnTo>
                    <a:lnTo>
                      <a:pt x="9" y="125"/>
                    </a:lnTo>
                    <a:lnTo>
                      <a:pt x="12" y="121"/>
                    </a:lnTo>
                    <a:lnTo>
                      <a:pt x="19" y="112"/>
                    </a:lnTo>
                    <a:lnTo>
                      <a:pt x="27" y="104"/>
                    </a:lnTo>
                    <a:lnTo>
                      <a:pt x="27" y="109"/>
                    </a:lnTo>
                    <a:lnTo>
                      <a:pt x="29" y="110"/>
                    </a:lnTo>
                    <a:lnTo>
                      <a:pt x="32" y="110"/>
                    </a:lnTo>
                    <a:lnTo>
                      <a:pt x="36" y="104"/>
                    </a:lnTo>
                    <a:lnTo>
                      <a:pt x="44" y="93"/>
                    </a:lnTo>
                    <a:lnTo>
                      <a:pt x="47" y="90"/>
                    </a:lnTo>
                    <a:lnTo>
                      <a:pt x="53" y="87"/>
                    </a:lnTo>
                    <a:lnTo>
                      <a:pt x="56" y="84"/>
                    </a:lnTo>
                    <a:lnTo>
                      <a:pt x="57" y="80"/>
                    </a:lnTo>
                    <a:lnTo>
                      <a:pt x="57" y="68"/>
                    </a:lnTo>
                    <a:lnTo>
                      <a:pt x="56" y="66"/>
                    </a:lnTo>
                    <a:lnTo>
                      <a:pt x="54" y="65"/>
                    </a:lnTo>
                    <a:lnTo>
                      <a:pt x="52" y="68"/>
                    </a:lnTo>
                    <a:lnTo>
                      <a:pt x="50" y="65"/>
                    </a:lnTo>
                    <a:lnTo>
                      <a:pt x="45" y="62"/>
                    </a:lnTo>
                    <a:lnTo>
                      <a:pt x="42" y="60"/>
                    </a:lnTo>
                    <a:lnTo>
                      <a:pt x="39" y="57"/>
                    </a:lnTo>
                    <a:lnTo>
                      <a:pt x="36" y="50"/>
                    </a:lnTo>
                    <a:lnTo>
                      <a:pt x="36" y="36"/>
                    </a:lnTo>
                    <a:lnTo>
                      <a:pt x="39" y="24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AA9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2" name="Freeform 493"/>
              <p:cNvSpPr>
                <a:spLocks/>
              </p:cNvSpPr>
              <p:nvPr/>
            </p:nvSpPr>
            <p:spPr bwMode="auto">
              <a:xfrm>
                <a:off x="1982" y="2908"/>
                <a:ext cx="63" cy="63"/>
              </a:xfrm>
              <a:custGeom>
                <a:avLst/>
                <a:gdLst>
                  <a:gd name="T0" fmla="*/ 41 w 63"/>
                  <a:gd name="T1" fmla="*/ 3 h 63"/>
                  <a:gd name="T2" fmla="*/ 45 w 63"/>
                  <a:gd name="T3" fmla="*/ 2 h 63"/>
                  <a:gd name="T4" fmla="*/ 48 w 63"/>
                  <a:gd name="T5" fmla="*/ 0 h 63"/>
                  <a:gd name="T6" fmla="*/ 51 w 63"/>
                  <a:gd name="T7" fmla="*/ 4 h 63"/>
                  <a:gd name="T8" fmla="*/ 59 w 63"/>
                  <a:gd name="T9" fmla="*/ 18 h 63"/>
                  <a:gd name="T10" fmla="*/ 62 w 63"/>
                  <a:gd name="T11" fmla="*/ 27 h 63"/>
                  <a:gd name="T12" fmla="*/ 63 w 63"/>
                  <a:gd name="T13" fmla="*/ 33 h 63"/>
                  <a:gd name="T14" fmla="*/ 60 w 63"/>
                  <a:gd name="T15" fmla="*/ 39 h 63"/>
                  <a:gd name="T16" fmla="*/ 54 w 63"/>
                  <a:gd name="T17" fmla="*/ 49 h 63"/>
                  <a:gd name="T18" fmla="*/ 53 w 63"/>
                  <a:gd name="T19" fmla="*/ 47 h 63"/>
                  <a:gd name="T20" fmla="*/ 50 w 63"/>
                  <a:gd name="T21" fmla="*/ 47 h 63"/>
                  <a:gd name="T22" fmla="*/ 50 w 63"/>
                  <a:gd name="T23" fmla="*/ 46 h 63"/>
                  <a:gd name="T24" fmla="*/ 48 w 63"/>
                  <a:gd name="T25" fmla="*/ 46 h 63"/>
                  <a:gd name="T26" fmla="*/ 39 w 63"/>
                  <a:gd name="T27" fmla="*/ 49 h 63"/>
                  <a:gd name="T28" fmla="*/ 33 w 63"/>
                  <a:gd name="T29" fmla="*/ 47 h 63"/>
                  <a:gd name="T30" fmla="*/ 32 w 63"/>
                  <a:gd name="T31" fmla="*/ 50 h 63"/>
                  <a:gd name="T32" fmla="*/ 30 w 63"/>
                  <a:gd name="T33" fmla="*/ 52 h 63"/>
                  <a:gd name="T34" fmla="*/ 30 w 63"/>
                  <a:gd name="T35" fmla="*/ 57 h 63"/>
                  <a:gd name="T36" fmla="*/ 29 w 63"/>
                  <a:gd name="T37" fmla="*/ 59 h 63"/>
                  <a:gd name="T38" fmla="*/ 24 w 63"/>
                  <a:gd name="T39" fmla="*/ 60 h 63"/>
                  <a:gd name="T40" fmla="*/ 21 w 63"/>
                  <a:gd name="T41" fmla="*/ 62 h 63"/>
                  <a:gd name="T42" fmla="*/ 17 w 63"/>
                  <a:gd name="T43" fmla="*/ 63 h 63"/>
                  <a:gd name="T44" fmla="*/ 15 w 63"/>
                  <a:gd name="T45" fmla="*/ 62 h 63"/>
                  <a:gd name="T46" fmla="*/ 12 w 63"/>
                  <a:gd name="T47" fmla="*/ 56 h 63"/>
                  <a:gd name="T48" fmla="*/ 11 w 63"/>
                  <a:gd name="T49" fmla="*/ 53 h 63"/>
                  <a:gd name="T50" fmla="*/ 9 w 63"/>
                  <a:gd name="T51" fmla="*/ 52 h 63"/>
                  <a:gd name="T52" fmla="*/ 6 w 63"/>
                  <a:gd name="T53" fmla="*/ 52 h 63"/>
                  <a:gd name="T54" fmla="*/ 3 w 63"/>
                  <a:gd name="T55" fmla="*/ 54 h 63"/>
                  <a:gd name="T56" fmla="*/ 3 w 63"/>
                  <a:gd name="T57" fmla="*/ 60 h 63"/>
                  <a:gd name="T58" fmla="*/ 3 w 63"/>
                  <a:gd name="T59" fmla="*/ 59 h 63"/>
                  <a:gd name="T60" fmla="*/ 0 w 63"/>
                  <a:gd name="T61" fmla="*/ 55 h 63"/>
                  <a:gd name="T62" fmla="*/ 0 w 63"/>
                  <a:gd name="T63" fmla="*/ 53 h 63"/>
                  <a:gd name="T64" fmla="*/ 0 w 63"/>
                  <a:gd name="T65" fmla="*/ 49 h 63"/>
                  <a:gd name="T66" fmla="*/ 6 w 63"/>
                  <a:gd name="T67" fmla="*/ 38 h 63"/>
                  <a:gd name="T68" fmla="*/ 8 w 63"/>
                  <a:gd name="T69" fmla="*/ 31 h 63"/>
                  <a:gd name="T70" fmla="*/ 12 w 63"/>
                  <a:gd name="T71" fmla="*/ 22 h 63"/>
                  <a:gd name="T72" fmla="*/ 17 w 63"/>
                  <a:gd name="T73" fmla="*/ 15 h 63"/>
                  <a:gd name="T74" fmla="*/ 21 w 63"/>
                  <a:gd name="T75" fmla="*/ 10 h 63"/>
                  <a:gd name="T76" fmla="*/ 23 w 63"/>
                  <a:gd name="T77" fmla="*/ 9 h 63"/>
                  <a:gd name="T78" fmla="*/ 26 w 63"/>
                  <a:gd name="T79" fmla="*/ 12 h 63"/>
                  <a:gd name="T80" fmla="*/ 30 w 63"/>
                  <a:gd name="T81" fmla="*/ 12 h 63"/>
                  <a:gd name="T82" fmla="*/ 35 w 63"/>
                  <a:gd name="T83" fmla="*/ 12 h 63"/>
                  <a:gd name="T84" fmla="*/ 39 w 63"/>
                  <a:gd name="T85" fmla="*/ 5 h 63"/>
                  <a:gd name="T86" fmla="*/ 41 w 63"/>
                  <a:gd name="T87" fmla="*/ 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" h="63">
                    <a:moveTo>
                      <a:pt x="41" y="3"/>
                    </a:moveTo>
                    <a:lnTo>
                      <a:pt x="45" y="2"/>
                    </a:lnTo>
                    <a:lnTo>
                      <a:pt x="48" y="0"/>
                    </a:lnTo>
                    <a:lnTo>
                      <a:pt x="51" y="4"/>
                    </a:lnTo>
                    <a:lnTo>
                      <a:pt x="59" y="18"/>
                    </a:lnTo>
                    <a:lnTo>
                      <a:pt x="62" y="27"/>
                    </a:lnTo>
                    <a:lnTo>
                      <a:pt x="63" y="33"/>
                    </a:lnTo>
                    <a:lnTo>
                      <a:pt x="60" y="39"/>
                    </a:lnTo>
                    <a:lnTo>
                      <a:pt x="54" y="49"/>
                    </a:lnTo>
                    <a:lnTo>
                      <a:pt x="53" y="47"/>
                    </a:lnTo>
                    <a:lnTo>
                      <a:pt x="50" y="47"/>
                    </a:lnTo>
                    <a:lnTo>
                      <a:pt x="50" y="46"/>
                    </a:lnTo>
                    <a:lnTo>
                      <a:pt x="48" y="46"/>
                    </a:lnTo>
                    <a:lnTo>
                      <a:pt x="39" y="49"/>
                    </a:lnTo>
                    <a:lnTo>
                      <a:pt x="33" y="47"/>
                    </a:lnTo>
                    <a:lnTo>
                      <a:pt x="32" y="50"/>
                    </a:lnTo>
                    <a:lnTo>
                      <a:pt x="30" y="52"/>
                    </a:lnTo>
                    <a:lnTo>
                      <a:pt x="30" y="57"/>
                    </a:lnTo>
                    <a:lnTo>
                      <a:pt x="29" y="59"/>
                    </a:lnTo>
                    <a:lnTo>
                      <a:pt x="24" y="60"/>
                    </a:lnTo>
                    <a:lnTo>
                      <a:pt x="21" y="62"/>
                    </a:lnTo>
                    <a:lnTo>
                      <a:pt x="17" y="63"/>
                    </a:lnTo>
                    <a:lnTo>
                      <a:pt x="15" y="62"/>
                    </a:lnTo>
                    <a:lnTo>
                      <a:pt x="12" y="56"/>
                    </a:lnTo>
                    <a:lnTo>
                      <a:pt x="11" y="53"/>
                    </a:lnTo>
                    <a:lnTo>
                      <a:pt x="9" y="52"/>
                    </a:lnTo>
                    <a:lnTo>
                      <a:pt x="6" y="52"/>
                    </a:lnTo>
                    <a:lnTo>
                      <a:pt x="3" y="54"/>
                    </a:lnTo>
                    <a:lnTo>
                      <a:pt x="3" y="60"/>
                    </a:lnTo>
                    <a:lnTo>
                      <a:pt x="3" y="59"/>
                    </a:lnTo>
                    <a:lnTo>
                      <a:pt x="0" y="55"/>
                    </a:lnTo>
                    <a:lnTo>
                      <a:pt x="0" y="53"/>
                    </a:lnTo>
                    <a:lnTo>
                      <a:pt x="0" y="49"/>
                    </a:lnTo>
                    <a:lnTo>
                      <a:pt x="6" y="38"/>
                    </a:lnTo>
                    <a:lnTo>
                      <a:pt x="8" y="31"/>
                    </a:lnTo>
                    <a:lnTo>
                      <a:pt x="12" y="22"/>
                    </a:lnTo>
                    <a:lnTo>
                      <a:pt x="17" y="15"/>
                    </a:lnTo>
                    <a:lnTo>
                      <a:pt x="21" y="10"/>
                    </a:lnTo>
                    <a:lnTo>
                      <a:pt x="23" y="9"/>
                    </a:lnTo>
                    <a:lnTo>
                      <a:pt x="26" y="12"/>
                    </a:lnTo>
                    <a:lnTo>
                      <a:pt x="30" y="12"/>
                    </a:lnTo>
                    <a:lnTo>
                      <a:pt x="35" y="12"/>
                    </a:lnTo>
                    <a:lnTo>
                      <a:pt x="39" y="5"/>
                    </a:lnTo>
                    <a:lnTo>
                      <a:pt x="41" y="3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3" name="Freeform 494"/>
              <p:cNvSpPr>
                <a:spLocks/>
              </p:cNvSpPr>
              <p:nvPr/>
            </p:nvSpPr>
            <p:spPr bwMode="auto">
              <a:xfrm>
                <a:off x="1982" y="2908"/>
                <a:ext cx="63" cy="63"/>
              </a:xfrm>
              <a:custGeom>
                <a:avLst/>
                <a:gdLst>
                  <a:gd name="T0" fmla="*/ 41 w 63"/>
                  <a:gd name="T1" fmla="*/ 3 h 63"/>
                  <a:gd name="T2" fmla="*/ 45 w 63"/>
                  <a:gd name="T3" fmla="*/ 2 h 63"/>
                  <a:gd name="T4" fmla="*/ 48 w 63"/>
                  <a:gd name="T5" fmla="*/ 0 h 63"/>
                  <a:gd name="T6" fmla="*/ 51 w 63"/>
                  <a:gd name="T7" fmla="*/ 4 h 63"/>
                  <a:gd name="T8" fmla="*/ 59 w 63"/>
                  <a:gd name="T9" fmla="*/ 18 h 63"/>
                  <a:gd name="T10" fmla="*/ 62 w 63"/>
                  <a:gd name="T11" fmla="*/ 27 h 63"/>
                  <a:gd name="T12" fmla="*/ 63 w 63"/>
                  <a:gd name="T13" fmla="*/ 33 h 63"/>
                  <a:gd name="T14" fmla="*/ 60 w 63"/>
                  <a:gd name="T15" fmla="*/ 39 h 63"/>
                  <a:gd name="T16" fmla="*/ 54 w 63"/>
                  <a:gd name="T17" fmla="*/ 49 h 63"/>
                  <a:gd name="T18" fmla="*/ 53 w 63"/>
                  <a:gd name="T19" fmla="*/ 47 h 63"/>
                  <a:gd name="T20" fmla="*/ 50 w 63"/>
                  <a:gd name="T21" fmla="*/ 47 h 63"/>
                  <a:gd name="T22" fmla="*/ 50 w 63"/>
                  <a:gd name="T23" fmla="*/ 46 h 63"/>
                  <a:gd name="T24" fmla="*/ 48 w 63"/>
                  <a:gd name="T25" fmla="*/ 46 h 63"/>
                  <a:gd name="T26" fmla="*/ 39 w 63"/>
                  <a:gd name="T27" fmla="*/ 49 h 63"/>
                  <a:gd name="T28" fmla="*/ 33 w 63"/>
                  <a:gd name="T29" fmla="*/ 47 h 63"/>
                  <a:gd name="T30" fmla="*/ 32 w 63"/>
                  <a:gd name="T31" fmla="*/ 50 h 63"/>
                  <a:gd name="T32" fmla="*/ 30 w 63"/>
                  <a:gd name="T33" fmla="*/ 52 h 63"/>
                  <a:gd name="T34" fmla="*/ 30 w 63"/>
                  <a:gd name="T35" fmla="*/ 57 h 63"/>
                  <a:gd name="T36" fmla="*/ 29 w 63"/>
                  <a:gd name="T37" fmla="*/ 59 h 63"/>
                  <a:gd name="T38" fmla="*/ 24 w 63"/>
                  <a:gd name="T39" fmla="*/ 60 h 63"/>
                  <a:gd name="T40" fmla="*/ 21 w 63"/>
                  <a:gd name="T41" fmla="*/ 62 h 63"/>
                  <a:gd name="T42" fmla="*/ 17 w 63"/>
                  <a:gd name="T43" fmla="*/ 63 h 63"/>
                  <a:gd name="T44" fmla="*/ 15 w 63"/>
                  <a:gd name="T45" fmla="*/ 62 h 63"/>
                  <a:gd name="T46" fmla="*/ 12 w 63"/>
                  <a:gd name="T47" fmla="*/ 56 h 63"/>
                  <a:gd name="T48" fmla="*/ 11 w 63"/>
                  <a:gd name="T49" fmla="*/ 53 h 63"/>
                  <a:gd name="T50" fmla="*/ 9 w 63"/>
                  <a:gd name="T51" fmla="*/ 52 h 63"/>
                  <a:gd name="T52" fmla="*/ 6 w 63"/>
                  <a:gd name="T53" fmla="*/ 52 h 63"/>
                  <a:gd name="T54" fmla="*/ 3 w 63"/>
                  <a:gd name="T55" fmla="*/ 54 h 63"/>
                  <a:gd name="T56" fmla="*/ 3 w 63"/>
                  <a:gd name="T57" fmla="*/ 60 h 63"/>
                  <a:gd name="T58" fmla="*/ 3 w 63"/>
                  <a:gd name="T59" fmla="*/ 59 h 63"/>
                  <a:gd name="T60" fmla="*/ 0 w 63"/>
                  <a:gd name="T61" fmla="*/ 55 h 63"/>
                  <a:gd name="T62" fmla="*/ 0 w 63"/>
                  <a:gd name="T63" fmla="*/ 53 h 63"/>
                  <a:gd name="T64" fmla="*/ 0 w 63"/>
                  <a:gd name="T65" fmla="*/ 49 h 63"/>
                  <a:gd name="T66" fmla="*/ 6 w 63"/>
                  <a:gd name="T67" fmla="*/ 38 h 63"/>
                  <a:gd name="T68" fmla="*/ 8 w 63"/>
                  <a:gd name="T69" fmla="*/ 31 h 63"/>
                  <a:gd name="T70" fmla="*/ 12 w 63"/>
                  <a:gd name="T71" fmla="*/ 22 h 63"/>
                  <a:gd name="T72" fmla="*/ 17 w 63"/>
                  <a:gd name="T73" fmla="*/ 15 h 63"/>
                  <a:gd name="T74" fmla="*/ 21 w 63"/>
                  <a:gd name="T75" fmla="*/ 10 h 63"/>
                  <a:gd name="T76" fmla="*/ 23 w 63"/>
                  <a:gd name="T77" fmla="*/ 9 h 63"/>
                  <a:gd name="T78" fmla="*/ 26 w 63"/>
                  <a:gd name="T79" fmla="*/ 12 h 63"/>
                  <a:gd name="T80" fmla="*/ 30 w 63"/>
                  <a:gd name="T81" fmla="*/ 12 h 63"/>
                  <a:gd name="T82" fmla="*/ 35 w 63"/>
                  <a:gd name="T83" fmla="*/ 12 h 63"/>
                  <a:gd name="T84" fmla="*/ 39 w 63"/>
                  <a:gd name="T85" fmla="*/ 5 h 63"/>
                  <a:gd name="T86" fmla="*/ 41 w 63"/>
                  <a:gd name="T87" fmla="*/ 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" h="63">
                    <a:moveTo>
                      <a:pt x="41" y="3"/>
                    </a:moveTo>
                    <a:lnTo>
                      <a:pt x="45" y="2"/>
                    </a:lnTo>
                    <a:lnTo>
                      <a:pt x="48" y="0"/>
                    </a:lnTo>
                    <a:lnTo>
                      <a:pt x="51" y="4"/>
                    </a:lnTo>
                    <a:lnTo>
                      <a:pt x="59" y="18"/>
                    </a:lnTo>
                    <a:lnTo>
                      <a:pt x="62" y="27"/>
                    </a:lnTo>
                    <a:lnTo>
                      <a:pt x="63" y="33"/>
                    </a:lnTo>
                    <a:lnTo>
                      <a:pt x="60" y="39"/>
                    </a:lnTo>
                    <a:lnTo>
                      <a:pt x="54" y="49"/>
                    </a:lnTo>
                    <a:lnTo>
                      <a:pt x="53" y="47"/>
                    </a:lnTo>
                    <a:lnTo>
                      <a:pt x="50" y="47"/>
                    </a:lnTo>
                    <a:lnTo>
                      <a:pt x="50" y="46"/>
                    </a:lnTo>
                    <a:lnTo>
                      <a:pt x="48" y="46"/>
                    </a:lnTo>
                    <a:lnTo>
                      <a:pt x="39" y="49"/>
                    </a:lnTo>
                    <a:lnTo>
                      <a:pt x="33" y="47"/>
                    </a:lnTo>
                    <a:lnTo>
                      <a:pt x="32" y="50"/>
                    </a:lnTo>
                    <a:lnTo>
                      <a:pt x="30" y="52"/>
                    </a:lnTo>
                    <a:lnTo>
                      <a:pt x="30" y="57"/>
                    </a:lnTo>
                    <a:lnTo>
                      <a:pt x="29" y="59"/>
                    </a:lnTo>
                    <a:lnTo>
                      <a:pt x="24" y="60"/>
                    </a:lnTo>
                    <a:lnTo>
                      <a:pt x="21" y="62"/>
                    </a:lnTo>
                    <a:lnTo>
                      <a:pt x="17" y="63"/>
                    </a:lnTo>
                    <a:lnTo>
                      <a:pt x="15" y="62"/>
                    </a:lnTo>
                    <a:lnTo>
                      <a:pt x="12" y="56"/>
                    </a:lnTo>
                    <a:lnTo>
                      <a:pt x="11" y="53"/>
                    </a:lnTo>
                    <a:lnTo>
                      <a:pt x="9" y="52"/>
                    </a:lnTo>
                    <a:lnTo>
                      <a:pt x="6" y="52"/>
                    </a:lnTo>
                    <a:lnTo>
                      <a:pt x="3" y="54"/>
                    </a:lnTo>
                    <a:lnTo>
                      <a:pt x="3" y="60"/>
                    </a:lnTo>
                    <a:lnTo>
                      <a:pt x="3" y="59"/>
                    </a:lnTo>
                    <a:lnTo>
                      <a:pt x="0" y="55"/>
                    </a:lnTo>
                    <a:lnTo>
                      <a:pt x="0" y="53"/>
                    </a:lnTo>
                    <a:lnTo>
                      <a:pt x="0" y="49"/>
                    </a:lnTo>
                    <a:lnTo>
                      <a:pt x="6" y="38"/>
                    </a:lnTo>
                    <a:lnTo>
                      <a:pt x="8" y="31"/>
                    </a:lnTo>
                    <a:lnTo>
                      <a:pt x="12" y="22"/>
                    </a:lnTo>
                    <a:lnTo>
                      <a:pt x="17" y="15"/>
                    </a:lnTo>
                    <a:lnTo>
                      <a:pt x="21" y="10"/>
                    </a:lnTo>
                    <a:lnTo>
                      <a:pt x="23" y="9"/>
                    </a:lnTo>
                    <a:lnTo>
                      <a:pt x="26" y="12"/>
                    </a:lnTo>
                    <a:lnTo>
                      <a:pt x="30" y="12"/>
                    </a:lnTo>
                    <a:lnTo>
                      <a:pt x="35" y="12"/>
                    </a:lnTo>
                    <a:lnTo>
                      <a:pt x="39" y="5"/>
                    </a:lnTo>
                    <a:lnTo>
                      <a:pt x="41" y="3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D1D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4" name="Freeform 495"/>
              <p:cNvSpPr>
                <a:spLocks/>
              </p:cNvSpPr>
              <p:nvPr/>
            </p:nvSpPr>
            <p:spPr bwMode="auto">
              <a:xfrm>
                <a:off x="2111" y="3215"/>
                <a:ext cx="108" cy="281"/>
              </a:xfrm>
              <a:custGeom>
                <a:avLst/>
                <a:gdLst>
                  <a:gd name="T0" fmla="*/ 7 w 108"/>
                  <a:gd name="T1" fmla="*/ 0 h 281"/>
                  <a:gd name="T2" fmla="*/ 24 w 108"/>
                  <a:gd name="T3" fmla="*/ 7 h 281"/>
                  <a:gd name="T4" fmla="*/ 35 w 108"/>
                  <a:gd name="T5" fmla="*/ 5 h 281"/>
                  <a:gd name="T6" fmla="*/ 39 w 108"/>
                  <a:gd name="T7" fmla="*/ 10 h 281"/>
                  <a:gd name="T8" fmla="*/ 42 w 108"/>
                  <a:gd name="T9" fmla="*/ 29 h 281"/>
                  <a:gd name="T10" fmla="*/ 50 w 108"/>
                  <a:gd name="T11" fmla="*/ 37 h 281"/>
                  <a:gd name="T12" fmla="*/ 50 w 108"/>
                  <a:gd name="T13" fmla="*/ 60 h 281"/>
                  <a:gd name="T14" fmla="*/ 45 w 108"/>
                  <a:gd name="T15" fmla="*/ 95 h 281"/>
                  <a:gd name="T16" fmla="*/ 41 w 108"/>
                  <a:gd name="T17" fmla="*/ 107 h 281"/>
                  <a:gd name="T18" fmla="*/ 53 w 108"/>
                  <a:gd name="T19" fmla="*/ 136 h 281"/>
                  <a:gd name="T20" fmla="*/ 56 w 108"/>
                  <a:gd name="T21" fmla="*/ 154 h 281"/>
                  <a:gd name="T22" fmla="*/ 61 w 108"/>
                  <a:gd name="T23" fmla="*/ 162 h 281"/>
                  <a:gd name="T24" fmla="*/ 60 w 108"/>
                  <a:gd name="T25" fmla="*/ 173 h 281"/>
                  <a:gd name="T26" fmla="*/ 66 w 108"/>
                  <a:gd name="T27" fmla="*/ 177 h 281"/>
                  <a:gd name="T28" fmla="*/ 72 w 108"/>
                  <a:gd name="T29" fmla="*/ 171 h 281"/>
                  <a:gd name="T30" fmla="*/ 81 w 108"/>
                  <a:gd name="T31" fmla="*/ 183 h 281"/>
                  <a:gd name="T32" fmla="*/ 84 w 108"/>
                  <a:gd name="T33" fmla="*/ 179 h 281"/>
                  <a:gd name="T34" fmla="*/ 72 w 108"/>
                  <a:gd name="T35" fmla="*/ 160 h 281"/>
                  <a:gd name="T36" fmla="*/ 72 w 108"/>
                  <a:gd name="T37" fmla="*/ 151 h 281"/>
                  <a:gd name="T38" fmla="*/ 91 w 108"/>
                  <a:gd name="T39" fmla="*/ 173 h 281"/>
                  <a:gd name="T40" fmla="*/ 107 w 108"/>
                  <a:gd name="T41" fmla="*/ 193 h 281"/>
                  <a:gd name="T42" fmla="*/ 104 w 108"/>
                  <a:gd name="T43" fmla="*/ 212 h 281"/>
                  <a:gd name="T44" fmla="*/ 104 w 108"/>
                  <a:gd name="T45" fmla="*/ 240 h 281"/>
                  <a:gd name="T46" fmla="*/ 95 w 108"/>
                  <a:gd name="T47" fmla="*/ 246 h 281"/>
                  <a:gd name="T48" fmla="*/ 85 w 108"/>
                  <a:gd name="T49" fmla="*/ 255 h 281"/>
                  <a:gd name="T50" fmla="*/ 85 w 108"/>
                  <a:gd name="T51" fmla="*/ 266 h 281"/>
                  <a:gd name="T52" fmla="*/ 88 w 108"/>
                  <a:gd name="T53" fmla="*/ 281 h 281"/>
                  <a:gd name="T54" fmla="*/ 78 w 108"/>
                  <a:gd name="T55" fmla="*/ 279 h 281"/>
                  <a:gd name="T56" fmla="*/ 78 w 108"/>
                  <a:gd name="T57" fmla="*/ 269 h 281"/>
                  <a:gd name="T58" fmla="*/ 69 w 108"/>
                  <a:gd name="T59" fmla="*/ 263 h 281"/>
                  <a:gd name="T60" fmla="*/ 60 w 108"/>
                  <a:gd name="T61" fmla="*/ 253 h 281"/>
                  <a:gd name="T62" fmla="*/ 53 w 108"/>
                  <a:gd name="T63" fmla="*/ 238 h 281"/>
                  <a:gd name="T64" fmla="*/ 57 w 108"/>
                  <a:gd name="T65" fmla="*/ 222 h 281"/>
                  <a:gd name="T66" fmla="*/ 62 w 108"/>
                  <a:gd name="T67" fmla="*/ 203 h 281"/>
                  <a:gd name="T68" fmla="*/ 57 w 108"/>
                  <a:gd name="T69" fmla="*/ 185 h 281"/>
                  <a:gd name="T70" fmla="*/ 30 w 108"/>
                  <a:gd name="T71" fmla="*/ 189 h 281"/>
                  <a:gd name="T72" fmla="*/ 18 w 108"/>
                  <a:gd name="T73" fmla="*/ 171 h 281"/>
                  <a:gd name="T74" fmla="*/ 12 w 108"/>
                  <a:gd name="T75" fmla="*/ 167 h 281"/>
                  <a:gd name="T76" fmla="*/ 4 w 108"/>
                  <a:gd name="T77" fmla="*/ 162 h 281"/>
                  <a:gd name="T78" fmla="*/ 0 w 108"/>
                  <a:gd name="T79" fmla="*/ 154 h 281"/>
                  <a:gd name="T80" fmla="*/ 9 w 108"/>
                  <a:gd name="T81" fmla="*/ 129 h 281"/>
                  <a:gd name="T82" fmla="*/ 15 w 108"/>
                  <a:gd name="T83" fmla="*/ 118 h 281"/>
                  <a:gd name="T84" fmla="*/ 24 w 108"/>
                  <a:gd name="T85" fmla="*/ 112 h 281"/>
                  <a:gd name="T86" fmla="*/ 18 w 108"/>
                  <a:gd name="T87" fmla="*/ 104 h 281"/>
                  <a:gd name="T88" fmla="*/ 18 w 108"/>
                  <a:gd name="T89" fmla="*/ 83 h 281"/>
                  <a:gd name="T90" fmla="*/ 21 w 108"/>
                  <a:gd name="T91" fmla="*/ 60 h 281"/>
                  <a:gd name="T92" fmla="*/ 26 w 108"/>
                  <a:gd name="T93" fmla="*/ 53 h 281"/>
                  <a:gd name="T94" fmla="*/ 30 w 108"/>
                  <a:gd name="T95" fmla="*/ 43 h 281"/>
                  <a:gd name="T96" fmla="*/ 22 w 108"/>
                  <a:gd name="T97" fmla="*/ 24 h 281"/>
                  <a:gd name="T98" fmla="*/ 15 w 108"/>
                  <a:gd name="T99" fmla="*/ 10 h 281"/>
                  <a:gd name="T100" fmla="*/ 7 w 108"/>
                  <a:gd name="T101" fmla="*/ 4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08" h="281">
                    <a:moveTo>
                      <a:pt x="7" y="4"/>
                    </a:moveTo>
                    <a:lnTo>
                      <a:pt x="7" y="1"/>
                    </a:lnTo>
                    <a:lnTo>
                      <a:pt x="7" y="0"/>
                    </a:lnTo>
                    <a:lnTo>
                      <a:pt x="15" y="4"/>
                    </a:lnTo>
                    <a:lnTo>
                      <a:pt x="21" y="4"/>
                    </a:lnTo>
                    <a:lnTo>
                      <a:pt x="24" y="7"/>
                    </a:lnTo>
                    <a:lnTo>
                      <a:pt x="24" y="8"/>
                    </a:lnTo>
                    <a:lnTo>
                      <a:pt x="33" y="5"/>
                    </a:lnTo>
                    <a:lnTo>
                      <a:pt x="35" y="5"/>
                    </a:lnTo>
                    <a:lnTo>
                      <a:pt x="36" y="7"/>
                    </a:lnTo>
                    <a:lnTo>
                      <a:pt x="38" y="8"/>
                    </a:lnTo>
                    <a:lnTo>
                      <a:pt x="39" y="10"/>
                    </a:lnTo>
                    <a:lnTo>
                      <a:pt x="38" y="16"/>
                    </a:lnTo>
                    <a:lnTo>
                      <a:pt x="38" y="21"/>
                    </a:lnTo>
                    <a:lnTo>
                      <a:pt x="42" y="29"/>
                    </a:lnTo>
                    <a:lnTo>
                      <a:pt x="44" y="31"/>
                    </a:lnTo>
                    <a:lnTo>
                      <a:pt x="47" y="32"/>
                    </a:lnTo>
                    <a:lnTo>
                      <a:pt x="50" y="37"/>
                    </a:lnTo>
                    <a:lnTo>
                      <a:pt x="50" y="41"/>
                    </a:lnTo>
                    <a:lnTo>
                      <a:pt x="48" y="46"/>
                    </a:lnTo>
                    <a:lnTo>
                      <a:pt x="50" y="60"/>
                    </a:lnTo>
                    <a:lnTo>
                      <a:pt x="51" y="84"/>
                    </a:lnTo>
                    <a:lnTo>
                      <a:pt x="48" y="92"/>
                    </a:lnTo>
                    <a:lnTo>
                      <a:pt x="45" y="95"/>
                    </a:lnTo>
                    <a:lnTo>
                      <a:pt x="42" y="101"/>
                    </a:lnTo>
                    <a:lnTo>
                      <a:pt x="41" y="104"/>
                    </a:lnTo>
                    <a:lnTo>
                      <a:pt x="41" y="107"/>
                    </a:lnTo>
                    <a:lnTo>
                      <a:pt x="48" y="122"/>
                    </a:lnTo>
                    <a:lnTo>
                      <a:pt x="52" y="136"/>
                    </a:lnTo>
                    <a:lnTo>
                      <a:pt x="53" y="136"/>
                    </a:lnTo>
                    <a:lnTo>
                      <a:pt x="53" y="144"/>
                    </a:lnTo>
                    <a:lnTo>
                      <a:pt x="55" y="151"/>
                    </a:lnTo>
                    <a:lnTo>
                      <a:pt x="56" y="154"/>
                    </a:lnTo>
                    <a:lnTo>
                      <a:pt x="60" y="158"/>
                    </a:lnTo>
                    <a:lnTo>
                      <a:pt x="61" y="160"/>
                    </a:lnTo>
                    <a:lnTo>
                      <a:pt x="61" y="162"/>
                    </a:lnTo>
                    <a:lnTo>
                      <a:pt x="60" y="167"/>
                    </a:lnTo>
                    <a:lnTo>
                      <a:pt x="60" y="170"/>
                    </a:lnTo>
                    <a:lnTo>
                      <a:pt x="60" y="173"/>
                    </a:lnTo>
                    <a:lnTo>
                      <a:pt x="62" y="176"/>
                    </a:lnTo>
                    <a:lnTo>
                      <a:pt x="63" y="177"/>
                    </a:lnTo>
                    <a:lnTo>
                      <a:pt x="66" y="177"/>
                    </a:lnTo>
                    <a:lnTo>
                      <a:pt x="69" y="177"/>
                    </a:lnTo>
                    <a:lnTo>
                      <a:pt x="72" y="171"/>
                    </a:lnTo>
                    <a:lnTo>
                      <a:pt x="72" y="171"/>
                    </a:lnTo>
                    <a:lnTo>
                      <a:pt x="75" y="176"/>
                    </a:lnTo>
                    <a:lnTo>
                      <a:pt x="78" y="177"/>
                    </a:lnTo>
                    <a:lnTo>
                      <a:pt x="81" y="183"/>
                    </a:lnTo>
                    <a:lnTo>
                      <a:pt x="82" y="183"/>
                    </a:lnTo>
                    <a:lnTo>
                      <a:pt x="84" y="183"/>
                    </a:lnTo>
                    <a:lnTo>
                      <a:pt x="84" y="179"/>
                    </a:lnTo>
                    <a:lnTo>
                      <a:pt x="78" y="163"/>
                    </a:lnTo>
                    <a:lnTo>
                      <a:pt x="75" y="161"/>
                    </a:lnTo>
                    <a:lnTo>
                      <a:pt x="72" y="160"/>
                    </a:lnTo>
                    <a:lnTo>
                      <a:pt x="72" y="159"/>
                    </a:lnTo>
                    <a:lnTo>
                      <a:pt x="72" y="156"/>
                    </a:lnTo>
                    <a:lnTo>
                      <a:pt x="72" y="151"/>
                    </a:lnTo>
                    <a:lnTo>
                      <a:pt x="76" y="157"/>
                    </a:lnTo>
                    <a:lnTo>
                      <a:pt x="81" y="162"/>
                    </a:lnTo>
                    <a:lnTo>
                      <a:pt x="91" y="173"/>
                    </a:lnTo>
                    <a:lnTo>
                      <a:pt x="96" y="179"/>
                    </a:lnTo>
                    <a:lnTo>
                      <a:pt x="104" y="188"/>
                    </a:lnTo>
                    <a:lnTo>
                      <a:pt x="107" y="193"/>
                    </a:lnTo>
                    <a:lnTo>
                      <a:pt x="108" y="201"/>
                    </a:lnTo>
                    <a:lnTo>
                      <a:pt x="107" y="206"/>
                    </a:lnTo>
                    <a:lnTo>
                      <a:pt x="104" y="212"/>
                    </a:lnTo>
                    <a:lnTo>
                      <a:pt x="107" y="221"/>
                    </a:lnTo>
                    <a:lnTo>
                      <a:pt x="105" y="226"/>
                    </a:lnTo>
                    <a:lnTo>
                      <a:pt x="104" y="240"/>
                    </a:lnTo>
                    <a:lnTo>
                      <a:pt x="103" y="243"/>
                    </a:lnTo>
                    <a:lnTo>
                      <a:pt x="99" y="246"/>
                    </a:lnTo>
                    <a:lnTo>
                      <a:pt x="95" y="246"/>
                    </a:lnTo>
                    <a:lnTo>
                      <a:pt x="87" y="250"/>
                    </a:lnTo>
                    <a:lnTo>
                      <a:pt x="85" y="253"/>
                    </a:lnTo>
                    <a:lnTo>
                      <a:pt x="85" y="255"/>
                    </a:lnTo>
                    <a:lnTo>
                      <a:pt x="84" y="259"/>
                    </a:lnTo>
                    <a:lnTo>
                      <a:pt x="84" y="264"/>
                    </a:lnTo>
                    <a:lnTo>
                      <a:pt x="85" y="266"/>
                    </a:lnTo>
                    <a:lnTo>
                      <a:pt x="88" y="269"/>
                    </a:lnTo>
                    <a:lnTo>
                      <a:pt x="87" y="273"/>
                    </a:lnTo>
                    <a:lnTo>
                      <a:pt x="88" y="281"/>
                    </a:lnTo>
                    <a:lnTo>
                      <a:pt x="87" y="281"/>
                    </a:lnTo>
                    <a:lnTo>
                      <a:pt x="79" y="281"/>
                    </a:lnTo>
                    <a:lnTo>
                      <a:pt x="78" y="279"/>
                    </a:lnTo>
                    <a:lnTo>
                      <a:pt x="81" y="274"/>
                    </a:lnTo>
                    <a:lnTo>
                      <a:pt x="81" y="273"/>
                    </a:lnTo>
                    <a:lnTo>
                      <a:pt x="78" y="269"/>
                    </a:lnTo>
                    <a:lnTo>
                      <a:pt x="75" y="268"/>
                    </a:lnTo>
                    <a:lnTo>
                      <a:pt x="72" y="267"/>
                    </a:lnTo>
                    <a:lnTo>
                      <a:pt x="69" y="263"/>
                    </a:lnTo>
                    <a:lnTo>
                      <a:pt x="63" y="257"/>
                    </a:lnTo>
                    <a:lnTo>
                      <a:pt x="62" y="254"/>
                    </a:lnTo>
                    <a:lnTo>
                      <a:pt x="60" y="253"/>
                    </a:lnTo>
                    <a:lnTo>
                      <a:pt x="58" y="250"/>
                    </a:lnTo>
                    <a:lnTo>
                      <a:pt x="54" y="240"/>
                    </a:lnTo>
                    <a:lnTo>
                      <a:pt x="53" y="238"/>
                    </a:lnTo>
                    <a:lnTo>
                      <a:pt x="54" y="230"/>
                    </a:lnTo>
                    <a:lnTo>
                      <a:pt x="58" y="228"/>
                    </a:lnTo>
                    <a:lnTo>
                      <a:pt x="57" y="222"/>
                    </a:lnTo>
                    <a:lnTo>
                      <a:pt x="61" y="218"/>
                    </a:lnTo>
                    <a:lnTo>
                      <a:pt x="63" y="214"/>
                    </a:lnTo>
                    <a:lnTo>
                      <a:pt x="62" y="203"/>
                    </a:lnTo>
                    <a:lnTo>
                      <a:pt x="61" y="196"/>
                    </a:lnTo>
                    <a:lnTo>
                      <a:pt x="59" y="189"/>
                    </a:lnTo>
                    <a:lnTo>
                      <a:pt x="57" y="185"/>
                    </a:lnTo>
                    <a:lnTo>
                      <a:pt x="55" y="185"/>
                    </a:lnTo>
                    <a:lnTo>
                      <a:pt x="36" y="187"/>
                    </a:lnTo>
                    <a:lnTo>
                      <a:pt x="30" y="189"/>
                    </a:lnTo>
                    <a:lnTo>
                      <a:pt x="29" y="188"/>
                    </a:lnTo>
                    <a:lnTo>
                      <a:pt x="22" y="182"/>
                    </a:lnTo>
                    <a:lnTo>
                      <a:pt x="18" y="171"/>
                    </a:lnTo>
                    <a:lnTo>
                      <a:pt x="15" y="170"/>
                    </a:lnTo>
                    <a:lnTo>
                      <a:pt x="13" y="168"/>
                    </a:lnTo>
                    <a:lnTo>
                      <a:pt x="12" y="167"/>
                    </a:lnTo>
                    <a:lnTo>
                      <a:pt x="12" y="167"/>
                    </a:lnTo>
                    <a:lnTo>
                      <a:pt x="6" y="167"/>
                    </a:lnTo>
                    <a:lnTo>
                      <a:pt x="4" y="162"/>
                    </a:lnTo>
                    <a:lnTo>
                      <a:pt x="0" y="161"/>
                    </a:lnTo>
                    <a:lnTo>
                      <a:pt x="0" y="156"/>
                    </a:lnTo>
                    <a:lnTo>
                      <a:pt x="0" y="154"/>
                    </a:lnTo>
                    <a:lnTo>
                      <a:pt x="4" y="148"/>
                    </a:lnTo>
                    <a:lnTo>
                      <a:pt x="7" y="140"/>
                    </a:lnTo>
                    <a:lnTo>
                      <a:pt x="9" y="129"/>
                    </a:lnTo>
                    <a:lnTo>
                      <a:pt x="10" y="120"/>
                    </a:lnTo>
                    <a:lnTo>
                      <a:pt x="10" y="119"/>
                    </a:lnTo>
                    <a:lnTo>
                      <a:pt x="15" y="118"/>
                    </a:lnTo>
                    <a:lnTo>
                      <a:pt x="18" y="116"/>
                    </a:lnTo>
                    <a:lnTo>
                      <a:pt x="24" y="115"/>
                    </a:lnTo>
                    <a:lnTo>
                      <a:pt x="24" y="112"/>
                    </a:lnTo>
                    <a:lnTo>
                      <a:pt x="24" y="108"/>
                    </a:lnTo>
                    <a:lnTo>
                      <a:pt x="21" y="107"/>
                    </a:lnTo>
                    <a:lnTo>
                      <a:pt x="18" y="104"/>
                    </a:lnTo>
                    <a:lnTo>
                      <a:pt x="18" y="102"/>
                    </a:lnTo>
                    <a:lnTo>
                      <a:pt x="18" y="93"/>
                    </a:lnTo>
                    <a:lnTo>
                      <a:pt x="18" y="83"/>
                    </a:lnTo>
                    <a:lnTo>
                      <a:pt x="18" y="77"/>
                    </a:lnTo>
                    <a:lnTo>
                      <a:pt x="21" y="66"/>
                    </a:lnTo>
                    <a:lnTo>
                      <a:pt x="21" y="60"/>
                    </a:lnTo>
                    <a:lnTo>
                      <a:pt x="21" y="55"/>
                    </a:lnTo>
                    <a:lnTo>
                      <a:pt x="24" y="53"/>
                    </a:lnTo>
                    <a:lnTo>
                      <a:pt x="26" y="53"/>
                    </a:lnTo>
                    <a:lnTo>
                      <a:pt x="30" y="50"/>
                    </a:lnTo>
                    <a:lnTo>
                      <a:pt x="30" y="46"/>
                    </a:lnTo>
                    <a:lnTo>
                      <a:pt x="30" y="43"/>
                    </a:lnTo>
                    <a:lnTo>
                      <a:pt x="27" y="41"/>
                    </a:lnTo>
                    <a:lnTo>
                      <a:pt x="26" y="29"/>
                    </a:lnTo>
                    <a:lnTo>
                      <a:pt x="22" y="24"/>
                    </a:lnTo>
                    <a:lnTo>
                      <a:pt x="21" y="18"/>
                    </a:lnTo>
                    <a:lnTo>
                      <a:pt x="18" y="14"/>
                    </a:lnTo>
                    <a:lnTo>
                      <a:pt x="15" y="10"/>
                    </a:lnTo>
                    <a:lnTo>
                      <a:pt x="9" y="10"/>
                    </a:lnTo>
                    <a:lnTo>
                      <a:pt x="9" y="5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5" name="Freeform 496"/>
              <p:cNvSpPr>
                <a:spLocks/>
              </p:cNvSpPr>
              <p:nvPr/>
            </p:nvSpPr>
            <p:spPr bwMode="auto">
              <a:xfrm>
                <a:off x="2111" y="3215"/>
                <a:ext cx="108" cy="281"/>
              </a:xfrm>
              <a:custGeom>
                <a:avLst/>
                <a:gdLst>
                  <a:gd name="T0" fmla="*/ 7 w 108"/>
                  <a:gd name="T1" fmla="*/ 0 h 281"/>
                  <a:gd name="T2" fmla="*/ 24 w 108"/>
                  <a:gd name="T3" fmla="*/ 7 h 281"/>
                  <a:gd name="T4" fmla="*/ 35 w 108"/>
                  <a:gd name="T5" fmla="*/ 5 h 281"/>
                  <a:gd name="T6" fmla="*/ 39 w 108"/>
                  <a:gd name="T7" fmla="*/ 10 h 281"/>
                  <a:gd name="T8" fmla="*/ 42 w 108"/>
                  <a:gd name="T9" fmla="*/ 29 h 281"/>
                  <a:gd name="T10" fmla="*/ 50 w 108"/>
                  <a:gd name="T11" fmla="*/ 37 h 281"/>
                  <a:gd name="T12" fmla="*/ 50 w 108"/>
                  <a:gd name="T13" fmla="*/ 60 h 281"/>
                  <a:gd name="T14" fmla="*/ 45 w 108"/>
                  <a:gd name="T15" fmla="*/ 95 h 281"/>
                  <a:gd name="T16" fmla="*/ 41 w 108"/>
                  <a:gd name="T17" fmla="*/ 107 h 281"/>
                  <a:gd name="T18" fmla="*/ 53 w 108"/>
                  <a:gd name="T19" fmla="*/ 136 h 281"/>
                  <a:gd name="T20" fmla="*/ 56 w 108"/>
                  <a:gd name="T21" fmla="*/ 154 h 281"/>
                  <a:gd name="T22" fmla="*/ 61 w 108"/>
                  <a:gd name="T23" fmla="*/ 162 h 281"/>
                  <a:gd name="T24" fmla="*/ 60 w 108"/>
                  <a:gd name="T25" fmla="*/ 173 h 281"/>
                  <a:gd name="T26" fmla="*/ 66 w 108"/>
                  <a:gd name="T27" fmla="*/ 177 h 281"/>
                  <a:gd name="T28" fmla="*/ 72 w 108"/>
                  <a:gd name="T29" fmla="*/ 171 h 281"/>
                  <a:gd name="T30" fmla="*/ 81 w 108"/>
                  <a:gd name="T31" fmla="*/ 183 h 281"/>
                  <a:gd name="T32" fmla="*/ 84 w 108"/>
                  <a:gd name="T33" fmla="*/ 179 h 281"/>
                  <a:gd name="T34" fmla="*/ 72 w 108"/>
                  <a:gd name="T35" fmla="*/ 160 h 281"/>
                  <a:gd name="T36" fmla="*/ 72 w 108"/>
                  <a:gd name="T37" fmla="*/ 151 h 281"/>
                  <a:gd name="T38" fmla="*/ 91 w 108"/>
                  <a:gd name="T39" fmla="*/ 173 h 281"/>
                  <a:gd name="T40" fmla="*/ 107 w 108"/>
                  <a:gd name="T41" fmla="*/ 193 h 281"/>
                  <a:gd name="T42" fmla="*/ 104 w 108"/>
                  <a:gd name="T43" fmla="*/ 212 h 281"/>
                  <a:gd name="T44" fmla="*/ 104 w 108"/>
                  <a:gd name="T45" fmla="*/ 240 h 281"/>
                  <a:gd name="T46" fmla="*/ 95 w 108"/>
                  <a:gd name="T47" fmla="*/ 246 h 281"/>
                  <a:gd name="T48" fmla="*/ 85 w 108"/>
                  <a:gd name="T49" fmla="*/ 255 h 281"/>
                  <a:gd name="T50" fmla="*/ 85 w 108"/>
                  <a:gd name="T51" fmla="*/ 266 h 281"/>
                  <a:gd name="T52" fmla="*/ 88 w 108"/>
                  <a:gd name="T53" fmla="*/ 281 h 281"/>
                  <a:gd name="T54" fmla="*/ 78 w 108"/>
                  <a:gd name="T55" fmla="*/ 279 h 281"/>
                  <a:gd name="T56" fmla="*/ 78 w 108"/>
                  <a:gd name="T57" fmla="*/ 269 h 281"/>
                  <a:gd name="T58" fmla="*/ 69 w 108"/>
                  <a:gd name="T59" fmla="*/ 263 h 281"/>
                  <a:gd name="T60" fmla="*/ 60 w 108"/>
                  <a:gd name="T61" fmla="*/ 253 h 281"/>
                  <a:gd name="T62" fmla="*/ 53 w 108"/>
                  <a:gd name="T63" fmla="*/ 238 h 281"/>
                  <a:gd name="T64" fmla="*/ 57 w 108"/>
                  <a:gd name="T65" fmla="*/ 222 h 281"/>
                  <a:gd name="T66" fmla="*/ 62 w 108"/>
                  <a:gd name="T67" fmla="*/ 203 h 281"/>
                  <a:gd name="T68" fmla="*/ 57 w 108"/>
                  <a:gd name="T69" fmla="*/ 185 h 281"/>
                  <a:gd name="T70" fmla="*/ 30 w 108"/>
                  <a:gd name="T71" fmla="*/ 189 h 281"/>
                  <a:gd name="T72" fmla="*/ 18 w 108"/>
                  <a:gd name="T73" fmla="*/ 171 h 281"/>
                  <a:gd name="T74" fmla="*/ 12 w 108"/>
                  <a:gd name="T75" fmla="*/ 167 h 281"/>
                  <a:gd name="T76" fmla="*/ 4 w 108"/>
                  <a:gd name="T77" fmla="*/ 162 h 281"/>
                  <a:gd name="T78" fmla="*/ 0 w 108"/>
                  <a:gd name="T79" fmla="*/ 154 h 281"/>
                  <a:gd name="T80" fmla="*/ 9 w 108"/>
                  <a:gd name="T81" fmla="*/ 129 h 281"/>
                  <a:gd name="T82" fmla="*/ 15 w 108"/>
                  <a:gd name="T83" fmla="*/ 118 h 281"/>
                  <a:gd name="T84" fmla="*/ 24 w 108"/>
                  <a:gd name="T85" fmla="*/ 112 h 281"/>
                  <a:gd name="T86" fmla="*/ 18 w 108"/>
                  <a:gd name="T87" fmla="*/ 104 h 281"/>
                  <a:gd name="T88" fmla="*/ 18 w 108"/>
                  <a:gd name="T89" fmla="*/ 83 h 281"/>
                  <a:gd name="T90" fmla="*/ 21 w 108"/>
                  <a:gd name="T91" fmla="*/ 60 h 281"/>
                  <a:gd name="T92" fmla="*/ 26 w 108"/>
                  <a:gd name="T93" fmla="*/ 53 h 281"/>
                  <a:gd name="T94" fmla="*/ 30 w 108"/>
                  <a:gd name="T95" fmla="*/ 43 h 281"/>
                  <a:gd name="T96" fmla="*/ 22 w 108"/>
                  <a:gd name="T97" fmla="*/ 24 h 281"/>
                  <a:gd name="T98" fmla="*/ 15 w 108"/>
                  <a:gd name="T99" fmla="*/ 10 h 281"/>
                  <a:gd name="T100" fmla="*/ 7 w 108"/>
                  <a:gd name="T101" fmla="*/ 4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08" h="281">
                    <a:moveTo>
                      <a:pt x="7" y="4"/>
                    </a:moveTo>
                    <a:lnTo>
                      <a:pt x="7" y="1"/>
                    </a:lnTo>
                    <a:lnTo>
                      <a:pt x="7" y="0"/>
                    </a:lnTo>
                    <a:lnTo>
                      <a:pt x="15" y="4"/>
                    </a:lnTo>
                    <a:lnTo>
                      <a:pt x="21" y="4"/>
                    </a:lnTo>
                    <a:lnTo>
                      <a:pt x="24" y="7"/>
                    </a:lnTo>
                    <a:lnTo>
                      <a:pt x="24" y="8"/>
                    </a:lnTo>
                    <a:lnTo>
                      <a:pt x="33" y="5"/>
                    </a:lnTo>
                    <a:lnTo>
                      <a:pt x="35" y="5"/>
                    </a:lnTo>
                    <a:lnTo>
                      <a:pt x="36" y="7"/>
                    </a:lnTo>
                    <a:lnTo>
                      <a:pt x="38" y="8"/>
                    </a:lnTo>
                    <a:lnTo>
                      <a:pt x="39" y="10"/>
                    </a:lnTo>
                    <a:lnTo>
                      <a:pt x="38" y="16"/>
                    </a:lnTo>
                    <a:lnTo>
                      <a:pt x="38" y="21"/>
                    </a:lnTo>
                    <a:lnTo>
                      <a:pt x="42" y="29"/>
                    </a:lnTo>
                    <a:lnTo>
                      <a:pt x="44" y="31"/>
                    </a:lnTo>
                    <a:lnTo>
                      <a:pt x="47" y="32"/>
                    </a:lnTo>
                    <a:lnTo>
                      <a:pt x="50" y="37"/>
                    </a:lnTo>
                    <a:lnTo>
                      <a:pt x="50" y="41"/>
                    </a:lnTo>
                    <a:lnTo>
                      <a:pt x="48" y="46"/>
                    </a:lnTo>
                    <a:lnTo>
                      <a:pt x="50" y="60"/>
                    </a:lnTo>
                    <a:lnTo>
                      <a:pt x="51" y="84"/>
                    </a:lnTo>
                    <a:lnTo>
                      <a:pt x="48" y="92"/>
                    </a:lnTo>
                    <a:lnTo>
                      <a:pt x="45" y="95"/>
                    </a:lnTo>
                    <a:lnTo>
                      <a:pt x="42" y="101"/>
                    </a:lnTo>
                    <a:lnTo>
                      <a:pt x="41" y="104"/>
                    </a:lnTo>
                    <a:lnTo>
                      <a:pt x="41" y="107"/>
                    </a:lnTo>
                    <a:lnTo>
                      <a:pt x="48" y="122"/>
                    </a:lnTo>
                    <a:lnTo>
                      <a:pt x="52" y="136"/>
                    </a:lnTo>
                    <a:lnTo>
                      <a:pt x="53" y="136"/>
                    </a:lnTo>
                    <a:lnTo>
                      <a:pt x="53" y="144"/>
                    </a:lnTo>
                    <a:lnTo>
                      <a:pt x="55" y="151"/>
                    </a:lnTo>
                    <a:lnTo>
                      <a:pt x="56" y="154"/>
                    </a:lnTo>
                    <a:lnTo>
                      <a:pt x="60" y="158"/>
                    </a:lnTo>
                    <a:lnTo>
                      <a:pt x="61" y="160"/>
                    </a:lnTo>
                    <a:lnTo>
                      <a:pt x="61" y="162"/>
                    </a:lnTo>
                    <a:lnTo>
                      <a:pt x="60" y="167"/>
                    </a:lnTo>
                    <a:lnTo>
                      <a:pt x="60" y="170"/>
                    </a:lnTo>
                    <a:lnTo>
                      <a:pt x="60" y="173"/>
                    </a:lnTo>
                    <a:lnTo>
                      <a:pt x="62" y="176"/>
                    </a:lnTo>
                    <a:lnTo>
                      <a:pt x="63" y="177"/>
                    </a:lnTo>
                    <a:lnTo>
                      <a:pt x="66" y="177"/>
                    </a:lnTo>
                    <a:lnTo>
                      <a:pt x="69" y="177"/>
                    </a:lnTo>
                    <a:lnTo>
                      <a:pt x="72" y="171"/>
                    </a:lnTo>
                    <a:lnTo>
                      <a:pt x="72" y="171"/>
                    </a:lnTo>
                    <a:lnTo>
                      <a:pt x="75" y="176"/>
                    </a:lnTo>
                    <a:lnTo>
                      <a:pt x="78" y="177"/>
                    </a:lnTo>
                    <a:lnTo>
                      <a:pt x="81" y="183"/>
                    </a:lnTo>
                    <a:lnTo>
                      <a:pt x="82" y="183"/>
                    </a:lnTo>
                    <a:lnTo>
                      <a:pt x="84" y="183"/>
                    </a:lnTo>
                    <a:lnTo>
                      <a:pt x="84" y="179"/>
                    </a:lnTo>
                    <a:lnTo>
                      <a:pt x="78" y="163"/>
                    </a:lnTo>
                    <a:lnTo>
                      <a:pt x="75" y="161"/>
                    </a:lnTo>
                    <a:lnTo>
                      <a:pt x="72" y="160"/>
                    </a:lnTo>
                    <a:lnTo>
                      <a:pt x="72" y="159"/>
                    </a:lnTo>
                    <a:lnTo>
                      <a:pt x="72" y="156"/>
                    </a:lnTo>
                    <a:lnTo>
                      <a:pt x="72" y="151"/>
                    </a:lnTo>
                    <a:lnTo>
                      <a:pt x="76" y="157"/>
                    </a:lnTo>
                    <a:lnTo>
                      <a:pt x="81" y="162"/>
                    </a:lnTo>
                    <a:lnTo>
                      <a:pt x="91" y="173"/>
                    </a:lnTo>
                    <a:lnTo>
                      <a:pt x="96" y="179"/>
                    </a:lnTo>
                    <a:lnTo>
                      <a:pt x="104" y="188"/>
                    </a:lnTo>
                    <a:lnTo>
                      <a:pt x="107" y="193"/>
                    </a:lnTo>
                    <a:lnTo>
                      <a:pt x="108" y="201"/>
                    </a:lnTo>
                    <a:lnTo>
                      <a:pt x="107" y="206"/>
                    </a:lnTo>
                    <a:lnTo>
                      <a:pt x="104" y="212"/>
                    </a:lnTo>
                    <a:lnTo>
                      <a:pt x="107" y="221"/>
                    </a:lnTo>
                    <a:lnTo>
                      <a:pt x="105" y="226"/>
                    </a:lnTo>
                    <a:lnTo>
                      <a:pt x="104" y="240"/>
                    </a:lnTo>
                    <a:lnTo>
                      <a:pt x="103" y="243"/>
                    </a:lnTo>
                    <a:lnTo>
                      <a:pt x="99" y="246"/>
                    </a:lnTo>
                    <a:lnTo>
                      <a:pt x="95" y="246"/>
                    </a:lnTo>
                    <a:lnTo>
                      <a:pt x="87" y="250"/>
                    </a:lnTo>
                    <a:lnTo>
                      <a:pt x="85" y="253"/>
                    </a:lnTo>
                    <a:lnTo>
                      <a:pt x="85" y="255"/>
                    </a:lnTo>
                    <a:lnTo>
                      <a:pt x="84" y="259"/>
                    </a:lnTo>
                    <a:lnTo>
                      <a:pt x="84" y="264"/>
                    </a:lnTo>
                    <a:lnTo>
                      <a:pt x="85" y="266"/>
                    </a:lnTo>
                    <a:lnTo>
                      <a:pt x="88" y="269"/>
                    </a:lnTo>
                    <a:lnTo>
                      <a:pt x="87" y="273"/>
                    </a:lnTo>
                    <a:lnTo>
                      <a:pt x="88" y="281"/>
                    </a:lnTo>
                    <a:lnTo>
                      <a:pt x="87" y="281"/>
                    </a:lnTo>
                    <a:lnTo>
                      <a:pt x="79" y="281"/>
                    </a:lnTo>
                    <a:lnTo>
                      <a:pt x="78" y="279"/>
                    </a:lnTo>
                    <a:lnTo>
                      <a:pt x="81" y="274"/>
                    </a:lnTo>
                    <a:lnTo>
                      <a:pt x="81" y="273"/>
                    </a:lnTo>
                    <a:lnTo>
                      <a:pt x="78" y="269"/>
                    </a:lnTo>
                    <a:lnTo>
                      <a:pt x="75" y="268"/>
                    </a:lnTo>
                    <a:lnTo>
                      <a:pt x="72" y="267"/>
                    </a:lnTo>
                    <a:lnTo>
                      <a:pt x="69" y="263"/>
                    </a:lnTo>
                    <a:lnTo>
                      <a:pt x="63" y="257"/>
                    </a:lnTo>
                    <a:lnTo>
                      <a:pt x="62" y="254"/>
                    </a:lnTo>
                    <a:lnTo>
                      <a:pt x="60" y="253"/>
                    </a:lnTo>
                    <a:lnTo>
                      <a:pt x="58" y="250"/>
                    </a:lnTo>
                    <a:lnTo>
                      <a:pt x="54" y="240"/>
                    </a:lnTo>
                    <a:lnTo>
                      <a:pt x="53" y="238"/>
                    </a:lnTo>
                    <a:lnTo>
                      <a:pt x="54" y="230"/>
                    </a:lnTo>
                    <a:lnTo>
                      <a:pt x="58" y="228"/>
                    </a:lnTo>
                    <a:lnTo>
                      <a:pt x="57" y="222"/>
                    </a:lnTo>
                    <a:lnTo>
                      <a:pt x="61" y="218"/>
                    </a:lnTo>
                    <a:lnTo>
                      <a:pt x="63" y="214"/>
                    </a:lnTo>
                    <a:lnTo>
                      <a:pt x="62" y="203"/>
                    </a:lnTo>
                    <a:lnTo>
                      <a:pt x="61" y="196"/>
                    </a:lnTo>
                    <a:lnTo>
                      <a:pt x="59" y="189"/>
                    </a:lnTo>
                    <a:lnTo>
                      <a:pt x="57" y="185"/>
                    </a:lnTo>
                    <a:lnTo>
                      <a:pt x="55" y="185"/>
                    </a:lnTo>
                    <a:lnTo>
                      <a:pt x="36" y="187"/>
                    </a:lnTo>
                    <a:lnTo>
                      <a:pt x="30" y="189"/>
                    </a:lnTo>
                    <a:lnTo>
                      <a:pt x="29" y="188"/>
                    </a:lnTo>
                    <a:lnTo>
                      <a:pt x="22" y="182"/>
                    </a:lnTo>
                    <a:lnTo>
                      <a:pt x="18" y="171"/>
                    </a:lnTo>
                    <a:lnTo>
                      <a:pt x="15" y="170"/>
                    </a:lnTo>
                    <a:lnTo>
                      <a:pt x="13" y="168"/>
                    </a:lnTo>
                    <a:lnTo>
                      <a:pt x="12" y="167"/>
                    </a:lnTo>
                    <a:lnTo>
                      <a:pt x="12" y="167"/>
                    </a:lnTo>
                    <a:lnTo>
                      <a:pt x="6" y="167"/>
                    </a:lnTo>
                    <a:lnTo>
                      <a:pt x="4" y="162"/>
                    </a:lnTo>
                    <a:lnTo>
                      <a:pt x="0" y="161"/>
                    </a:lnTo>
                    <a:lnTo>
                      <a:pt x="0" y="156"/>
                    </a:lnTo>
                    <a:lnTo>
                      <a:pt x="0" y="154"/>
                    </a:lnTo>
                    <a:lnTo>
                      <a:pt x="4" y="148"/>
                    </a:lnTo>
                    <a:lnTo>
                      <a:pt x="7" y="140"/>
                    </a:lnTo>
                    <a:lnTo>
                      <a:pt x="9" y="129"/>
                    </a:lnTo>
                    <a:lnTo>
                      <a:pt x="10" y="120"/>
                    </a:lnTo>
                    <a:lnTo>
                      <a:pt x="10" y="119"/>
                    </a:lnTo>
                    <a:lnTo>
                      <a:pt x="15" y="118"/>
                    </a:lnTo>
                    <a:lnTo>
                      <a:pt x="18" y="116"/>
                    </a:lnTo>
                    <a:lnTo>
                      <a:pt x="24" y="115"/>
                    </a:lnTo>
                    <a:lnTo>
                      <a:pt x="24" y="112"/>
                    </a:lnTo>
                    <a:lnTo>
                      <a:pt x="24" y="108"/>
                    </a:lnTo>
                    <a:lnTo>
                      <a:pt x="21" y="107"/>
                    </a:lnTo>
                    <a:lnTo>
                      <a:pt x="18" y="104"/>
                    </a:lnTo>
                    <a:lnTo>
                      <a:pt x="18" y="102"/>
                    </a:lnTo>
                    <a:lnTo>
                      <a:pt x="18" y="93"/>
                    </a:lnTo>
                    <a:lnTo>
                      <a:pt x="18" y="83"/>
                    </a:lnTo>
                    <a:lnTo>
                      <a:pt x="18" y="77"/>
                    </a:lnTo>
                    <a:lnTo>
                      <a:pt x="21" y="66"/>
                    </a:lnTo>
                    <a:lnTo>
                      <a:pt x="21" y="60"/>
                    </a:lnTo>
                    <a:lnTo>
                      <a:pt x="21" y="55"/>
                    </a:lnTo>
                    <a:lnTo>
                      <a:pt x="24" y="53"/>
                    </a:lnTo>
                    <a:lnTo>
                      <a:pt x="26" y="53"/>
                    </a:lnTo>
                    <a:lnTo>
                      <a:pt x="30" y="50"/>
                    </a:lnTo>
                    <a:lnTo>
                      <a:pt x="30" y="46"/>
                    </a:lnTo>
                    <a:lnTo>
                      <a:pt x="30" y="43"/>
                    </a:lnTo>
                    <a:lnTo>
                      <a:pt x="27" y="41"/>
                    </a:lnTo>
                    <a:lnTo>
                      <a:pt x="26" y="29"/>
                    </a:lnTo>
                    <a:lnTo>
                      <a:pt x="22" y="24"/>
                    </a:lnTo>
                    <a:lnTo>
                      <a:pt x="21" y="18"/>
                    </a:lnTo>
                    <a:lnTo>
                      <a:pt x="18" y="14"/>
                    </a:lnTo>
                    <a:lnTo>
                      <a:pt x="15" y="10"/>
                    </a:lnTo>
                    <a:lnTo>
                      <a:pt x="9" y="10"/>
                    </a:lnTo>
                    <a:lnTo>
                      <a:pt x="9" y="5"/>
                    </a:lnTo>
                    <a:lnTo>
                      <a:pt x="7" y="4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40506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6" name="Freeform 497"/>
              <p:cNvSpPr>
                <a:spLocks/>
              </p:cNvSpPr>
              <p:nvPr/>
            </p:nvSpPr>
            <p:spPr bwMode="auto">
              <a:xfrm>
                <a:off x="2015" y="3257"/>
                <a:ext cx="367" cy="593"/>
              </a:xfrm>
              <a:custGeom>
                <a:avLst/>
                <a:gdLst>
                  <a:gd name="T0" fmla="*/ 363 w 367"/>
                  <a:gd name="T1" fmla="*/ 0 h 593"/>
                  <a:gd name="T2" fmla="*/ 367 w 367"/>
                  <a:gd name="T3" fmla="*/ 17 h 593"/>
                  <a:gd name="T4" fmla="*/ 354 w 367"/>
                  <a:gd name="T5" fmla="*/ 45 h 593"/>
                  <a:gd name="T6" fmla="*/ 354 w 367"/>
                  <a:gd name="T7" fmla="*/ 86 h 593"/>
                  <a:gd name="T8" fmla="*/ 358 w 367"/>
                  <a:gd name="T9" fmla="*/ 129 h 593"/>
                  <a:gd name="T10" fmla="*/ 363 w 367"/>
                  <a:gd name="T11" fmla="*/ 138 h 593"/>
                  <a:gd name="T12" fmla="*/ 367 w 367"/>
                  <a:gd name="T13" fmla="*/ 152 h 593"/>
                  <a:gd name="T14" fmla="*/ 360 w 367"/>
                  <a:gd name="T15" fmla="*/ 173 h 593"/>
                  <a:gd name="T16" fmla="*/ 343 w 367"/>
                  <a:gd name="T17" fmla="*/ 199 h 593"/>
                  <a:gd name="T18" fmla="*/ 330 w 367"/>
                  <a:gd name="T19" fmla="*/ 219 h 593"/>
                  <a:gd name="T20" fmla="*/ 307 w 367"/>
                  <a:gd name="T21" fmla="*/ 238 h 593"/>
                  <a:gd name="T22" fmla="*/ 252 w 367"/>
                  <a:gd name="T23" fmla="*/ 259 h 593"/>
                  <a:gd name="T24" fmla="*/ 225 w 367"/>
                  <a:gd name="T25" fmla="*/ 282 h 593"/>
                  <a:gd name="T26" fmla="*/ 211 w 367"/>
                  <a:gd name="T27" fmla="*/ 306 h 593"/>
                  <a:gd name="T28" fmla="*/ 197 w 367"/>
                  <a:gd name="T29" fmla="*/ 311 h 593"/>
                  <a:gd name="T30" fmla="*/ 165 w 367"/>
                  <a:gd name="T31" fmla="*/ 342 h 593"/>
                  <a:gd name="T32" fmla="*/ 166 w 367"/>
                  <a:gd name="T33" fmla="*/ 376 h 593"/>
                  <a:gd name="T34" fmla="*/ 171 w 367"/>
                  <a:gd name="T35" fmla="*/ 391 h 593"/>
                  <a:gd name="T36" fmla="*/ 183 w 367"/>
                  <a:gd name="T37" fmla="*/ 425 h 593"/>
                  <a:gd name="T38" fmla="*/ 177 w 367"/>
                  <a:gd name="T39" fmla="*/ 494 h 593"/>
                  <a:gd name="T40" fmla="*/ 185 w 367"/>
                  <a:gd name="T41" fmla="*/ 490 h 593"/>
                  <a:gd name="T42" fmla="*/ 162 w 367"/>
                  <a:gd name="T43" fmla="*/ 523 h 593"/>
                  <a:gd name="T44" fmla="*/ 114 w 367"/>
                  <a:gd name="T45" fmla="*/ 540 h 593"/>
                  <a:gd name="T46" fmla="*/ 94 w 367"/>
                  <a:gd name="T47" fmla="*/ 552 h 593"/>
                  <a:gd name="T48" fmla="*/ 88 w 367"/>
                  <a:gd name="T49" fmla="*/ 572 h 593"/>
                  <a:gd name="T50" fmla="*/ 96 w 367"/>
                  <a:gd name="T51" fmla="*/ 593 h 593"/>
                  <a:gd name="T52" fmla="*/ 69 w 367"/>
                  <a:gd name="T53" fmla="*/ 564 h 593"/>
                  <a:gd name="T54" fmla="*/ 53 w 367"/>
                  <a:gd name="T55" fmla="*/ 455 h 593"/>
                  <a:gd name="T56" fmla="*/ 54 w 367"/>
                  <a:gd name="T57" fmla="*/ 425 h 593"/>
                  <a:gd name="T58" fmla="*/ 82 w 367"/>
                  <a:gd name="T59" fmla="*/ 388 h 593"/>
                  <a:gd name="T60" fmla="*/ 92 w 367"/>
                  <a:gd name="T61" fmla="*/ 321 h 593"/>
                  <a:gd name="T62" fmla="*/ 101 w 367"/>
                  <a:gd name="T63" fmla="*/ 282 h 593"/>
                  <a:gd name="T64" fmla="*/ 96 w 367"/>
                  <a:gd name="T65" fmla="*/ 233 h 593"/>
                  <a:gd name="T66" fmla="*/ 52 w 367"/>
                  <a:gd name="T67" fmla="*/ 202 h 593"/>
                  <a:gd name="T68" fmla="*/ 9 w 367"/>
                  <a:gd name="T69" fmla="*/ 198 h 593"/>
                  <a:gd name="T70" fmla="*/ 0 w 367"/>
                  <a:gd name="T71" fmla="*/ 165 h 593"/>
                  <a:gd name="T72" fmla="*/ 113 w 367"/>
                  <a:gd name="T73" fmla="*/ 131 h 593"/>
                  <a:gd name="T74" fmla="*/ 131 w 367"/>
                  <a:gd name="T75" fmla="*/ 145 h 593"/>
                  <a:gd name="T76" fmla="*/ 156 w 367"/>
                  <a:gd name="T77" fmla="*/ 156 h 593"/>
                  <a:gd name="T78" fmla="*/ 153 w 367"/>
                  <a:gd name="T79" fmla="*/ 181 h 593"/>
                  <a:gd name="T80" fmla="*/ 150 w 367"/>
                  <a:gd name="T81" fmla="*/ 199 h 593"/>
                  <a:gd name="T82" fmla="*/ 159 w 367"/>
                  <a:gd name="T83" fmla="*/ 216 h 593"/>
                  <a:gd name="T84" fmla="*/ 174 w 367"/>
                  <a:gd name="T85" fmla="*/ 228 h 593"/>
                  <a:gd name="T86" fmla="*/ 174 w 367"/>
                  <a:gd name="T87" fmla="*/ 239 h 593"/>
                  <a:gd name="T88" fmla="*/ 183 w 367"/>
                  <a:gd name="T89" fmla="*/ 228 h 593"/>
                  <a:gd name="T90" fmla="*/ 180 w 367"/>
                  <a:gd name="T91" fmla="*/ 214 h 593"/>
                  <a:gd name="T92" fmla="*/ 194 w 367"/>
                  <a:gd name="T93" fmla="*/ 204 h 593"/>
                  <a:gd name="T94" fmla="*/ 202 w 367"/>
                  <a:gd name="T95" fmla="*/ 180 h 593"/>
                  <a:gd name="T96" fmla="*/ 202 w 367"/>
                  <a:gd name="T97" fmla="*/ 152 h 593"/>
                  <a:gd name="T98" fmla="*/ 177 w 367"/>
                  <a:gd name="T99" fmla="*/ 121 h 593"/>
                  <a:gd name="T100" fmla="*/ 165 w 367"/>
                  <a:gd name="T101" fmla="*/ 96 h 593"/>
                  <a:gd name="T102" fmla="*/ 162 w 367"/>
                  <a:gd name="T103" fmla="*/ 70 h 593"/>
                  <a:gd name="T104" fmla="*/ 196 w 367"/>
                  <a:gd name="T105" fmla="*/ 38 h 593"/>
                  <a:gd name="T106" fmla="*/ 211 w 367"/>
                  <a:gd name="T107" fmla="*/ 35 h 593"/>
                  <a:gd name="T108" fmla="*/ 226 w 367"/>
                  <a:gd name="T109" fmla="*/ 41 h 593"/>
                  <a:gd name="T110" fmla="*/ 263 w 367"/>
                  <a:gd name="T111" fmla="*/ 38 h 593"/>
                  <a:gd name="T112" fmla="*/ 287 w 367"/>
                  <a:gd name="T113" fmla="*/ 25 h 593"/>
                  <a:gd name="T114" fmla="*/ 327 w 367"/>
                  <a:gd name="T115" fmla="*/ 2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67" h="593">
                    <a:moveTo>
                      <a:pt x="343" y="15"/>
                    </a:moveTo>
                    <a:lnTo>
                      <a:pt x="352" y="7"/>
                    </a:lnTo>
                    <a:lnTo>
                      <a:pt x="361" y="0"/>
                    </a:lnTo>
                    <a:lnTo>
                      <a:pt x="363" y="0"/>
                    </a:lnTo>
                    <a:lnTo>
                      <a:pt x="366" y="0"/>
                    </a:lnTo>
                    <a:lnTo>
                      <a:pt x="367" y="5"/>
                    </a:lnTo>
                    <a:lnTo>
                      <a:pt x="366" y="6"/>
                    </a:lnTo>
                    <a:lnTo>
                      <a:pt x="367" y="17"/>
                    </a:lnTo>
                    <a:lnTo>
                      <a:pt x="364" y="21"/>
                    </a:lnTo>
                    <a:lnTo>
                      <a:pt x="361" y="27"/>
                    </a:lnTo>
                    <a:lnTo>
                      <a:pt x="357" y="36"/>
                    </a:lnTo>
                    <a:lnTo>
                      <a:pt x="354" y="45"/>
                    </a:lnTo>
                    <a:lnTo>
                      <a:pt x="355" y="61"/>
                    </a:lnTo>
                    <a:lnTo>
                      <a:pt x="357" y="74"/>
                    </a:lnTo>
                    <a:lnTo>
                      <a:pt x="357" y="83"/>
                    </a:lnTo>
                    <a:lnTo>
                      <a:pt x="354" y="86"/>
                    </a:lnTo>
                    <a:lnTo>
                      <a:pt x="355" y="93"/>
                    </a:lnTo>
                    <a:lnTo>
                      <a:pt x="357" y="93"/>
                    </a:lnTo>
                    <a:lnTo>
                      <a:pt x="357" y="116"/>
                    </a:lnTo>
                    <a:lnTo>
                      <a:pt x="358" y="129"/>
                    </a:lnTo>
                    <a:lnTo>
                      <a:pt x="357" y="134"/>
                    </a:lnTo>
                    <a:lnTo>
                      <a:pt x="360" y="136"/>
                    </a:lnTo>
                    <a:lnTo>
                      <a:pt x="361" y="134"/>
                    </a:lnTo>
                    <a:lnTo>
                      <a:pt x="363" y="138"/>
                    </a:lnTo>
                    <a:lnTo>
                      <a:pt x="360" y="144"/>
                    </a:lnTo>
                    <a:lnTo>
                      <a:pt x="363" y="144"/>
                    </a:lnTo>
                    <a:lnTo>
                      <a:pt x="367" y="145"/>
                    </a:lnTo>
                    <a:lnTo>
                      <a:pt x="367" y="152"/>
                    </a:lnTo>
                    <a:lnTo>
                      <a:pt x="363" y="158"/>
                    </a:lnTo>
                    <a:lnTo>
                      <a:pt x="360" y="164"/>
                    </a:lnTo>
                    <a:lnTo>
                      <a:pt x="355" y="171"/>
                    </a:lnTo>
                    <a:lnTo>
                      <a:pt x="360" y="173"/>
                    </a:lnTo>
                    <a:lnTo>
                      <a:pt x="360" y="178"/>
                    </a:lnTo>
                    <a:lnTo>
                      <a:pt x="358" y="183"/>
                    </a:lnTo>
                    <a:lnTo>
                      <a:pt x="354" y="186"/>
                    </a:lnTo>
                    <a:lnTo>
                      <a:pt x="343" y="199"/>
                    </a:lnTo>
                    <a:lnTo>
                      <a:pt x="340" y="204"/>
                    </a:lnTo>
                    <a:lnTo>
                      <a:pt x="330" y="210"/>
                    </a:lnTo>
                    <a:lnTo>
                      <a:pt x="333" y="213"/>
                    </a:lnTo>
                    <a:lnTo>
                      <a:pt x="330" y="219"/>
                    </a:lnTo>
                    <a:lnTo>
                      <a:pt x="324" y="223"/>
                    </a:lnTo>
                    <a:lnTo>
                      <a:pt x="317" y="228"/>
                    </a:lnTo>
                    <a:lnTo>
                      <a:pt x="310" y="230"/>
                    </a:lnTo>
                    <a:lnTo>
                      <a:pt x="307" y="238"/>
                    </a:lnTo>
                    <a:lnTo>
                      <a:pt x="298" y="243"/>
                    </a:lnTo>
                    <a:lnTo>
                      <a:pt x="288" y="243"/>
                    </a:lnTo>
                    <a:lnTo>
                      <a:pt x="280" y="246"/>
                    </a:lnTo>
                    <a:lnTo>
                      <a:pt x="252" y="259"/>
                    </a:lnTo>
                    <a:lnTo>
                      <a:pt x="235" y="273"/>
                    </a:lnTo>
                    <a:lnTo>
                      <a:pt x="233" y="278"/>
                    </a:lnTo>
                    <a:lnTo>
                      <a:pt x="230" y="282"/>
                    </a:lnTo>
                    <a:lnTo>
                      <a:pt x="225" y="282"/>
                    </a:lnTo>
                    <a:lnTo>
                      <a:pt x="223" y="282"/>
                    </a:lnTo>
                    <a:lnTo>
                      <a:pt x="226" y="286"/>
                    </a:lnTo>
                    <a:lnTo>
                      <a:pt x="216" y="298"/>
                    </a:lnTo>
                    <a:lnTo>
                      <a:pt x="211" y="306"/>
                    </a:lnTo>
                    <a:lnTo>
                      <a:pt x="208" y="305"/>
                    </a:lnTo>
                    <a:lnTo>
                      <a:pt x="207" y="298"/>
                    </a:lnTo>
                    <a:lnTo>
                      <a:pt x="202" y="309"/>
                    </a:lnTo>
                    <a:lnTo>
                      <a:pt x="197" y="311"/>
                    </a:lnTo>
                    <a:lnTo>
                      <a:pt x="189" y="318"/>
                    </a:lnTo>
                    <a:lnTo>
                      <a:pt x="179" y="330"/>
                    </a:lnTo>
                    <a:lnTo>
                      <a:pt x="171" y="336"/>
                    </a:lnTo>
                    <a:lnTo>
                      <a:pt x="165" y="342"/>
                    </a:lnTo>
                    <a:lnTo>
                      <a:pt x="159" y="344"/>
                    </a:lnTo>
                    <a:lnTo>
                      <a:pt x="157" y="363"/>
                    </a:lnTo>
                    <a:lnTo>
                      <a:pt x="159" y="369"/>
                    </a:lnTo>
                    <a:lnTo>
                      <a:pt x="166" y="376"/>
                    </a:lnTo>
                    <a:lnTo>
                      <a:pt x="170" y="380"/>
                    </a:lnTo>
                    <a:lnTo>
                      <a:pt x="170" y="384"/>
                    </a:lnTo>
                    <a:lnTo>
                      <a:pt x="171" y="386"/>
                    </a:lnTo>
                    <a:lnTo>
                      <a:pt x="171" y="391"/>
                    </a:lnTo>
                    <a:lnTo>
                      <a:pt x="179" y="412"/>
                    </a:lnTo>
                    <a:lnTo>
                      <a:pt x="180" y="425"/>
                    </a:lnTo>
                    <a:lnTo>
                      <a:pt x="180" y="428"/>
                    </a:lnTo>
                    <a:lnTo>
                      <a:pt x="183" y="425"/>
                    </a:lnTo>
                    <a:lnTo>
                      <a:pt x="186" y="427"/>
                    </a:lnTo>
                    <a:lnTo>
                      <a:pt x="186" y="441"/>
                    </a:lnTo>
                    <a:lnTo>
                      <a:pt x="185" y="464"/>
                    </a:lnTo>
                    <a:lnTo>
                      <a:pt x="177" y="494"/>
                    </a:lnTo>
                    <a:lnTo>
                      <a:pt x="177" y="500"/>
                    </a:lnTo>
                    <a:lnTo>
                      <a:pt x="180" y="494"/>
                    </a:lnTo>
                    <a:lnTo>
                      <a:pt x="185" y="489"/>
                    </a:lnTo>
                    <a:lnTo>
                      <a:pt x="185" y="490"/>
                    </a:lnTo>
                    <a:lnTo>
                      <a:pt x="183" y="498"/>
                    </a:lnTo>
                    <a:lnTo>
                      <a:pt x="180" y="506"/>
                    </a:lnTo>
                    <a:lnTo>
                      <a:pt x="171" y="517"/>
                    </a:lnTo>
                    <a:lnTo>
                      <a:pt x="162" y="523"/>
                    </a:lnTo>
                    <a:lnTo>
                      <a:pt x="150" y="528"/>
                    </a:lnTo>
                    <a:lnTo>
                      <a:pt x="142" y="529"/>
                    </a:lnTo>
                    <a:lnTo>
                      <a:pt x="120" y="536"/>
                    </a:lnTo>
                    <a:lnTo>
                      <a:pt x="114" y="540"/>
                    </a:lnTo>
                    <a:lnTo>
                      <a:pt x="110" y="544"/>
                    </a:lnTo>
                    <a:lnTo>
                      <a:pt x="103" y="547"/>
                    </a:lnTo>
                    <a:lnTo>
                      <a:pt x="97" y="549"/>
                    </a:lnTo>
                    <a:lnTo>
                      <a:pt x="94" y="552"/>
                    </a:lnTo>
                    <a:lnTo>
                      <a:pt x="90" y="559"/>
                    </a:lnTo>
                    <a:lnTo>
                      <a:pt x="84" y="567"/>
                    </a:lnTo>
                    <a:lnTo>
                      <a:pt x="83" y="567"/>
                    </a:lnTo>
                    <a:lnTo>
                      <a:pt x="88" y="572"/>
                    </a:lnTo>
                    <a:lnTo>
                      <a:pt x="92" y="576"/>
                    </a:lnTo>
                    <a:lnTo>
                      <a:pt x="96" y="573"/>
                    </a:lnTo>
                    <a:lnTo>
                      <a:pt x="98" y="570"/>
                    </a:lnTo>
                    <a:lnTo>
                      <a:pt x="96" y="593"/>
                    </a:lnTo>
                    <a:lnTo>
                      <a:pt x="92" y="592"/>
                    </a:lnTo>
                    <a:lnTo>
                      <a:pt x="69" y="593"/>
                    </a:lnTo>
                    <a:lnTo>
                      <a:pt x="69" y="575"/>
                    </a:lnTo>
                    <a:lnTo>
                      <a:pt x="69" y="564"/>
                    </a:lnTo>
                    <a:lnTo>
                      <a:pt x="67" y="558"/>
                    </a:lnTo>
                    <a:lnTo>
                      <a:pt x="64" y="502"/>
                    </a:lnTo>
                    <a:lnTo>
                      <a:pt x="57" y="474"/>
                    </a:lnTo>
                    <a:lnTo>
                      <a:pt x="53" y="455"/>
                    </a:lnTo>
                    <a:lnTo>
                      <a:pt x="52" y="442"/>
                    </a:lnTo>
                    <a:lnTo>
                      <a:pt x="52" y="441"/>
                    </a:lnTo>
                    <a:lnTo>
                      <a:pt x="52" y="432"/>
                    </a:lnTo>
                    <a:lnTo>
                      <a:pt x="54" y="425"/>
                    </a:lnTo>
                    <a:lnTo>
                      <a:pt x="58" y="419"/>
                    </a:lnTo>
                    <a:lnTo>
                      <a:pt x="66" y="414"/>
                    </a:lnTo>
                    <a:lnTo>
                      <a:pt x="70" y="409"/>
                    </a:lnTo>
                    <a:lnTo>
                      <a:pt x="82" y="388"/>
                    </a:lnTo>
                    <a:lnTo>
                      <a:pt x="86" y="368"/>
                    </a:lnTo>
                    <a:lnTo>
                      <a:pt x="97" y="345"/>
                    </a:lnTo>
                    <a:lnTo>
                      <a:pt x="95" y="329"/>
                    </a:lnTo>
                    <a:lnTo>
                      <a:pt x="92" y="321"/>
                    </a:lnTo>
                    <a:lnTo>
                      <a:pt x="91" y="310"/>
                    </a:lnTo>
                    <a:lnTo>
                      <a:pt x="97" y="298"/>
                    </a:lnTo>
                    <a:lnTo>
                      <a:pt x="98" y="292"/>
                    </a:lnTo>
                    <a:lnTo>
                      <a:pt x="101" y="282"/>
                    </a:lnTo>
                    <a:lnTo>
                      <a:pt x="100" y="275"/>
                    </a:lnTo>
                    <a:lnTo>
                      <a:pt x="101" y="253"/>
                    </a:lnTo>
                    <a:lnTo>
                      <a:pt x="98" y="239"/>
                    </a:lnTo>
                    <a:lnTo>
                      <a:pt x="96" y="233"/>
                    </a:lnTo>
                    <a:lnTo>
                      <a:pt x="95" y="223"/>
                    </a:lnTo>
                    <a:lnTo>
                      <a:pt x="90" y="217"/>
                    </a:lnTo>
                    <a:lnTo>
                      <a:pt x="70" y="211"/>
                    </a:lnTo>
                    <a:lnTo>
                      <a:pt x="52" y="202"/>
                    </a:lnTo>
                    <a:lnTo>
                      <a:pt x="42" y="200"/>
                    </a:lnTo>
                    <a:lnTo>
                      <a:pt x="33" y="197"/>
                    </a:lnTo>
                    <a:lnTo>
                      <a:pt x="19" y="199"/>
                    </a:lnTo>
                    <a:lnTo>
                      <a:pt x="9" y="198"/>
                    </a:lnTo>
                    <a:lnTo>
                      <a:pt x="9" y="184"/>
                    </a:lnTo>
                    <a:lnTo>
                      <a:pt x="6" y="183"/>
                    </a:lnTo>
                    <a:lnTo>
                      <a:pt x="4" y="175"/>
                    </a:lnTo>
                    <a:lnTo>
                      <a:pt x="0" y="165"/>
                    </a:lnTo>
                    <a:lnTo>
                      <a:pt x="102" y="127"/>
                    </a:lnTo>
                    <a:lnTo>
                      <a:pt x="108" y="127"/>
                    </a:lnTo>
                    <a:lnTo>
                      <a:pt x="110" y="129"/>
                    </a:lnTo>
                    <a:lnTo>
                      <a:pt x="113" y="131"/>
                    </a:lnTo>
                    <a:lnTo>
                      <a:pt x="117" y="141"/>
                    </a:lnTo>
                    <a:lnTo>
                      <a:pt x="123" y="147"/>
                    </a:lnTo>
                    <a:lnTo>
                      <a:pt x="126" y="149"/>
                    </a:lnTo>
                    <a:lnTo>
                      <a:pt x="131" y="145"/>
                    </a:lnTo>
                    <a:lnTo>
                      <a:pt x="150" y="144"/>
                    </a:lnTo>
                    <a:lnTo>
                      <a:pt x="153" y="144"/>
                    </a:lnTo>
                    <a:lnTo>
                      <a:pt x="154" y="149"/>
                    </a:lnTo>
                    <a:lnTo>
                      <a:pt x="156" y="156"/>
                    </a:lnTo>
                    <a:lnTo>
                      <a:pt x="157" y="161"/>
                    </a:lnTo>
                    <a:lnTo>
                      <a:pt x="159" y="173"/>
                    </a:lnTo>
                    <a:lnTo>
                      <a:pt x="156" y="177"/>
                    </a:lnTo>
                    <a:lnTo>
                      <a:pt x="153" y="181"/>
                    </a:lnTo>
                    <a:lnTo>
                      <a:pt x="153" y="188"/>
                    </a:lnTo>
                    <a:lnTo>
                      <a:pt x="150" y="189"/>
                    </a:lnTo>
                    <a:lnTo>
                      <a:pt x="148" y="197"/>
                    </a:lnTo>
                    <a:lnTo>
                      <a:pt x="150" y="199"/>
                    </a:lnTo>
                    <a:lnTo>
                      <a:pt x="153" y="209"/>
                    </a:lnTo>
                    <a:lnTo>
                      <a:pt x="156" y="212"/>
                    </a:lnTo>
                    <a:lnTo>
                      <a:pt x="157" y="213"/>
                    </a:lnTo>
                    <a:lnTo>
                      <a:pt x="159" y="216"/>
                    </a:lnTo>
                    <a:lnTo>
                      <a:pt x="165" y="222"/>
                    </a:lnTo>
                    <a:lnTo>
                      <a:pt x="168" y="227"/>
                    </a:lnTo>
                    <a:lnTo>
                      <a:pt x="170" y="227"/>
                    </a:lnTo>
                    <a:lnTo>
                      <a:pt x="174" y="228"/>
                    </a:lnTo>
                    <a:lnTo>
                      <a:pt x="177" y="231"/>
                    </a:lnTo>
                    <a:lnTo>
                      <a:pt x="177" y="234"/>
                    </a:lnTo>
                    <a:lnTo>
                      <a:pt x="174" y="238"/>
                    </a:lnTo>
                    <a:lnTo>
                      <a:pt x="174" y="239"/>
                    </a:lnTo>
                    <a:lnTo>
                      <a:pt x="182" y="239"/>
                    </a:lnTo>
                    <a:lnTo>
                      <a:pt x="183" y="239"/>
                    </a:lnTo>
                    <a:lnTo>
                      <a:pt x="182" y="233"/>
                    </a:lnTo>
                    <a:lnTo>
                      <a:pt x="183" y="228"/>
                    </a:lnTo>
                    <a:lnTo>
                      <a:pt x="180" y="225"/>
                    </a:lnTo>
                    <a:lnTo>
                      <a:pt x="179" y="223"/>
                    </a:lnTo>
                    <a:lnTo>
                      <a:pt x="179" y="219"/>
                    </a:lnTo>
                    <a:lnTo>
                      <a:pt x="180" y="214"/>
                    </a:lnTo>
                    <a:lnTo>
                      <a:pt x="180" y="212"/>
                    </a:lnTo>
                    <a:lnTo>
                      <a:pt x="182" y="209"/>
                    </a:lnTo>
                    <a:lnTo>
                      <a:pt x="189" y="205"/>
                    </a:lnTo>
                    <a:lnTo>
                      <a:pt x="194" y="204"/>
                    </a:lnTo>
                    <a:lnTo>
                      <a:pt x="198" y="202"/>
                    </a:lnTo>
                    <a:lnTo>
                      <a:pt x="199" y="199"/>
                    </a:lnTo>
                    <a:lnTo>
                      <a:pt x="200" y="184"/>
                    </a:lnTo>
                    <a:lnTo>
                      <a:pt x="202" y="180"/>
                    </a:lnTo>
                    <a:lnTo>
                      <a:pt x="199" y="171"/>
                    </a:lnTo>
                    <a:lnTo>
                      <a:pt x="202" y="164"/>
                    </a:lnTo>
                    <a:lnTo>
                      <a:pt x="203" y="160"/>
                    </a:lnTo>
                    <a:lnTo>
                      <a:pt x="202" y="152"/>
                    </a:lnTo>
                    <a:lnTo>
                      <a:pt x="199" y="147"/>
                    </a:lnTo>
                    <a:lnTo>
                      <a:pt x="191" y="138"/>
                    </a:lnTo>
                    <a:lnTo>
                      <a:pt x="186" y="132"/>
                    </a:lnTo>
                    <a:lnTo>
                      <a:pt x="177" y="121"/>
                    </a:lnTo>
                    <a:lnTo>
                      <a:pt x="171" y="116"/>
                    </a:lnTo>
                    <a:lnTo>
                      <a:pt x="166" y="110"/>
                    </a:lnTo>
                    <a:lnTo>
                      <a:pt x="165" y="102"/>
                    </a:lnTo>
                    <a:lnTo>
                      <a:pt x="165" y="96"/>
                    </a:lnTo>
                    <a:lnTo>
                      <a:pt x="163" y="90"/>
                    </a:lnTo>
                    <a:lnTo>
                      <a:pt x="163" y="80"/>
                    </a:lnTo>
                    <a:lnTo>
                      <a:pt x="162" y="75"/>
                    </a:lnTo>
                    <a:lnTo>
                      <a:pt x="162" y="70"/>
                    </a:lnTo>
                    <a:lnTo>
                      <a:pt x="163" y="60"/>
                    </a:lnTo>
                    <a:lnTo>
                      <a:pt x="168" y="49"/>
                    </a:lnTo>
                    <a:lnTo>
                      <a:pt x="171" y="38"/>
                    </a:lnTo>
                    <a:lnTo>
                      <a:pt x="196" y="38"/>
                    </a:lnTo>
                    <a:lnTo>
                      <a:pt x="198" y="38"/>
                    </a:lnTo>
                    <a:lnTo>
                      <a:pt x="202" y="35"/>
                    </a:lnTo>
                    <a:lnTo>
                      <a:pt x="207" y="35"/>
                    </a:lnTo>
                    <a:lnTo>
                      <a:pt x="211" y="35"/>
                    </a:lnTo>
                    <a:lnTo>
                      <a:pt x="216" y="41"/>
                    </a:lnTo>
                    <a:lnTo>
                      <a:pt x="219" y="42"/>
                    </a:lnTo>
                    <a:lnTo>
                      <a:pt x="220" y="43"/>
                    </a:lnTo>
                    <a:lnTo>
                      <a:pt x="226" y="41"/>
                    </a:lnTo>
                    <a:lnTo>
                      <a:pt x="231" y="41"/>
                    </a:lnTo>
                    <a:lnTo>
                      <a:pt x="238" y="36"/>
                    </a:lnTo>
                    <a:lnTo>
                      <a:pt x="258" y="38"/>
                    </a:lnTo>
                    <a:lnTo>
                      <a:pt x="263" y="38"/>
                    </a:lnTo>
                    <a:lnTo>
                      <a:pt x="264" y="36"/>
                    </a:lnTo>
                    <a:lnTo>
                      <a:pt x="273" y="27"/>
                    </a:lnTo>
                    <a:lnTo>
                      <a:pt x="282" y="27"/>
                    </a:lnTo>
                    <a:lnTo>
                      <a:pt x="287" y="25"/>
                    </a:lnTo>
                    <a:lnTo>
                      <a:pt x="297" y="28"/>
                    </a:lnTo>
                    <a:lnTo>
                      <a:pt x="301" y="30"/>
                    </a:lnTo>
                    <a:lnTo>
                      <a:pt x="307" y="28"/>
                    </a:lnTo>
                    <a:lnTo>
                      <a:pt x="327" y="20"/>
                    </a:lnTo>
                    <a:lnTo>
                      <a:pt x="340" y="17"/>
                    </a:lnTo>
                    <a:lnTo>
                      <a:pt x="343" y="15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7" name="Freeform 498"/>
              <p:cNvSpPr>
                <a:spLocks/>
              </p:cNvSpPr>
              <p:nvPr/>
            </p:nvSpPr>
            <p:spPr bwMode="auto">
              <a:xfrm>
                <a:off x="2015" y="3257"/>
                <a:ext cx="367" cy="593"/>
              </a:xfrm>
              <a:custGeom>
                <a:avLst/>
                <a:gdLst>
                  <a:gd name="T0" fmla="*/ 363 w 367"/>
                  <a:gd name="T1" fmla="*/ 0 h 593"/>
                  <a:gd name="T2" fmla="*/ 367 w 367"/>
                  <a:gd name="T3" fmla="*/ 17 h 593"/>
                  <a:gd name="T4" fmla="*/ 354 w 367"/>
                  <a:gd name="T5" fmla="*/ 45 h 593"/>
                  <a:gd name="T6" fmla="*/ 354 w 367"/>
                  <a:gd name="T7" fmla="*/ 86 h 593"/>
                  <a:gd name="T8" fmla="*/ 358 w 367"/>
                  <a:gd name="T9" fmla="*/ 129 h 593"/>
                  <a:gd name="T10" fmla="*/ 363 w 367"/>
                  <a:gd name="T11" fmla="*/ 138 h 593"/>
                  <a:gd name="T12" fmla="*/ 367 w 367"/>
                  <a:gd name="T13" fmla="*/ 152 h 593"/>
                  <a:gd name="T14" fmla="*/ 360 w 367"/>
                  <a:gd name="T15" fmla="*/ 173 h 593"/>
                  <a:gd name="T16" fmla="*/ 343 w 367"/>
                  <a:gd name="T17" fmla="*/ 199 h 593"/>
                  <a:gd name="T18" fmla="*/ 330 w 367"/>
                  <a:gd name="T19" fmla="*/ 219 h 593"/>
                  <a:gd name="T20" fmla="*/ 307 w 367"/>
                  <a:gd name="T21" fmla="*/ 238 h 593"/>
                  <a:gd name="T22" fmla="*/ 252 w 367"/>
                  <a:gd name="T23" fmla="*/ 259 h 593"/>
                  <a:gd name="T24" fmla="*/ 225 w 367"/>
                  <a:gd name="T25" fmla="*/ 282 h 593"/>
                  <a:gd name="T26" fmla="*/ 211 w 367"/>
                  <a:gd name="T27" fmla="*/ 306 h 593"/>
                  <a:gd name="T28" fmla="*/ 197 w 367"/>
                  <a:gd name="T29" fmla="*/ 311 h 593"/>
                  <a:gd name="T30" fmla="*/ 165 w 367"/>
                  <a:gd name="T31" fmla="*/ 342 h 593"/>
                  <a:gd name="T32" fmla="*/ 166 w 367"/>
                  <a:gd name="T33" fmla="*/ 376 h 593"/>
                  <a:gd name="T34" fmla="*/ 171 w 367"/>
                  <a:gd name="T35" fmla="*/ 391 h 593"/>
                  <a:gd name="T36" fmla="*/ 183 w 367"/>
                  <a:gd name="T37" fmla="*/ 425 h 593"/>
                  <a:gd name="T38" fmla="*/ 177 w 367"/>
                  <a:gd name="T39" fmla="*/ 494 h 593"/>
                  <a:gd name="T40" fmla="*/ 185 w 367"/>
                  <a:gd name="T41" fmla="*/ 490 h 593"/>
                  <a:gd name="T42" fmla="*/ 162 w 367"/>
                  <a:gd name="T43" fmla="*/ 523 h 593"/>
                  <a:gd name="T44" fmla="*/ 114 w 367"/>
                  <a:gd name="T45" fmla="*/ 540 h 593"/>
                  <a:gd name="T46" fmla="*/ 94 w 367"/>
                  <a:gd name="T47" fmla="*/ 552 h 593"/>
                  <a:gd name="T48" fmla="*/ 88 w 367"/>
                  <a:gd name="T49" fmla="*/ 572 h 593"/>
                  <a:gd name="T50" fmla="*/ 96 w 367"/>
                  <a:gd name="T51" fmla="*/ 593 h 593"/>
                  <a:gd name="T52" fmla="*/ 69 w 367"/>
                  <a:gd name="T53" fmla="*/ 564 h 593"/>
                  <a:gd name="T54" fmla="*/ 53 w 367"/>
                  <a:gd name="T55" fmla="*/ 455 h 593"/>
                  <a:gd name="T56" fmla="*/ 54 w 367"/>
                  <a:gd name="T57" fmla="*/ 425 h 593"/>
                  <a:gd name="T58" fmla="*/ 82 w 367"/>
                  <a:gd name="T59" fmla="*/ 388 h 593"/>
                  <a:gd name="T60" fmla="*/ 92 w 367"/>
                  <a:gd name="T61" fmla="*/ 321 h 593"/>
                  <a:gd name="T62" fmla="*/ 101 w 367"/>
                  <a:gd name="T63" fmla="*/ 282 h 593"/>
                  <a:gd name="T64" fmla="*/ 96 w 367"/>
                  <a:gd name="T65" fmla="*/ 233 h 593"/>
                  <a:gd name="T66" fmla="*/ 52 w 367"/>
                  <a:gd name="T67" fmla="*/ 202 h 593"/>
                  <a:gd name="T68" fmla="*/ 9 w 367"/>
                  <a:gd name="T69" fmla="*/ 198 h 593"/>
                  <a:gd name="T70" fmla="*/ 0 w 367"/>
                  <a:gd name="T71" fmla="*/ 165 h 593"/>
                  <a:gd name="T72" fmla="*/ 113 w 367"/>
                  <a:gd name="T73" fmla="*/ 131 h 593"/>
                  <a:gd name="T74" fmla="*/ 131 w 367"/>
                  <a:gd name="T75" fmla="*/ 145 h 593"/>
                  <a:gd name="T76" fmla="*/ 156 w 367"/>
                  <a:gd name="T77" fmla="*/ 156 h 593"/>
                  <a:gd name="T78" fmla="*/ 153 w 367"/>
                  <a:gd name="T79" fmla="*/ 181 h 593"/>
                  <a:gd name="T80" fmla="*/ 150 w 367"/>
                  <a:gd name="T81" fmla="*/ 199 h 593"/>
                  <a:gd name="T82" fmla="*/ 159 w 367"/>
                  <a:gd name="T83" fmla="*/ 216 h 593"/>
                  <a:gd name="T84" fmla="*/ 174 w 367"/>
                  <a:gd name="T85" fmla="*/ 228 h 593"/>
                  <a:gd name="T86" fmla="*/ 174 w 367"/>
                  <a:gd name="T87" fmla="*/ 239 h 593"/>
                  <a:gd name="T88" fmla="*/ 183 w 367"/>
                  <a:gd name="T89" fmla="*/ 228 h 593"/>
                  <a:gd name="T90" fmla="*/ 180 w 367"/>
                  <a:gd name="T91" fmla="*/ 214 h 593"/>
                  <a:gd name="T92" fmla="*/ 194 w 367"/>
                  <a:gd name="T93" fmla="*/ 204 h 593"/>
                  <a:gd name="T94" fmla="*/ 202 w 367"/>
                  <a:gd name="T95" fmla="*/ 180 h 593"/>
                  <a:gd name="T96" fmla="*/ 202 w 367"/>
                  <a:gd name="T97" fmla="*/ 152 h 593"/>
                  <a:gd name="T98" fmla="*/ 177 w 367"/>
                  <a:gd name="T99" fmla="*/ 121 h 593"/>
                  <a:gd name="T100" fmla="*/ 165 w 367"/>
                  <a:gd name="T101" fmla="*/ 96 h 593"/>
                  <a:gd name="T102" fmla="*/ 162 w 367"/>
                  <a:gd name="T103" fmla="*/ 70 h 593"/>
                  <a:gd name="T104" fmla="*/ 196 w 367"/>
                  <a:gd name="T105" fmla="*/ 38 h 593"/>
                  <a:gd name="T106" fmla="*/ 211 w 367"/>
                  <a:gd name="T107" fmla="*/ 35 h 593"/>
                  <a:gd name="T108" fmla="*/ 226 w 367"/>
                  <a:gd name="T109" fmla="*/ 41 h 593"/>
                  <a:gd name="T110" fmla="*/ 263 w 367"/>
                  <a:gd name="T111" fmla="*/ 38 h 593"/>
                  <a:gd name="T112" fmla="*/ 287 w 367"/>
                  <a:gd name="T113" fmla="*/ 25 h 593"/>
                  <a:gd name="T114" fmla="*/ 327 w 367"/>
                  <a:gd name="T115" fmla="*/ 20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67" h="593">
                    <a:moveTo>
                      <a:pt x="343" y="15"/>
                    </a:moveTo>
                    <a:lnTo>
                      <a:pt x="352" y="7"/>
                    </a:lnTo>
                    <a:lnTo>
                      <a:pt x="361" y="0"/>
                    </a:lnTo>
                    <a:lnTo>
                      <a:pt x="363" y="0"/>
                    </a:lnTo>
                    <a:lnTo>
                      <a:pt x="366" y="0"/>
                    </a:lnTo>
                    <a:lnTo>
                      <a:pt x="367" y="5"/>
                    </a:lnTo>
                    <a:lnTo>
                      <a:pt x="366" y="6"/>
                    </a:lnTo>
                    <a:lnTo>
                      <a:pt x="367" y="17"/>
                    </a:lnTo>
                    <a:lnTo>
                      <a:pt x="364" y="21"/>
                    </a:lnTo>
                    <a:lnTo>
                      <a:pt x="361" y="27"/>
                    </a:lnTo>
                    <a:lnTo>
                      <a:pt x="357" y="36"/>
                    </a:lnTo>
                    <a:lnTo>
                      <a:pt x="354" y="45"/>
                    </a:lnTo>
                    <a:lnTo>
                      <a:pt x="355" y="61"/>
                    </a:lnTo>
                    <a:lnTo>
                      <a:pt x="357" y="74"/>
                    </a:lnTo>
                    <a:lnTo>
                      <a:pt x="357" y="83"/>
                    </a:lnTo>
                    <a:lnTo>
                      <a:pt x="354" y="86"/>
                    </a:lnTo>
                    <a:lnTo>
                      <a:pt x="355" y="93"/>
                    </a:lnTo>
                    <a:lnTo>
                      <a:pt x="357" y="93"/>
                    </a:lnTo>
                    <a:lnTo>
                      <a:pt x="357" y="116"/>
                    </a:lnTo>
                    <a:lnTo>
                      <a:pt x="358" y="129"/>
                    </a:lnTo>
                    <a:lnTo>
                      <a:pt x="357" y="134"/>
                    </a:lnTo>
                    <a:lnTo>
                      <a:pt x="360" y="136"/>
                    </a:lnTo>
                    <a:lnTo>
                      <a:pt x="361" y="134"/>
                    </a:lnTo>
                    <a:lnTo>
                      <a:pt x="363" y="138"/>
                    </a:lnTo>
                    <a:lnTo>
                      <a:pt x="360" y="144"/>
                    </a:lnTo>
                    <a:lnTo>
                      <a:pt x="363" y="144"/>
                    </a:lnTo>
                    <a:lnTo>
                      <a:pt x="367" y="145"/>
                    </a:lnTo>
                    <a:lnTo>
                      <a:pt x="367" y="152"/>
                    </a:lnTo>
                    <a:lnTo>
                      <a:pt x="363" y="158"/>
                    </a:lnTo>
                    <a:lnTo>
                      <a:pt x="360" y="164"/>
                    </a:lnTo>
                    <a:lnTo>
                      <a:pt x="355" y="171"/>
                    </a:lnTo>
                    <a:lnTo>
                      <a:pt x="360" y="173"/>
                    </a:lnTo>
                    <a:lnTo>
                      <a:pt x="360" y="178"/>
                    </a:lnTo>
                    <a:lnTo>
                      <a:pt x="358" y="183"/>
                    </a:lnTo>
                    <a:lnTo>
                      <a:pt x="354" y="186"/>
                    </a:lnTo>
                    <a:lnTo>
                      <a:pt x="343" y="199"/>
                    </a:lnTo>
                    <a:lnTo>
                      <a:pt x="340" y="204"/>
                    </a:lnTo>
                    <a:lnTo>
                      <a:pt x="330" y="210"/>
                    </a:lnTo>
                    <a:lnTo>
                      <a:pt x="333" y="213"/>
                    </a:lnTo>
                    <a:lnTo>
                      <a:pt x="330" y="219"/>
                    </a:lnTo>
                    <a:lnTo>
                      <a:pt x="324" y="223"/>
                    </a:lnTo>
                    <a:lnTo>
                      <a:pt x="317" y="228"/>
                    </a:lnTo>
                    <a:lnTo>
                      <a:pt x="310" y="230"/>
                    </a:lnTo>
                    <a:lnTo>
                      <a:pt x="307" y="238"/>
                    </a:lnTo>
                    <a:lnTo>
                      <a:pt x="298" y="243"/>
                    </a:lnTo>
                    <a:lnTo>
                      <a:pt x="288" y="243"/>
                    </a:lnTo>
                    <a:lnTo>
                      <a:pt x="280" y="246"/>
                    </a:lnTo>
                    <a:lnTo>
                      <a:pt x="252" y="259"/>
                    </a:lnTo>
                    <a:lnTo>
                      <a:pt x="235" y="273"/>
                    </a:lnTo>
                    <a:lnTo>
                      <a:pt x="233" y="278"/>
                    </a:lnTo>
                    <a:lnTo>
                      <a:pt x="230" y="282"/>
                    </a:lnTo>
                    <a:lnTo>
                      <a:pt x="225" y="282"/>
                    </a:lnTo>
                    <a:lnTo>
                      <a:pt x="223" y="282"/>
                    </a:lnTo>
                    <a:lnTo>
                      <a:pt x="226" y="286"/>
                    </a:lnTo>
                    <a:lnTo>
                      <a:pt x="216" y="298"/>
                    </a:lnTo>
                    <a:lnTo>
                      <a:pt x="211" y="306"/>
                    </a:lnTo>
                    <a:lnTo>
                      <a:pt x="208" y="305"/>
                    </a:lnTo>
                    <a:lnTo>
                      <a:pt x="207" y="298"/>
                    </a:lnTo>
                    <a:lnTo>
                      <a:pt x="202" y="309"/>
                    </a:lnTo>
                    <a:lnTo>
                      <a:pt x="197" y="311"/>
                    </a:lnTo>
                    <a:lnTo>
                      <a:pt x="189" y="318"/>
                    </a:lnTo>
                    <a:lnTo>
                      <a:pt x="179" y="330"/>
                    </a:lnTo>
                    <a:lnTo>
                      <a:pt x="171" y="336"/>
                    </a:lnTo>
                    <a:lnTo>
                      <a:pt x="165" y="342"/>
                    </a:lnTo>
                    <a:lnTo>
                      <a:pt x="159" y="344"/>
                    </a:lnTo>
                    <a:lnTo>
                      <a:pt x="157" y="363"/>
                    </a:lnTo>
                    <a:lnTo>
                      <a:pt x="159" y="369"/>
                    </a:lnTo>
                    <a:lnTo>
                      <a:pt x="166" y="376"/>
                    </a:lnTo>
                    <a:lnTo>
                      <a:pt x="170" y="380"/>
                    </a:lnTo>
                    <a:lnTo>
                      <a:pt x="170" y="384"/>
                    </a:lnTo>
                    <a:lnTo>
                      <a:pt x="171" y="386"/>
                    </a:lnTo>
                    <a:lnTo>
                      <a:pt x="171" y="391"/>
                    </a:lnTo>
                    <a:lnTo>
                      <a:pt x="179" y="412"/>
                    </a:lnTo>
                    <a:lnTo>
                      <a:pt x="180" y="425"/>
                    </a:lnTo>
                    <a:lnTo>
                      <a:pt x="180" y="428"/>
                    </a:lnTo>
                    <a:lnTo>
                      <a:pt x="183" y="425"/>
                    </a:lnTo>
                    <a:lnTo>
                      <a:pt x="186" y="427"/>
                    </a:lnTo>
                    <a:lnTo>
                      <a:pt x="186" y="441"/>
                    </a:lnTo>
                    <a:lnTo>
                      <a:pt x="185" y="464"/>
                    </a:lnTo>
                    <a:lnTo>
                      <a:pt x="177" y="494"/>
                    </a:lnTo>
                    <a:lnTo>
                      <a:pt x="177" y="500"/>
                    </a:lnTo>
                    <a:lnTo>
                      <a:pt x="180" y="494"/>
                    </a:lnTo>
                    <a:lnTo>
                      <a:pt x="185" y="489"/>
                    </a:lnTo>
                    <a:lnTo>
                      <a:pt x="185" y="490"/>
                    </a:lnTo>
                    <a:lnTo>
                      <a:pt x="183" y="498"/>
                    </a:lnTo>
                    <a:lnTo>
                      <a:pt x="180" y="506"/>
                    </a:lnTo>
                    <a:lnTo>
                      <a:pt x="171" y="517"/>
                    </a:lnTo>
                    <a:lnTo>
                      <a:pt x="162" y="523"/>
                    </a:lnTo>
                    <a:lnTo>
                      <a:pt x="150" y="528"/>
                    </a:lnTo>
                    <a:lnTo>
                      <a:pt x="142" y="529"/>
                    </a:lnTo>
                    <a:lnTo>
                      <a:pt x="120" y="536"/>
                    </a:lnTo>
                    <a:lnTo>
                      <a:pt x="114" y="540"/>
                    </a:lnTo>
                    <a:lnTo>
                      <a:pt x="110" y="544"/>
                    </a:lnTo>
                    <a:lnTo>
                      <a:pt x="103" y="547"/>
                    </a:lnTo>
                    <a:lnTo>
                      <a:pt x="97" y="549"/>
                    </a:lnTo>
                    <a:lnTo>
                      <a:pt x="94" y="552"/>
                    </a:lnTo>
                    <a:lnTo>
                      <a:pt x="90" y="559"/>
                    </a:lnTo>
                    <a:lnTo>
                      <a:pt x="84" y="567"/>
                    </a:lnTo>
                    <a:lnTo>
                      <a:pt x="83" y="567"/>
                    </a:lnTo>
                    <a:lnTo>
                      <a:pt x="88" y="572"/>
                    </a:lnTo>
                    <a:lnTo>
                      <a:pt x="92" y="576"/>
                    </a:lnTo>
                    <a:lnTo>
                      <a:pt x="96" y="573"/>
                    </a:lnTo>
                    <a:lnTo>
                      <a:pt x="98" y="570"/>
                    </a:lnTo>
                    <a:lnTo>
                      <a:pt x="96" y="593"/>
                    </a:lnTo>
                    <a:lnTo>
                      <a:pt x="92" y="592"/>
                    </a:lnTo>
                    <a:lnTo>
                      <a:pt x="69" y="593"/>
                    </a:lnTo>
                    <a:lnTo>
                      <a:pt x="69" y="575"/>
                    </a:lnTo>
                    <a:lnTo>
                      <a:pt x="69" y="564"/>
                    </a:lnTo>
                    <a:lnTo>
                      <a:pt x="67" y="558"/>
                    </a:lnTo>
                    <a:lnTo>
                      <a:pt x="64" y="502"/>
                    </a:lnTo>
                    <a:lnTo>
                      <a:pt x="57" y="474"/>
                    </a:lnTo>
                    <a:lnTo>
                      <a:pt x="53" y="455"/>
                    </a:lnTo>
                    <a:lnTo>
                      <a:pt x="52" y="442"/>
                    </a:lnTo>
                    <a:lnTo>
                      <a:pt x="52" y="441"/>
                    </a:lnTo>
                    <a:lnTo>
                      <a:pt x="52" y="432"/>
                    </a:lnTo>
                    <a:lnTo>
                      <a:pt x="54" y="425"/>
                    </a:lnTo>
                    <a:lnTo>
                      <a:pt x="58" y="419"/>
                    </a:lnTo>
                    <a:lnTo>
                      <a:pt x="66" y="414"/>
                    </a:lnTo>
                    <a:lnTo>
                      <a:pt x="70" y="409"/>
                    </a:lnTo>
                    <a:lnTo>
                      <a:pt x="82" y="388"/>
                    </a:lnTo>
                    <a:lnTo>
                      <a:pt x="86" y="368"/>
                    </a:lnTo>
                    <a:lnTo>
                      <a:pt x="97" y="345"/>
                    </a:lnTo>
                    <a:lnTo>
                      <a:pt x="95" y="329"/>
                    </a:lnTo>
                    <a:lnTo>
                      <a:pt x="92" y="321"/>
                    </a:lnTo>
                    <a:lnTo>
                      <a:pt x="91" y="310"/>
                    </a:lnTo>
                    <a:lnTo>
                      <a:pt x="97" y="298"/>
                    </a:lnTo>
                    <a:lnTo>
                      <a:pt x="98" y="292"/>
                    </a:lnTo>
                    <a:lnTo>
                      <a:pt x="101" y="282"/>
                    </a:lnTo>
                    <a:lnTo>
                      <a:pt x="100" y="275"/>
                    </a:lnTo>
                    <a:lnTo>
                      <a:pt x="101" y="253"/>
                    </a:lnTo>
                    <a:lnTo>
                      <a:pt x="98" y="239"/>
                    </a:lnTo>
                    <a:lnTo>
                      <a:pt x="96" y="233"/>
                    </a:lnTo>
                    <a:lnTo>
                      <a:pt x="95" y="223"/>
                    </a:lnTo>
                    <a:lnTo>
                      <a:pt x="90" y="217"/>
                    </a:lnTo>
                    <a:lnTo>
                      <a:pt x="70" y="211"/>
                    </a:lnTo>
                    <a:lnTo>
                      <a:pt x="52" y="202"/>
                    </a:lnTo>
                    <a:lnTo>
                      <a:pt x="42" y="200"/>
                    </a:lnTo>
                    <a:lnTo>
                      <a:pt x="33" y="197"/>
                    </a:lnTo>
                    <a:lnTo>
                      <a:pt x="19" y="199"/>
                    </a:lnTo>
                    <a:lnTo>
                      <a:pt x="9" y="198"/>
                    </a:lnTo>
                    <a:lnTo>
                      <a:pt x="9" y="184"/>
                    </a:lnTo>
                    <a:lnTo>
                      <a:pt x="6" y="183"/>
                    </a:lnTo>
                    <a:lnTo>
                      <a:pt x="4" y="175"/>
                    </a:lnTo>
                    <a:lnTo>
                      <a:pt x="0" y="165"/>
                    </a:lnTo>
                    <a:lnTo>
                      <a:pt x="102" y="127"/>
                    </a:lnTo>
                    <a:lnTo>
                      <a:pt x="108" y="127"/>
                    </a:lnTo>
                    <a:lnTo>
                      <a:pt x="110" y="129"/>
                    </a:lnTo>
                    <a:lnTo>
                      <a:pt x="113" y="131"/>
                    </a:lnTo>
                    <a:lnTo>
                      <a:pt x="117" y="141"/>
                    </a:lnTo>
                    <a:lnTo>
                      <a:pt x="123" y="147"/>
                    </a:lnTo>
                    <a:lnTo>
                      <a:pt x="126" y="149"/>
                    </a:lnTo>
                    <a:lnTo>
                      <a:pt x="131" y="145"/>
                    </a:lnTo>
                    <a:lnTo>
                      <a:pt x="150" y="144"/>
                    </a:lnTo>
                    <a:lnTo>
                      <a:pt x="153" y="144"/>
                    </a:lnTo>
                    <a:lnTo>
                      <a:pt x="154" y="149"/>
                    </a:lnTo>
                    <a:lnTo>
                      <a:pt x="156" y="156"/>
                    </a:lnTo>
                    <a:lnTo>
                      <a:pt x="157" y="161"/>
                    </a:lnTo>
                    <a:lnTo>
                      <a:pt x="159" y="173"/>
                    </a:lnTo>
                    <a:lnTo>
                      <a:pt x="156" y="177"/>
                    </a:lnTo>
                    <a:lnTo>
                      <a:pt x="153" y="181"/>
                    </a:lnTo>
                    <a:lnTo>
                      <a:pt x="153" y="188"/>
                    </a:lnTo>
                    <a:lnTo>
                      <a:pt x="150" y="189"/>
                    </a:lnTo>
                    <a:lnTo>
                      <a:pt x="148" y="197"/>
                    </a:lnTo>
                    <a:lnTo>
                      <a:pt x="150" y="199"/>
                    </a:lnTo>
                    <a:lnTo>
                      <a:pt x="153" y="209"/>
                    </a:lnTo>
                    <a:lnTo>
                      <a:pt x="156" y="212"/>
                    </a:lnTo>
                    <a:lnTo>
                      <a:pt x="157" y="213"/>
                    </a:lnTo>
                    <a:lnTo>
                      <a:pt x="159" y="216"/>
                    </a:lnTo>
                    <a:lnTo>
                      <a:pt x="165" y="222"/>
                    </a:lnTo>
                    <a:lnTo>
                      <a:pt x="168" y="227"/>
                    </a:lnTo>
                    <a:lnTo>
                      <a:pt x="170" y="227"/>
                    </a:lnTo>
                    <a:lnTo>
                      <a:pt x="174" y="228"/>
                    </a:lnTo>
                    <a:lnTo>
                      <a:pt x="177" y="231"/>
                    </a:lnTo>
                    <a:lnTo>
                      <a:pt x="177" y="234"/>
                    </a:lnTo>
                    <a:lnTo>
                      <a:pt x="174" y="238"/>
                    </a:lnTo>
                    <a:lnTo>
                      <a:pt x="174" y="239"/>
                    </a:lnTo>
                    <a:lnTo>
                      <a:pt x="182" y="239"/>
                    </a:lnTo>
                    <a:lnTo>
                      <a:pt x="183" y="239"/>
                    </a:lnTo>
                    <a:lnTo>
                      <a:pt x="182" y="233"/>
                    </a:lnTo>
                    <a:lnTo>
                      <a:pt x="183" y="228"/>
                    </a:lnTo>
                    <a:lnTo>
                      <a:pt x="180" y="225"/>
                    </a:lnTo>
                    <a:lnTo>
                      <a:pt x="179" y="223"/>
                    </a:lnTo>
                    <a:lnTo>
                      <a:pt x="179" y="219"/>
                    </a:lnTo>
                    <a:lnTo>
                      <a:pt x="180" y="214"/>
                    </a:lnTo>
                    <a:lnTo>
                      <a:pt x="180" y="212"/>
                    </a:lnTo>
                    <a:lnTo>
                      <a:pt x="182" y="209"/>
                    </a:lnTo>
                    <a:lnTo>
                      <a:pt x="189" y="205"/>
                    </a:lnTo>
                    <a:lnTo>
                      <a:pt x="194" y="204"/>
                    </a:lnTo>
                    <a:lnTo>
                      <a:pt x="198" y="202"/>
                    </a:lnTo>
                    <a:lnTo>
                      <a:pt x="199" y="199"/>
                    </a:lnTo>
                    <a:lnTo>
                      <a:pt x="200" y="184"/>
                    </a:lnTo>
                    <a:lnTo>
                      <a:pt x="202" y="180"/>
                    </a:lnTo>
                    <a:lnTo>
                      <a:pt x="199" y="171"/>
                    </a:lnTo>
                    <a:lnTo>
                      <a:pt x="202" y="164"/>
                    </a:lnTo>
                    <a:lnTo>
                      <a:pt x="203" y="160"/>
                    </a:lnTo>
                    <a:lnTo>
                      <a:pt x="202" y="152"/>
                    </a:lnTo>
                    <a:lnTo>
                      <a:pt x="199" y="147"/>
                    </a:lnTo>
                    <a:lnTo>
                      <a:pt x="191" y="138"/>
                    </a:lnTo>
                    <a:lnTo>
                      <a:pt x="186" y="132"/>
                    </a:lnTo>
                    <a:lnTo>
                      <a:pt x="177" y="121"/>
                    </a:lnTo>
                    <a:lnTo>
                      <a:pt x="171" y="116"/>
                    </a:lnTo>
                    <a:lnTo>
                      <a:pt x="166" y="110"/>
                    </a:lnTo>
                    <a:lnTo>
                      <a:pt x="165" y="102"/>
                    </a:lnTo>
                    <a:lnTo>
                      <a:pt x="165" y="96"/>
                    </a:lnTo>
                    <a:lnTo>
                      <a:pt x="163" y="90"/>
                    </a:lnTo>
                    <a:lnTo>
                      <a:pt x="163" y="80"/>
                    </a:lnTo>
                    <a:lnTo>
                      <a:pt x="162" y="75"/>
                    </a:lnTo>
                    <a:lnTo>
                      <a:pt x="162" y="70"/>
                    </a:lnTo>
                    <a:lnTo>
                      <a:pt x="163" y="60"/>
                    </a:lnTo>
                    <a:lnTo>
                      <a:pt x="168" y="49"/>
                    </a:lnTo>
                    <a:lnTo>
                      <a:pt x="171" y="38"/>
                    </a:lnTo>
                    <a:lnTo>
                      <a:pt x="196" y="38"/>
                    </a:lnTo>
                    <a:lnTo>
                      <a:pt x="198" y="38"/>
                    </a:lnTo>
                    <a:lnTo>
                      <a:pt x="202" y="35"/>
                    </a:lnTo>
                    <a:lnTo>
                      <a:pt x="207" y="35"/>
                    </a:lnTo>
                    <a:lnTo>
                      <a:pt x="211" y="35"/>
                    </a:lnTo>
                    <a:lnTo>
                      <a:pt x="216" y="41"/>
                    </a:lnTo>
                    <a:lnTo>
                      <a:pt x="219" y="42"/>
                    </a:lnTo>
                    <a:lnTo>
                      <a:pt x="220" y="43"/>
                    </a:lnTo>
                    <a:lnTo>
                      <a:pt x="226" y="41"/>
                    </a:lnTo>
                    <a:lnTo>
                      <a:pt x="231" y="41"/>
                    </a:lnTo>
                    <a:lnTo>
                      <a:pt x="238" y="36"/>
                    </a:lnTo>
                    <a:lnTo>
                      <a:pt x="258" y="38"/>
                    </a:lnTo>
                    <a:lnTo>
                      <a:pt x="263" y="38"/>
                    </a:lnTo>
                    <a:lnTo>
                      <a:pt x="264" y="36"/>
                    </a:lnTo>
                    <a:lnTo>
                      <a:pt x="273" y="27"/>
                    </a:lnTo>
                    <a:lnTo>
                      <a:pt x="282" y="27"/>
                    </a:lnTo>
                    <a:lnTo>
                      <a:pt x="287" y="25"/>
                    </a:lnTo>
                    <a:lnTo>
                      <a:pt x="297" y="28"/>
                    </a:lnTo>
                    <a:lnTo>
                      <a:pt x="301" y="30"/>
                    </a:lnTo>
                    <a:lnTo>
                      <a:pt x="307" y="28"/>
                    </a:lnTo>
                    <a:lnTo>
                      <a:pt x="327" y="20"/>
                    </a:lnTo>
                    <a:lnTo>
                      <a:pt x="340" y="17"/>
                    </a:lnTo>
                    <a:lnTo>
                      <a:pt x="343" y="15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AA9B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8" name="Freeform 499"/>
              <p:cNvSpPr>
                <a:spLocks/>
              </p:cNvSpPr>
              <p:nvPr/>
            </p:nvSpPr>
            <p:spPr bwMode="auto">
              <a:xfrm>
                <a:off x="2043" y="3813"/>
                <a:ext cx="42" cy="53"/>
              </a:xfrm>
              <a:custGeom>
                <a:avLst/>
                <a:gdLst>
                  <a:gd name="T0" fmla="*/ 21 w 42"/>
                  <a:gd name="T1" fmla="*/ 0 h 53"/>
                  <a:gd name="T2" fmla="*/ 35 w 42"/>
                  <a:gd name="T3" fmla="*/ 8 h 53"/>
                  <a:gd name="T4" fmla="*/ 39 w 42"/>
                  <a:gd name="T5" fmla="*/ 3 h 53"/>
                  <a:gd name="T6" fmla="*/ 41 w 42"/>
                  <a:gd name="T7" fmla="*/ 8 h 53"/>
                  <a:gd name="T8" fmla="*/ 41 w 42"/>
                  <a:gd name="T9" fmla="*/ 20 h 53"/>
                  <a:gd name="T10" fmla="*/ 42 w 42"/>
                  <a:gd name="T11" fmla="*/ 36 h 53"/>
                  <a:gd name="T12" fmla="*/ 38 w 42"/>
                  <a:gd name="T13" fmla="*/ 38 h 53"/>
                  <a:gd name="T14" fmla="*/ 33 w 42"/>
                  <a:gd name="T15" fmla="*/ 48 h 53"/>
                  <a:gd name="T16" fmla="*/ 30 w 42"/>
                  <a:gd name="T17" fmla="*/ 53 h 53"/>
                  <a:gd name="T18" fmla="*/ 21 w 42"/>
                  <a:gd name="T19" fmla="*/ 51 h 53"/>
                  <a:gd name="T20" fmla="*/ 6 w 42"/>
                  <a:gd name="T21" fmla="*/ 49 h 53"/>
                  <a:gd name="T22" fmla="*/ 2 w 42"/>
                  <a:gd name="T23" fmla="*/ 38 h 53"/>
                  <a:gd name="T24" fmla="*/ 0 w 42"/>
                  <a:gd name="T25" fmla="*/ 32 h 53"/>
                  <a:gd name="T26" fmla="*/ 3 w 42"/>
                  <a:gd name="T27" fmla="*/ 22 h 53"/>
                  <a:gd name="T28" fmla="*/ 8 w 42"/>
                  <a:gd name="T29" fmla="*/ 11 h 53"/>
                  <a:gd name="T30" fmla="*/ 12 w 42"/>
                  <a:gd name="T31" fmla="*/ 4 h 53"/>
                  <a:gd name="T32" fmla="*/ 21 w 42"/>
                  <a:gd name="T33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2" h="53">
                    <a:moveTo>
                      <a:pt x="21" y="0"/>
                    </a:moveTo>
                    <a:lnTo>
                      <a:pt x="35" y="8"/>
                    </a:lnTo>
                    <a:lnTo>
                      <a:pt x="39" y="3"/>
                    </a:lnTo>
                    <a:lnTo>
                      <a:pt x="41" y="8"/>
                    </a:lnTo>
                    <a:lnTo>
                      <a:pt x="41" y="20"/>
                    </a:lnTo>
                    <a:lnTo>
                      <a:pt x="42" y="36"/>
                    </a:lnTo>
                    <a:lnTo>
                      <a:pt x="38" y="38"/>
                    </a:lnTo>
                    <a:lnTo>
                      <a:pt x="33" y="48"/>
                    </a:lnTo>
                    <a:lnTo>
                      <a:pt x="30" y="53"/>
                    </a:lnTo>
                    <a:lnTo>
                      <a:pt x="21" y="51"/>
                    </a:lnTo>
                    <a:lnTo>
                      <a:pt x="6" y="49"/>
                    </a:lnTo>
                    <a:lnTo>
                      <a:pt x="2" y="38"/>
                    </a:lnTo>
                    <a:lnTo>
                      <a:pt x="0" y="32"/>
                    </a:lnTo>
                    <a:lnTo>
                      <a:pt x="3" y="22"/>
                    </a:lnTo>
                    <a:lnTo>
                      <a:pt x="8" y="11"/>
                    </a:lnTo>
                    <a:lnTo>
                      <a:pt x="12" y="4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9" name="Freeform 500"/>
              <p:cNvSpPr>
                <a:spLocks/>
              </p:cNvSpPr>
              <p:nvPr/>
            </p:nvSpPr>
            <p:spPr bwMode="auto">
              <a:xfrm>
                <a:off x="2043" y="3813"/>
                <a:ext cx="42" cy="53"/>
              </a:xfrm>
              <a:custGeom>
                <a:avLst/>
                <a:gdLst>
                  <a:gd name="T0" fmla="*/ 21 w 42"/>
                  <a:gd name="T1" fmla="*/ 0 h 53"/>
                  <a:gd name="T2" fmla="*/ 35 w 42"/>
                  <a:gd name="T3" fmla="*/ 8 h 53"/>
                  <a:gd name="T4" fmla="*/ 39 w 42"/>
                  <a:gd name="T5" fmla="*/ 3 h 53"/>
                  <a:gd name="T6" fmla="*/ 41 w 42"/>
                  <a:gd name="T7" fmla="*/ 8 h 53"/>
                  <a:gd name="T8" fmla="*/ 41 w 42"/>
                  <a:gd name="T9" fmla="*/ 20 h 53"/>
                  <a:gd name="T10" fmla="*/ 42 w 42"/>
                  <a:gd name="T11" fmla="*/ 36 h 53"/>
                  <a:gd name="T12" fmla="*/ 38 w 42"/>
                  <a:gd name="T13" fmla="*/ 38 h 53"/>
                  <a:gd name="T14" fmla="*/ 33 w 42"/>
                  <a:gd name="T15" fmla="*/ 48 h 53"/>
                  <a:gd name="T16" fmla="*/ 30 w 42"/>
                  <a:gd name="T17" fmla="*/ 53 h 53"/>
                  <a:gd name="T18" fmla="*/ 21 w 42"/>
                  <a:gd name="T19" fmla="*/ 51 h 53"/>
                  <a:gd name="T20" fmla="*/ 6 w 42"/>
                  <a:gd name="T21" fmla="*/ 49 h 53"/>
                  <a:gd name="T22" fmla="*/ 2 w 42"/>
                  <a:gd name="T23" fmla="*/ 38 h 53"/>
                  <a:gd name="T24" fmla="*/ 0 w 42"/>
                  <a:gd name="T25" fmla="*/ 32 h 53"/>
                  <a:gd name="T26" fmla="*/ 3 w 42"/>
                  <a:gd name="T27" fmla="*/ 22 h 53"/>
                  <a:gd name="T28" fmla="*/ 8 w 42"/>
                  <a:gd name="T29" fmla="*/ 11 h 53"/>
                  <a:gd name="T30" fmla="*/ 12 w 42"/>
                  <a:gd name="T31" fmla="*/ 4 h 53"/>
                  <a:gd name="T32" fmla="*/ 21 w 42"/>
                  <a:gd name="T33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2" h="53">
                    <a:moveTo>
                      <a:pt x="21" y="0"/>
                    </a:moveTo>
                    <a:lnTo>
                      <a:pt x="35" y="8"/>
                    </a:lnTo>
                    <a:lnTo>
                      <a:pt x="39" y="3"/>
                    </a:lnTo>
                    <a:lnTo>
                      <a:pt x="41" y="8"/>
                    </a:lnTo>
                    <a:lnTo>
                      <a:pt x="41" y="20"/>
                    </a:lnTo>
                    <a:lnTo>
                      <a:pt x="42" y="36"/>
                    </a:lnTo>
                    <a:lnTo>
                      <a:pt x="38" y="38"/>
                    </a:lnTo>
                    <a:lnTo>
                      <a:pt x="33" y="48"/>
                    </a:lnTo>
                    <a:lnTo>
                      <a:pt x="30" y="53"/>
                    </a:lnTo>
                    <a:lnTo>
                      <a:pt x="21" y="51"/>
                    </a:lnTo>
                    <a:lnTo>
                      <a:pt x="6" y="49"/>
                    </a:lnTo>
                    <a:lnTo>
                      <a:pt x="2" y="38"/>
                    </a:lnTo>
                    <a:lnTo>
                      <a:pt x="0" y="32"/>
                    </a:lnTo>
                    <a:lnTo>
                      <a:pt x="3" y="22"/>
                    </a:lnTo>
                    <a:lnTo>
                      <a:pt x="8" y="11"/>
                    </a:lnTo>
                    <a:lnTo>
                      <a:pt x="12" y="4"/>
                    </a:lnTo>
                    <a:lnTo>
                      <a:pt x="21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D1D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0" name="Freeform 501"/>
              <p:cNvSpPr>
                <a:spLocks/>
              </p:cNvSpPr>
              <p:nvPr/>
            </p:nvSpPr>
            <p:spPr bwMode="auto">
              <a:xfrm>
                <a:off x="1847" y="3442"/>
                <a:ext cx="270" cy="257"/>
              </a:xfrm>
              <a:custGeom>
                <a:avLst/>
                <a:gdLst>
                  <a:gd name="T0" fmla="*/ 176 w 270"/>
                  <a:gd name="T1" fmla="*/ 1 h 257"/>
                  <a:gd name="T2" fmla="*/ 177 w 270"/>
                  <a:gd name="T3" fmla="*/ 13 h 257"/>
                  <a:gd name="T4" fmla="*/ 202 w 270"/>
                  <a:gd name="T5" fmla="*/ 12 h 257"/>
                  <a:gd name="T6" fmla="*/ 220 w 270"/>
                  <a:gd name="T7" fmla="*/ 18 h 257"/>
                  <a:gd name="T8" fmla="*/ 258 w 270"/>
                  <a:gd name="T9" fmla="*/ 32 h 257"/>
                  <a:gd name="T10" fmla="*/ 264 w 270"/>
                  <a:gd name="T11" fmla="*/ 48 h 257"/>
                  <a:gd name="T12" fmla="*/ 270 w 270"/>
                  <a:gd name="T13" fmla="*/ 68 h 257"/>
                  <a:gd name="T14" fmla="*/ 270 w 270"/>
                  <a:gd name="T15" fmla="*/ 97 h 257"/>
                  <a:gd name="T16" fmla="*/ 266 w 270"/>
                  <a:gd name="T17" fmla="*/ 113 h 257"/>
                  <a:gd name="T18" fmla="*/ 260 w 270"/>
                  <a:gd name="T19" fmla="*/ 136 h 257"/>
                  <a:gd name="T20" fmla="*/ 266 w 270"/>
                  <a:gd name="T21" fmla="*/ 160 h 257"/>
                  <a:gd name="T22" fmla="*/ 250 w 270"/>
                  <a:gd name="T23" fmla="*/ 203 h 257"/>
                  <a:gd name="T24" fmla="*/ 234 w 270"/>
                  <a:gd name="T25" fmla="*/ 228 h 257"/>
                  <a:gd name="T26" fmla="*/ 222 w 270"/>
                  <a:gd name="T27" fmla="*/ 239 h 257"/>
                  <a:gd name="T28" fmla="*/ 220 w 270"/>
                  <a:gd name="T29" fmla="*/ 256 h 257"/>
                  <a:gd name="T30" fmla="*/ 219 w 270"/>
                  <a:gd name="T31" fmla="*/ 256 h 257"/>
                  <a:gd name="T32" fmla="*/ 206 w 270"/>
                  <a:gd name="T33" fmla="*/ 246 h 257"/>
                  <a:gd name="T34" fmla="*/ 186 w 270"/>
                  <a:gd name="T35" fmla="*/ 242 h 257"/>
                  <a:gd name="T36" fmla="*/ 171 w 270"/>
                  <a:gd name="T37" fmla="*/ 242 h 257"/>
                  <a:gd name="T38" fmla="*/ 150 w 270"/>
                  <a:gd name="T39" fmla="*/ 235 h 257"/>
                  <a:gd name="T40" fmla="*/ 136 w 270"/>
                  <a:gd name="T41" fmla="*/ 233 h 257"/>
                  <a:gd name="T42" fmla="*/ 122 w 270"/>
                  <a:gd name="T43" fmla="*/ 226 h 257"/>
                  <a:gd name="T44" fmla="*/ 105 w 270"/>
                  <a:gd name="T45" fmla="*/ 225 h 257"/>
                  <a:gd name="T46" fmla="*/ 95 w 270"/>
                  <a:gd name="T47" fmla="*/ 217 h 257"/>
                  <a:gd name="T48" fmla="*/ 88 w 270"/>
                  <a:gd name="T49" fmla="*/ 196 h 257"/>
                  <a:gd name="T50" fmla="*/ 82 w 270"/>
                  <a:gd name="T51" fmla="*/ 178 h 257"/>
                  <a:gd name="T52" fmla="*/ 67 w 270"/>
                  <a:gd name="T53" fmla="*/ 165 h 257"/>
                  <a:gd name="T54" fmla="*/ 49 w 270"/>
                  <a:gd name="T55" fmla="*/ 157 h 257"/>
                  <a:gd name="T56" fmla="*/ 21 w 270"/>
                  <a:gd name="T57" fmla="*/ 126 h 257"/>
                  <a:gd name="T58" fmla="*/ 17 w 270"/>
                  <a:gd name="T59" fmla="*/ 109 h 257"/>
                  <a:gd name="T60" fmla="*/ 3 w 270"/>
                  <a:gd name="T61" fmla="*/ 90 h 257"/>
                  <a:gd name="T62" fmla="*/ 0 w 270"/>
                  <a:gd name="T63" fmla="*/ 81 h 257"/>
                  <a:gd name="T64" fmla="*/ 4 w 270"/>
                  <a:gd name="T65" fmla="*/ 84 h 257"/>
                  <a:gd name="T66" fmla="*/ 24 w 270"/>
                  <a:gd name="T67" fmla="*/ 85 h 257"/>
                  <a:gd name="T68" fmla="*/ 39 w 270"/>
                  <a:gd name="T69" fmla="*/ 84 h 257"/>
                  <a:gd name="T70" fmla="*/ 46 w 270"/>
                  <a:gd name="T71" fmla="*/ 84 h 257"/>
                  <a:gd name="T72" fmla="*/ 50 w 270"/>
                  <a:gd name="T73" fmla="*/ 89 h 257"/>
                  <a:gd name="T74" fmla="*/ 58 w 270"/>
                  <a:gd name="T75" fmla="*/ 87 h 257"/>
                  <a:gd name="T76" fmla="*/ 66 w 270"/>
                  <a:gd name="T77" fmla="*/ 82 h 257"/>
                  <a:gd name="T78" fmla="*/ 73 w 270"/>
                  <a:gd name="T79" fmla="*/ 74 h 257"/>
                  <a:gd name="T80" fmla="*/ 76 w 270"/>
                  <a:gd name="T81" fmla="*/ 70 h 257"/>
                  <a:gd name="T82" fmla="*/ 82 w 270"/>
                  <a:gd name="T83" fmla="*/ 65 h 257"/>
                  <a:gd name="T84" fmla="*/ 88 w 270"/>
                  <a:gd name="T85" fmla="*/ 61 h 257"/>
                  <a:gd name="T86" fmla="*/ 90 w 270"/>
                  <a:gd name="T87" fmla="*/ 56 h 257"/>
                  <a:gd name="T88" fmla="*/ 97 w 270"/>
                  <a:gd name="T89" fmla="*/ 55 h 257"/>
                  <a:gd name="T90" fmla="*/ 98 w 270"/>
                  <a:gd name="T91" fmla="*/ 52 h 257"/>
                  <a:gd name="T92" fmla="*/ 100 w 270"/>
                  <a:gd name="T93" fmla="*/ 49 h 257"/>
                  <a:gd name="T94" fmla="*/ 105 w 270"/>
                  <a:gd name="T95" fmla="*/ 46 h 257"/>
                  <a:gd name="T96" fmla="*/ 108 w 270"/>
                  <a:gd name="T97" fmla="*/ 46 h 257"/>
                  <a:gd name="T98" fmla="*/ 111 w 270"/>
                  <a:gd name="T99" fmla="*/ 43 h 257"/>
                  <a:gd name="T100" fmla="*/ 116 w 270"/>
                  <a:gd name="T101" fmla="*/ 43 h 257"/>
                  <a:gd name="T102" fmla="*/ 123 w 270"/>
                  <a:gd name="T103" fmla="*/ 46 h 257"/>
                  <a:gd name="T104" fmla="*/ 128 w 270"/>
                  <a:gd name="T105" fmla="*/ 42 h 257"/>
                  <a:gd name="T106" fmla="*/ 120 w 270"/>
                  <a:gd name="T107" fmla="*/ 35 h 257"/>
                  <a:gd name="T108" fmla="*/ 122 w 270"/>
                  <a:gd name="T109" fmla="*/ 29 h 257"/>
                  <a:gd name="T110" fmla="*/ 122 w 270"/>
                  <a:gd name="T111" fmla="*/ 24 h 257"/>
                  <a:gd name="T112" fmla="*/ 123 w 270"/>
                  <a:gd name="T113" fmla="*/ 14 h 257"/>
                  <a:gd name="T114" fmla="*/ 129 w 270"/>
                  <a:gd name="T115" fmla="*/ 12 h 257"/>
                  <a:gd name="T116" fmla="*/ 138 w 270"/>
                  <a:gd name="T117" fmla="*/ 4 h 257"/>
                  <a:gd name="T118" fmla="*/ 156 w 270"/>
                  <a:gd name="T119" fmla="*/ 0 h 257"/>
                  <a:gd name="T120" fmla="*/ 162 w 270"/>
                  <a:gd name="T121" fmla="*/ 1 h 257"/>
                  <a:gd name="T122" fmla="*/ 171 w 270"/>
                  <a:gd name="T123" fmla="*/ 1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70" h="257">
                    <a:moveTo>
                      <a:pt x="171" y="1"/>
                    </a:moveTo>
                    <a:lnTo>
                      <a:pt x="176" y="1"/>
                    </a:lnTo>
                    <a:lnTo>
                      <a:pt x="177" y="0"/>
                    </a:lnTo>
                    <a:lnTo>
                      <a:pt x="177" y="13"/>
                    </a:lnTo>
                    <a:lnTo>
                      <a:pt x="188" y="14"/>
                    </a:lnTo>
                    <a:lnTo>
                      <a:pt x="202" y="12"/>
                    </a:lnTo>
                    <a:lnTo>
                      <a:pt x="211" y="15"/>
                    </a:lnTo>
                    <a:lnTo>
                      <a:pt x="220" y="18"/>
                    </a:lnTo>
                    <a:lnTo>
                      <a:pt x="239" y="26"/>
                    </a:lnTo>
                    <a:lnTo>
                      <a:pt x="258" y="32"/>
                    </a:lnTo>
                    <a:lnTo>
                      <a:pt x="263" y="38"/>
                    </a:lnTo>
                    <a:lnTo>
                      <a:pt x="264" y="48"/>
                    </a:lnTo>
                    <a:lnTo>
                      <a:pt x="266" y="54"/>
                    </a:lnTo>
                    <a:lnTo>
                      <a:pt x="270" y="68"/>
                    </a:lnTo>
                    <a:lnTo>
                      <a:pt x="269" y="90"/>
                    </a:lnTo>
                    <a:lnTo>
                      <a:pt x="270" y="97"/>
                    </a:lnTo>
                    <a:lnTo>
                      <a:pt x="266" y="107"/>
                    </a:lnTo>
                    <a:lnTo>
                      <a:pt x="266" y="113"/>
                    </a:lnTo>
                    <a:lnTo>
                      <a:pt x="259" y="125"/>
                    </a:lnTo>
                    <a:lnTo>
                      <a:pt x="260" y="136"/>
                    </a:lnTo>
                    <a:lnTo>
                      <a:pt x="263" y="144"/>
                    </a:lnTo>
                    <a:lnTo>
                      <a:pt x="266" y="160"/>
                    </a:lnTo>
                    <a:lnTo>
                      <a:pt x="254" y="183"/>
                    </a:lnTo>
                    <a:lnTo>
                      <a:pt x="250" y="203"/>
                    </a:lnTo>
                    <a:lnTo>
                      <a:pt x="239" y="224"/>
                    </a:lnTo>
                    <a:lnTo>
                      <a:pt x="234" y="228"/>
                    </a:lnTo>
                    <a:lnTo>
                      <a:pt x="226" y="233"/>
                    </a:lnTo>
                    <a:lnTo>
                      <a:pt x="222" y="239"/>
                    </a:lnTo>
                    <a:lnTo>
                      <a:pt x="220" y="246"/>
                    </a:lnTo>
                    <a:lnTo>
                      <a:pt x="220" y="256"/>
                    </a:lnTo>
                    <a:lnTo>
                      <a:pt x="220" y="257"/>
                    </a:lnTo>
                    <a:lnTo>
                      <a:pt x="219" y="256"/>
                    </a:lnTo>
                    <a:lnTo>
                      <a:pt x="216" y="256"/>
                    </a:lnTo>
                    <a:lnTo>
                      <a:pt x="206" y="246"/>
                    </a:lnTo>
                    <a:lnTo>
                      <a:pt x="194" y="242"/>
                    </a:lnTo>
                    <a:lnTo>
                      <a:pt x="186" y="242"/>
                    </a:lnTo>
                    <a:lnTo>
                      <a:pt x="179" y="242"/>
                    </a:lnTo>
                    <a:lnTo>
                      <a:pt x="171" y="242"/>
                    </a:lnTo>
                    <a:lnTo>
                      <a:pt x="156" y="236"/>
                    </a:lnTo>
                    <a:lnTo>
                      <a:pt x="150" y="235"/>
                    </a:lnTo>
                    <a:lnTo>
                      <a:pt x="143" y="238"/>
                    </a:lnTo>
                    <a:lnTo>
                      <a:pt x="136" y="233"/>
                    </a:lnTo>
                    <a:lnTo>
                      <a:pt x="129" y="230"/>
                    </a:lnTo>
                    <a:lnTo>
                      <a:pt x="122" y="226"/>
                    </a:lnTo>
                    <a:lnTo>
                      <a:pt x="113" y="226"/>
                    </a:lnTo>
                    <a:lnTo>
                      <a:pt x="105" y="225"/>
                    </a:lnTo>
                    <a:lnTo>
                      <a:pt x="99" y="222"/>
                    </a:lnTo>
                    <a:lnTo>
                      <a:pt x="95" y="217"/>
                    </a:lnTo>
                    <a:lnTo>
                      <a:pt x="91" y="209"/>
                    </a:lnTo>
                    <a:lnTo>
                      <a:pt x="88" y="196"/>
                    </a:lnTo>
                    <a:lnTo>
                      <a:pt x="88" y="183"/>
                    </a:lnTo>
                    <a:lnTo>
                      <a:pt x="82" y="178"/>
                    </a:lnTo>
                    <a:lnTo>
                      <a:pt x="73" y="175"/>
                    </a:lnTo>
                    <a:lnTo>
                      <a:pt x="67" y="165"/>
                    </a:lnTo>
                    <a:lnTo>
                      <a:pt x="60" y="160"/>
                    </a:lnTo>
                    <a:lnTo>
                      <a:pt x="49" y="157"/>
                    </a:lnTo>
                    <a:lnTo>
                      <a:pt x="30" y="137"/>
                    </a:lnTo>
                    <a:lnTo>
                      <a:pt x="21" y="126"/>
                    </a:lnTo>
                    <a:lnTo>
                      <a:pt x="18" y="117"/>
                    </a:lnTo>
                    <a:lnTo>
                      <a:pt x="17" y="109"/>
                    </a:lnTo>
                    <a:lnTo>
                      <a:pt x="10" y="104"/>
                    </a:lnTo>
                    <a:lnTo>
                      <a:pt x="3" y="90"/>
                    </a:lnTo>
                    <a:lnTo>
                      <a:pt x="0" y="85"/>
                    </a:lnTo>
                    <a:lnTo>
                      <a:pt x="0" y="81"/>
                    </a:lnTo>
                    <a:lnTo>
                      <a:pt x="3" y="82"/>
                    </a:lnTo>
                    <a:lnTo>
                      <a:pt x="4" y="84"/>
                    </a:lnTo>
                    <a:lnTo>
                      <a:pt x="17" y="81"/>
                    </a:lnTo>
                    <a:lnTo>
                      <a:pt x="24" y="85"/>
                    </a:lnTo>
                    <a:lnTo>
                      <a:pt x="36" y="84"/>
                    </a:lnTo>
                    <a:lnTo>
                      <a:pt x="39" y="84"/>
                    </a:lnTo>
                    <a:lnTo>
                      <a:pt x="43" y="84"/>
                    </a:lnTo>
                    <a:lnTo>
                      <a:pt x="46" y="84"/>
                    </a:lnTo>
                    <a:lnTo>
                      <a:pt x="47" y="88"/>
                    </a:lnTo>
                    <a:lnTo>
                      <a:pt x="50" y="89"/>
                    </a:lnTo>
                    <a:lnTo>
                      <a:pt x="54" y="87"/>
                    </a:lnTo>
                    <a:lnTo>
                      <a:pt x="58" y="87"/>
                    </a:lnTo>
                    <a:lnTo>
                      <a:pt x="63" y="82"/>
                    </a:lnTo>
                    <a:lnTo>
                      <a:pt x="66" y="82"/>
                    </a:lnTo>
                    <a:lnTo>
                      <a:pt x="70" y="79"/>
                    </a:lnTo>
                    <a:lnTo>
                      <a:pt x="73" y="74"/>
                    </a:lnTo>
                    <a:lnTo>
                      <a:pt x="76" y="73"/>
                    </a:lnTo>
                    <a:lnTo>
                      <a:pt x="76" y="70"/>
                    </a:lnTo>
                    <a:lnTo>
                      <a:pt x="80" y="68"/>
                    </a:lnTo>
                    <a:lnTo>
                      <a:pt x="82" y="65"/>
                    </a:lnTo>
                    <a:lnTo>
                      <a:pt x="85" y="62"/>
                    </a:lnTo>
                    <a:lnTo>
                      <a:pt x="88" y="61"/>
                    </a:lnTo>
                    <a:lnTo>
                      <a:pt x="89" y="58"/>
                    </a:lnTo>
                    <a:lnTo>
                      <a:pt x="90" y="56"/>
                    </a:lnTo>
                    <a:lnTo>
                      <a:pt x="95" y="54"/>
                    </a:lnTo>
                    <a:lnTo>
                      <a:pt x="97" y="55"/>
                    </a:lnTo>
                    <a:lnTo>
                      <a:pt x="98" y="54"/>
                    </a:lnTo>
                    <a:lnTo>
                      <a:pt x="98" y="52"/>
                    </a:lnTo>
                    <a:lnTo>
                      <a:pt x="98" y="50"/>
                    </a:lnTo>
                    <a:lnTo>
                      <a:pt x="100" y="49"/>
                    </a:lnTo>
                    <a:lnTo>
                      <a:pt x="103" y="46"/>
                    </a:lnTo>
                    <a:lnTo>
                      <a:pt x="105" y="46"/>
                    </a:lnTo>
                    <a:lnTo>
                      <a:pt x="106" y="46"/>
                    </a:lnTo>
                    <a:lnTo>
                      <a:pt x="108" y="46"/>
                    </a:lnTo>
                    <a:lnTo>
                      <a:pt x="110" y="46"/>
                    </a:lnTo>
                    <a:lnTo>
                      <a:pt x="111" y="43"/>
                    </a:lnTo>
                    <a:lnTo>
                      <a:pt x="113" y="42"/>
                    </a:lnTo>
                    <a:lnTo>
                      <a:pt x="116" y="43"/>
                    </a:lnTo>
                    <a:lnTo>
                      <a:pt x="120" y="46"/>
                    </a:lnTo>
                    <a:lnTo>
                      <a:pt x="123" y="46"/>
                    </a:lnTo>
                    <a:lnTo>
                      <a:pt x="125" y="43"/>
                    </a:lnTo>
                    <a:lnTo>
                      <a:pt x="128" y="42"/>
                    </a:lnTo>
                    <a:lnTo>
                      <a:pt x="126" y="38"/>
                    </a:lnTo>
                    <a:lnTo>
                      <a:pt x="120" y="35"/>
                    </a:lnTo>
                    <a:lnTo>
                      <a:pt x="120" y="32"/>
                    </a:lnTo>
                    <a:lnTo>
                      <a:pt x="122" y="29"/>
                    </a:lnTo>
                    <a:lnTo>
                      <a:pt x="122" y="27"/>
                    </a:lnTo>
                    <a:lnTo>
                      <a:pt x="122" y="24"/>
                    </a:lnTo>
                    <a:lnTo>
                      <a:pt x="122" y="18"/>
                    </a:lnTo>
                    <a:lnTo>
                      <a:pt x="123" y="14"/>
                    </a:lnTo>
                    <a:lnTo>
                      <a:pt x="126" y="12"/>
                    </a:lnTo>
                    <a:lnTo>
                      <a:pt x="129" y="12"/>
                    </a:lnTo>
                    <a:lnTo>
                      <a:pt x="134" y="7"/>
                    </a:lnTo>
                    <a:lnTo>
                      <a:pt x="138" y="4"/>
                    </a:lnTo>
                    <a:lnTo>
                      <a:pt x="148" y="3"/>
                    </a:lnTo>
                    <a:lnTo>
                      <a:pt x="156" y="0"/>
                    </a:lnTo>
                    <a:lnTo>
                      <a:pt x="159" y="0"/>
                    </a:lnTo>
                    <a:lnTo>
                      <a:pt x="162" y="1"/>
                    </a:lnTo>
                    <a:lnTo>
                      <a:pt x="166" y="3"/>
                    </a:lnTo>
                    <a:lnTo>
                      <a:pt x="171" y="1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1" name="Freeform 502"/>
              <p:cNvSpPr>
                <a:spLocks/>
              </p:cNvSpPr>
              <p:nvPr/>
            </p:nvSpPr>
            <p:spPr bwMode="auto">
              <a:xfrm>
                <a:off x="1847" y="3442"/>
                <a:ext cx="270" cy="257"/>
              </a:xfrm>
              <a:custGeom>
                <a:avLst/>
                <a:gdLst>
                  <a:gd name="T0" fmla="*/ 176 w 270"/>
                  <a:gd name="T1" fmla="*/ 1 h 257"/>
                  <a:gd name="T2" fmla="*/ 177 w 270"/>
                  <a:gd name="T3" fmla="*/ 13 h 257"/>
                  <a:gd name="T4" fmla="*/ 202 w 270"/>
                  <a:gd name="T5" fmla="*/ 12 h 257"/>
                  <a:gd name="T6" fmla="*/ 220 w 270"/>
                  <a:gd name="T7" fmla="*/ 18 h 257"/>
                  <a:gd name="T8" fmla="*/ 258 w 270"/>
                  <a:gd name="T9" fmla="*/ 32 h 257"/>
                  <a:gd name="T10" fmla="*/ 264 w 270"/>
                  <a:gd name="T11" fmla="*/ 48 h 257"/>
                  <a:gd name="T12" fmla="*/ 270 w 270"/>
                  <a:gd name="T13" fmla="*/ 68 h 257"/>
                  <a:gd name="T14" fmla="*/ 270 w 270"/>
                  <a:gd name="T15" fmla="*/ 97 h 257"/>
                  <a:gd name="T16" fmla="*/ 266 w 270"/>
                  <a:gd name="T17" fmla="*/ 113 h 257"/>
                  <a:gd name="T18" fmla="*/ 260 w 270"/>
                  <a:gd name="T19" fmla="*/ 136 h 257"/>
                  <a:gd name="T20" fmla="*/ 266 w 270"/>
                  <a:gd name="T21" fmla="*/ 160 h 257"/>
                  <a:gd name="T22" fmla="*/ 250 w 270"/>
                  <a:gd name="T23" fmla="*/ 203 h 257"/>
                  <a:gd name="T24" fmla="*/ 234 w 270"/>
                  <a:gd name="T25" fmla="*/ 228 h 257"/>
                  <a:gd name="T26" fmla="*/ 222 w 270"/>
                  <a:gd name="T27" fmla="*/ 239 h 257"/>
                  <a:gd name="T28" fmla="*/ 220 w 270"/>
                  <a:gd name="T29" fmla="*/ 256 h 257"/>
                  <a:gd name="T30" fmla="*/ 219 w 270"/>
                  <a:gd name="T31" fmla="*/ 256 h 257"/>
                  <a:gd name="T32" fmla="*/ 206 w 270"/>
                  <a:gd name="T33" fmla="*/ 246 h 257"/>
                  <a:gd name="T34" fmla="*/ 186 w 270"/>
                  <a:gd name="T35" fmla="*/ 242 h 257"/>
                  <a:gd name="T36" fmla="*/ 171 w 270"/>
                  <a:gd name="T37" fmla="*/ 242 h 257"/>
                  <a:gd name="T38" fmla="*/ 150 w 270"/>
                  <a:gd name="T39" fmla="*/ 235 h 257"/>
                  <a:gd name="T40" fmla="*/ 136 w 270"/>
                  <a:gd name="T41" fmla="*/ 233 h 257"/>
                  <a:gd name="T42" fmla="*/ 122 w 270"/>
                  <a:gd name="T43" fmla="*/ 226 h 257"/>
                  <a:gd name="T44" fmla="*/ 105 w 270"/>
                  <a:gd name="T45" fmla="*/ 225 h 257"/>
                  <a:gd name="T46" fmla="*/ 95 w 270"/>
                  <a:gd name="T47" fmla="*/ 217 h 257"/>
                  <a:gd name="T48" fmla="*/ 88 w 270"/>
                  <a:gd name="T49" fmla="*/ 196 h 257"/>
                  <a:gd name="T50" fmla="*/ 82 w 270"/>
                  <a:gd name="T51" fmla="*/ 178 h 257"/>
                  <a:gd name="T52" fmla="*/ 67 w 270"/>
                  <a:gd name="T53" fmla="*/ 165 h 257"/>
                  <a:gd name="T54" fmla="*/ 49 w 270"/>
                  <a:gd name="T55" fmla="*/ 157 h 257"/>
                  <a:gd name="T56" fmla="*/ 21 w 270"/>
                  <a:gd name="T57" fmla="*/ 126 h 257"/>
                  <a:gd name="T58" fmla="*/ 17 w 270"/>
                  <a:gd name="T59" fmla="*/ 109 h 257"/>
                  <a:gd name="T60" fmla="*/ 3 w 270"/>
                  <a:gd name="T61" fmla="*/ 90 h 257"/>
                  <a:gd name="T62" fmla="*/ 0 w 270"/>
                  <a:gd name="T63" fmla="*/ 81 h 257"/>
                  <a:gd name="T64" fmla="*/ 4 w 270"/>
                  <a:gd name="T65" fmla="*/ 84 h 257"/>
                  <a:gd name="T66" fmla="*/ 24 w 270"/>
                  <a:gd name="T67" fmla="*/ 85 h 257"/>
                  <a:gd name="T68" fmla="*/ 39 w 270"/>
                  <a:gd name="T69" fmla="*/ 84 h 257"/>
                  <a:gd name="T70" fmla="*/ 46 w 270"/>
                  <a:gd name="T71" fmla="*/ 84 h 257"/>
                  <a:gd name="T72" fmla="*/ 50 w 270"/>
                  <a:gd name="T73" fmla="*/ 89 h 257"/>
                  <a:gd name="T74" fmla="*/ 58 w 270"/>
                  <a:gd name="T75" fmla="*/ 87 h 257"/>
                  <a:gd name="T76" fmla="*/ 66 w 270"/>
                  <a:gd name="T77" fmla="*/ 82 h 257"/>
                  <a:gd name="T78" fmla="*/ 73 w 270"/>
                  <a:gd name="T79" fmla="*/ 74 h 257"/>
                  <a:gd name="T80" fmla="*/ 76 w 270"/>
                  <a:gd name="T81" fmla="*/ 70 h 257"/>
                  <a:gd name="T82" fmla="*/ 82 w 270"/>
                  <a:gd name="T83" fmla="*/ 65 h 257"/>
                  <a:gd name="T84" fmla="*/ 88 w 270"/>
                  <a:gd name="T85" fmla="*/ 61 h 257"/>
                  <a:gd name="T86" fmla="*/ 90 w 270"/>
                  <a:gd name="T87" fmla="*/ 56 h 257"/>
                  <a:gd name="T88" fmla="*/ 97 w 270"/>
                  <a:gd name="T89" fmla="*/ 55 h 257"/>
                  <a:gd name="T90" fmla="*/ 98 w 270"/>
                  <a:gd name="T91" fmla="*/ 52 h 257"/>
                  <a:gd name="T92" fmla="*/ 100 w 270"/>
                  <a:gd name="T93" fmla="*/ 49 h 257"/>
                  <a:gd name="T94" fmla="*/ 105 w 270"/>
                  <a:gd name="T95" fmla="*/ 46 h 257"/>
                  <a:gd name="T96" fmla="*/ 108 w 270"/>
                  <a:gd name="T97" fmla="*/ 46 h 257"/>
                  <a:gd name="T98" fmla="*/ 111 w 270"/>
                  <a:gd name="T99" fmla="*/ 43 h 257"/>
                  <a:gd name="T100" fmla="*/ 116 w 270"/>
                  <a:gd name="T101" fmla="*/ 43 h 257"/>
                  <a:gd name="T102" fmla="*/ 123 w 270"/>
                  <a:gd name="T103" fmla="*/ 46 h 257"/>
                  <a:gd name="T104" fmla="*/ 128 w 270"/>
                  <a:gd name="T105" fmla="*/ 42 h 257"/>
                  <a:gd name="T106" fmla="*/ 120 w 270"/>
                  <a:gd name="T107" fmla="*/ 35 h 257"/>
                  <a:gd name="T108" fmla="*/ 122 w 270"/>
                  <a:gd name="T109" fmla="*/ 29 h 257"/>
                  <a:gd name="T110" fmla="*/ 122 w 270"/>
                  <a:gd name="T111" fmla="*/ 24 h 257"/>
                  <a:gd name="T112" fmla="*/ 123 w 270"/>
                  <a:gd name="T113" fmla="*/ 14 h 257"/>
                  <a:gd name="T114" fmla="*/ 129 w 270"/>
                  <a:gd name="T115" fmla="*/ 12 h 257"/>
                  <a:gd name="T116" fmla="*/ 138 w 270"/>
                  <a:gd name="T117" fmla="*/ 4 h 257"/>
                  <a:gd name="T118" fmla="*/ 156 w 270"/>
                  <a:gd name="T119" fmla="*/ 0 h 257"/>
                  <a:gd name="T120" fmla="*/ 162 w 270"/>
                  <a:gd name="T121" fmla="*/ 1 h 257"/>
                  <a:gd name="T122" fmla="*/ 171 w 270"/>
                  <a:gd name="T123" fmla="*/ 1 h 2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70" h="257">
                    <a:moveTo>
                      <a:pt x="171" y="1"/>
                    </a:moveTo>
                    <a:lnTo>
                      <a:pt x="176" y="1"/>
                    </a:lnTo>
                    <a:lnTo>
                      <a:pt x="177" y="0"/>
                    </a:lnTo>
                    <a:lnTo>
                      <a:pt x="177" y="13"/>
                    </a:lnTo>
                    <a:lnTo>
                      <a:pt x="188" y="14"/>
                    </a:lnTo>
                    <a:lnTo>
                      <a:pt x="202" y="12"/>
                    </a:lnTo>
                    <a:lnTo>
                      <a:pt x="211" y="15"/>
                    </a:lnTo>
                    <a:lnTo>
                      <a:pt x="220" y="18"/>
                    </a:lnTo>
                    <a:lnTo>
                      <a:pt x="239" y="26"/>
                    </a:lnTo>
                    <a:lnTo>
                      <a:pt x="258" y="32"/>
                    </a:lnTo>
                    <a:lnTo>
                      <a:pt x="263" y="38"/>
                    </a:lnTo>
                    <a:lnTo>
                      <a:pt x="264" y="48"/>
                    </a:lnTo>
                    <a:lnTo>
                      <a:pt x="266" y="54"/>
                    </a:lnTo>
                    <a:lnTo>
                      <a:pt x="270" y="68"/>
                    </a:lnTo>
                    <a:lnTo>
                      <a:pt x="269" y="90"/>
                    </a:lnTo>
                    <a:lnTo>
                      <a:pt x="270" y="97"/>
                    </a:lnTo>
                    <a:lnTo>
                      <a:pt x="266" y="107"/>
                    </a:lnTo>
                    <a:lnTo>
                      <a:pt x="266" y="113"/>
                    </a:lnTo>
                    <a:lnTo>
                      <a:pt x="259" y="125"/>
                    </a:lnTo>
                    <a:lnTo>
                      <a:pt x="260" y="136"/>
                    </a:lnTo>
                    <a:lnTo>
                      <a:pt x="263" y="144"/>
                    </a:lnTo>
                    <a:lnTo>
                      <a:pt x="266" y="160"/>
                    </a:lnTo>
                    <a:lnTo>
                      <a:pt x="254" y="183"/>
                    </a:lnTo>
                    <a:lnTo>
                      <a:pt x="250" y="203"/>
                    </a:lnTo>
                    <a:lnTo>
                      <a:pt x="239" y="224"/>
                    </a:lnTo>
                    <a:lnTo>
                      <a:pt x="234" y="228"/>
                    </a:lnTo>
                    <a:lnTo>
                      <a:pt x="226" y="233"/>
                    </a:lnTo>
                    <a:lnTo>
                      <a:pt x="222" y="239"/>
                    </a:lnTo>
                    <a:lnTo>
                      <a:pt x="220" y="246"/>
                    </a:lnTo>
                    <a:lnTo>
                      <a:pt x="220" y="256"/>
                    </a:lnTo>
                    <a:lnTo>
                      <a:pt x="220" y="257"/>
                    </a:lnTo>
                    <a:lnTo>
                      <a:pt x="219" y="256"/>
                    </a:lnTo>
                    <a:lnTo>
                      <a:pt x="216" y="256"/>
                    </a:lnTo>
                    <a:lnTo>
                      <a:pt x="206" y="246"/>
                    </a:lnTo>
                    <a:lnTo>
                      <a:pt x="194" y="242"/>
                    </a:lnTo>
                    <a:lnTo>
                      <a:pt x="186" y="242"/>
                    </a:lnTo>
                    <a:lnTo>
                      <a:pt x="179" y="242"/>
                    </a:lnTo>
                    <a:lnTo>
                      <a:pt x="171" y="242"/>
                    </a:lnTo>
                    <a:lnTo>
                      <a:pt x="156" y="236"/>
                    </a:lnTo>
                    <a:lnTo>
                      <a:pt x="150" y="235"/>
                    </a:lnTo>
                    <a:lnTo>
                      <a:pt x="143" y="238"/>
                    </a:lnTo>
                    <a:lnTo>
                      <a:pt x="136" y="233"/>
                    </a:lnTo>
                    <a:lnTo>
                      <a:pt x="129" y="230"/>
                    </a:lnTo>
                    <a:lnTo>
                      <a:pt x="122" y="226"/>
                    </a:lnTo>
                    <a:lnTo>
                      <a:pt x="113" y="226"/>
                    </a:lnTo>
                    <a:lnTo>
                      <a:pt x="105" y="225"/>
                    </a:lnTo>
                    <a:lnTo>
                      <a:pt x="99" y="222"/>
                    </a:lnTo>
                    <a:lnTo>
                      <a:pt x="95" y="217"/>
                    </a:lnTo>
                    <a:lnTo>
                      <a:pt x="91" y="209"/>
                    </a:lnTo>
                    <a:lnTo>
                      <a:pt x="88" y="196"/>
                    </a:lnTo>
                    <a:lnTo>
                      <a:pt x="88" y="183"/>
                    </a:lnTo>
                    <a:lnTo>
                      <a:pt x="82" y="178"/>
                    </a:lnTo>
                    <a:lnTo>
                      <a:pt x="73" y="175"/>
                    </a:lnTo>
                    <a:lnTo>
                      <a:pt x="67" y="165"/>
                    </a:lnTo>
                    <a:lnTo>
                      <a:pt x="60" y="160"/>
                    </a:lnTo>
                    <a:lnTo>
                      <a:pt x="49" y="157"/>
                    </a:lnTo>
                    <a:lnTo>
                      <a:pt x="30" y="137"/>
                    </a:lnTo>
                    <a:lnTo>
                      <a:pt x="21" y="126"/>
                    </a:lnTo>
                    <a:lnTo>
                      <a:pt x="18" y="117"/>
                    </a:lnTo>
                    <a:lnTo>
                      <a:pt x="17" y="109"/>
                    </a:lnTo>
                    <a:lnTo>
                      <a:pt x="10" y="104"/>
                    </a:lnTo>
                    <a:lnTo>
                      <a:pt x="3" y="90"/>
                    </a:lnTo>
                    <a:lnTo>
                      <a:pt x="0" y="85"/>
                    </a:lnTo>
                    <a:lnTo>
                      <a:pt x="0" y="81"/>
                    </a:lnTo>
                    <a:lnTo>
                      <a:pt x="3" y="82"/>
                    </a:lnTo>
                    <a:lnTo>
                      <a:pt x="4" y="84"/>
                    </a:lnTo>
                    <a:lnTo>
                      <a:pt x="17" y="81"/>
                    </a:lnTo>
                    <a:lnTo>
                      <a:pt x="24" y="85"/>
                    </a:lnTo>
                    <a:lnTo>
                      <a:pt x="36" y="84"/>
                    </a:lnTo>
                    <a:lnTo>
                      <a:pt x="39" y="84"/>
                    </a:lnTo>
                    <a:lnTo>
                      <a:pt x="43" y="84"/>
                    </a:lnTo>
                    <a:lnTo>
                      <a:pt x="46" y="84"/>
                    </a:lnTo>
                    <a:lnTo>
                      <a:pt x="47" y="88"/>
                    </a:lnTo>
                    <a:lnTo>
                      <a:pt x="50" y="89"/>
                    </a:lnTo>
                    <a:lnTo>
                      <a:pt x="54" y="87"/>
                    </a:lnTo>
                    <a:lnTo>
                      <a:pt x="58" y="87"/>
                    </a:lnTo>
                    <a:lnTo>
                      <a:pt x="63" y="82"/>
                    </a:lnTo>
                    <a:lnTo>
                      <a:pt x="66" y="82"/>
                    </a:lnTo>
                    <a:lnTo>
                      <a:pt x="70" y="79"/>
                    </a:lnTo>
                    <a:lnTo>
                      <a:pt x="73" y="74"/>
                    </a:lnTo>
                    <a:lnTo>
                      <a:pt x="76" y="73"/>
                    </a:lnTo>
                    <a:lnTo>
                      <a:pt x="76" y="70"/>
                    </a:lnTo>
                    <a:lnTo>
                      <a:pt x="80" y="68"/>
                    </a:lnTo>
                    <a:lnTo>
                      <a:pt x="82" y="65"/>
                    </a:lnTo>
                    <a:lnTo>
                      <a:pt x="85" y="62"/>
                    </a:lnTo>
                    <a:lnTo>
                      <a:pt x="88" y="61"/>
                    </a:lnTo>
                    <a:lnTo>
                      <a:pt x="89" y="58"/>
                    </a:lnTo>
                    <a:lnTo>
                      <a:pt x="90" y="56"/>
                    </a:lnTo>
                    <a:lnTo>
                      <a:pt x="95" y="54"/>
                    </a:lnTo>
                    <a:lnTo>
                      <a:pt x="97" y="55"/>
                    </a:lnTo>
                    <a:lnTo>
                      <a:pt x="98" y="54"/>
                    </a:lnTo>
                    <a:lnTo>
                      <a:pt x="98" y="52"/>
                    </a:lnTo>
                    <a:lnTo>
                      <a:pt x="98" y="50"/>
                    </a:lnTo>
                    <a:lnTo>
                      <a:pt x="100" y="49"/>
                    </a:lnTo>
                    <a:lnTo>
                      <a:pt x="103" y="46"/>
                    </a:lnTo>
                    <a:lnTo>
                      <a:pt x="105" y="46"/>
                    </a:lnTo>
                    <a:lnTo>
                      <a:pt x="106" y="46"/>
                    </a:lnTo>
                    <a:lnTo>
                      <a:pt x="108" y="46"/>
                    </a:lnTo>
                    <a:lnTo>
                      <a:pt x="110" y="46"/>
                    </a:lnTo>
                    <a:lnTo>
                      <a:pt x="111" y="43"/>
                    </a:lnTo>
                    <a:lnTo>
                      <a:pt x="113" y="42"/>
                    </a:lnTo>
                    <a:lnTo>
                      <a:pt x="116" y="43"/>
                    </a:lnTo>
                    <a:lnTo>
                      <a:pt x="120" y="46"/>
                    </a:lnTo>
                    <a:lnTo>
                      <a:pt x="123" y="46"/>
                    </a:lnTo>
                    <a:lnTo>
                      <a:pt x="125" y="43"/>
                    </a:lnTo>
                    <a:lnTo>
                      <a:pt x="128" y="42"/>
                    </a:lnTo>
                    <a:lnTo>
                      <a:pt x="126" y="38"/>
                    </a:lnTo>
                    <a:lnTo>
                      <a:pt x="120" y="35"/>
                    </a:lnTo>
                    <a:lnTo>
                      <a:pt x="120" y="32"/>
                    </a:lnTo>
                    <a:lnTo>
                      <a:pt x="122" y="29"/>
                    </a:lnTo>
                    <a:lnTo>
                      <a:pt x="122" y="27"/>
                    </a:lnTo>
                    <a:lnTo>
                      <a:pt x="122" y="24"/>
                    </a:lnTo>
                    <a:lnTo>
                      <a:pt x="122" y="18"/>
                    </a:lnTo>
                    <a:lnTo>
                      <a:pt x="123" y="14"/>
                    </a:lnTo>
                    <a:lnTo>
                      <a:pt x="126" y="12"/>
                    </a:lnTo>
                    <a:lnTo>
                      <a:pt x="129" y="12"/>
                    </a:lnTo>
                    <a:lnTo>
                      <a:pt x="134" y="7"/>
                    </a:lnTo>
                    <a:lnTo>
                      <a:pt x="138" y="4"/>
                    </a:lnTo>
                    <a:lnTo>
                      <a:pt x="148" y="3"/>
                    </a:lnTo>
                    <a:lnTo>
                      <a:pt x="156" y="0"/>
                    </a:lnTo>
                    <a:lnTo>
                      <a:pt x="159" y="0"/>
                    </a:lnTo>
                    <a:lnTo>
                      <a:pt x="162" y="1"/>
                    </a:lnTo>
                    <a:lnTo>
                      <a:pt x="166" y="3"/>
                    </a:lnTo>
                    <a:lnTo>
                      <a:pt x="171" y="1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D1D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2" name="Freeform 503"/>
              <p:cNvSpPr>
                <a:spLocks/>
              </p:cNvSpPr>
              <p:nvPr/>
            </p:nvSpPr>
            <p:spPr bwMode="auto">
              <a:xfrm>
                <a:off x="1827" y="1711"/>
                <a:ext cx="384" cy="361"/>
              </a:xfrm>
              <a:custGeom>
                <a:avLst/>
                <a:gdLst>
                  <a:gd name="T0" fmla="*/ 353 w 384"/>
                  <a:gd name="T1" fmla="*/ 83 h 361"/>
                  <a:gd name="T2" fmla="*/ 339 w 384"/>
                  <a:gd name="T3" fmla="*/ 123 h 361"/>
                  <a:gd name="T4" fmla="*/ 338 w 384"/>
                  <a:gd name="T5" fmla="*/ 136 h 361"/>
                  <a:gd name="T6" fmla="*/ 325 w 384"/>
                  <a:gd name="T7" fmla="*/ 139 h 361"/>
                  <a:gd name="T8" fmla="*/ 305 w 384"/>
                  <a:gd name="T9" fmla="*/ 119 h 361"/>
                  <a:gd name="T10" fmla="*/ 296 w 384"/>
                  <a:gd name="T11" fmla="*/ 101 h 361"/>
                  <a:gd name="T12" fmla="*/ 285 w 384"/>
                  <a:gd name="T13" fmla="*/ 83 h 361"/>
                  <a:gd name="T14" fmla="*/ 276 w 384"/>
                  <a:gd name="T15" fmla="*/ 62 h 361"/>
                  <a:gd name="T16" fmla="*/ 271 w 384"/>
                  <a:gd name="T17" fmla="*/ 62 h 361"/>
                  <a:gd name="T18" fmla="*/ 268 w 384"/>
                  <a:gd name="T19" fmla="*/ 75 h 361"/>
                  <a:gd name="T20" fmla="*/ 276 w 384"/>
                  <a:gd name="T21" fmla="*/ 86 h 361"/>
                  <a:gd name="T22" fmla="*/ 278 w 384"/>
                  <a:gd name="T23" fmla="*/ 101 h 361"/>
                  <a:gd name="T24" fmla="*/ 304 w 384"/>
                  <a:gd name="T25" fmla="*/ 133 h 361"/>
                  <a:gd name="T26" fmla="*/ 311 w 384"/>
                  <a:gd name="T27" fmla="*/ 154 h 361"/>
                  <a:gd name="T28" fmla="*/ 323 w 384"/>
                  <a:gd name="T29" fmla="*/ 183 h 361"/>
                  <a:gd name="T30" fmla="*/ 336 w 384"/>
                  <a:gd name="T31" fmla="*/ 211 h 361"/>
                  <a:gd name="T32" fmla="*/ 353 w 384"/>
                  <a:gd name="T33" fmla="*/ 243 h 361"/>
                  <a:gd name="T34" fmla="*/ 368 w 384"/>
                  <a:gd name="T35" fmla="*/ 268 h 361"/>
                  <a:gd name="T36" fmla="*/ 384 w 384"/>
                  <a:gd name="T37" fmla="*/ 282 h 361"/>
                  <a:gd name="T38" fmla="*/ 374 w 384"/>
                  <a:gd name="T39" fmla="*/ 282 h 361"/>
                  <a:gd name="T40" fmla="*/ 376 w 384"/>
                  <a:gd name="T41" fmla="*/ 303 h 361"/>
                  <a:gd name="T42" fmla="*/ 356 w 384"/>
                  <a:gd name="T43" fmla="*/ 321 h 361"/>
                  <a:gd name="T44" fmla="*/ 325 w 384"/>
                  <a:gd name="T45" fmla="*/ 360 h 361"/>
                  <a:gd name="T46" fmla="*/ 236 w 384"/>
                  <a:gd name="T47" fmla="*/ 352 h 361"/>
                  <a:gd name="T48" fmla="*/ 236 w 384"/>
                  <a:gd name="T49" fmla="*/ 344 h 361"/>
                  <a:gd name="T50" fmla="*/ 212 w 384"/>
                  <a:gd name="T51" fmla="*/ 352 h 361"/>
                  <a:gd name="T52" fmla="*/ 114 w 384"/>
                  <a:gd name="T53" fmla="*/ 352 h 361"/>
                  <a:gd name="T54" fmla="*/ 17 w 384"/>
                  <a:gd name="T55" fmla="*/ 352 h 361"/>
                  <a:gd name="T56" fmla="*/ 17 w 384"/>
                  <a:gd name="T57" fmla="*/ 258 h 361"/>
                  <a:gd name="T58" fmla="*/ 17 w 384"/>
                  <a:gd name="T59" fmla="*/ 154 h 361"/>
                  <a:gd name="T60" fmla="*/ 5 w 384"/>
                  <a:gd name="T61" fmla="*/ 84 h 361"/>
                  <a:gd name="T62" fmla="*/ 1 w 384"/>
                  <a:gd name="T63" fmla="*/ 68 h 361"/>
                  <a:gd name="T64" fmla="*/ 3 w 384"/>
                  <a:gd name="T65" fmla="*/ 52 h 361"/>
                  <a:gd name="T66" fmla="*/ 9 w 384"/>
                  <a:gd name="T67" fmla="*/ 42 h 361"/>
                  <a:gd name="T68" fmla="*/ 5 w 384"/>
                  <a:gd name="T69" fmla="*/ 13 h 361"/>
                  <a:gd name="T70" fmla="*/ 12 w 384"/>
                  <a:gd name="T71" fmla="*/ 0 h 361"/>
                  <a:gd name="T72" fmla="*/ 23 w 384"/>
                  <a:gd name="T73" fmla="*/ 5 h 361"/>
                  <a:gd name="T74" fmla="*/ 56 w 384"/>
                  <a:gd name="T75" fmla="*/ 3 h 361"/>
                  <a:gd name="T76" fmla="*/ 96 w 384"/>
                  <a:gd name="T77" fmla="*/ 14 h 361"/>
                  <a:gd name="T78" fmla="*/ 117 w 384"/>
                  <a:gd name="T79" fmla="*/ 21 h 361"/>
                  <a:gd name="T80" fmla="*/ 143 w 384"/>
                  <a:gd name="T81" fmla="*/ 25 h 361"/>
                  <a:gd name="T82" fmla="*/ 169 w 384"/>
                  <a:gd name="T83" fmla="*/ 22 h 361"/>
                  <a:gd name="T84" fmla="*/ 195 w 384"/>
                  <a:gd name="T85" fmla="*/ 6 h 361"/>
                  <a:gd name="T86" fmla="*/ 212 w 384"/>
                  <a:gd name="T87" fmla="*/ 5 h 361"/>
                  <a:gd name="T88" fmla="*/ 202 w 384"/>
                  <a:gd name="T89" fmla="*/ 11 h 361"/>
                  <a:gd name="T90" fmla="*/ 218 w 384"/>
                  <a:gd name="T91" fmla="*/ 6 h 361"/>
                  <a:gd name="T92" fmla="*/ 228 w 384"/>
                  <a:gd name="T93" fmla="*/ 6 h 361"/>
                  <a:gd name="T94" fmla="*/ 251 w 384"/>
                  <a:gd name="T95" fmla="*/ 3 h 361"/>
                  <a:gd name="T96" fmla="*/ 257 w 384"/>
                  <a:gd name="T97" fmla="*/ 9 h 361"/>
                  <a:gd name="T98" fmla="*/ 267 w 384"/>
                  <a:gd name="T99" fmla="*/ 16 h 361"/>
                  <a:gd name="T100" fmla="*/ 281 w 384"/>
                  <a:gd name="T101" fmla="*/ 23 h 361"/>
                  <a:gd name="T102" fmla="*/ 291 w 384"/>
                  <a:gd name="T103" fmla="*/ 19 h 361"/>
                  <a:gd name="T104" fmla="*/ 320 w 384"/>
                  <a:gd name="T105" fmla="*/ 17 h 361"/>
                  <a:gd name="T106" fmla="*/ 329 w 384"/>
                  <a:gd name="T107" fmla="*/ 20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84" h="361">
                    <a:moveTo>
                      <a:pt x="330" y="23"/>
                    </a:moveTo>
                    <a:lnTo>
                      <a:pt x="342" y="56"/>
                    </a:lnTo>
                    <a:lnTo>
                      <a:pt x="353" y="83"/>
                    </a:lnTo>
                    <a:lnTo>
                      <a:pt x="347" y="94"/>
                    </a:lnTo>
                    <a:lnTo>
                      <a:pt x="344" y="107"/>
                    </a:lnTo>
                    <a:lnTo>
                      <a:pt x="339" y="123"/>
                    </a:lnTo>
                    <a:lnTo>
                      <a:pt x="338" y="127"/>
                    </a:lnTo>
                    <a:lnTo>
                      <a:pt x="338" y="131"/>
                    </a:lnTo>
                    <a:lnTo>
                      <a:pt x="338" y="136"/>
                    </a:lnTo>
                    <a:lnTo>
                      <a:pt x="335" y="138"/>
                    </a:lnTo>
                    <a:lnTo>
                      <a:pt x="330" y="139"/>
                    </a:lnTo>
                    <a:lnTo>
                      <a:pt x="325" y="139"/>
                    </a:lnTo>
                    <a:lnTo>
                      <a:pt x="320" y="136"/>
                    </a:lnTo>
                    <a:lnTo>
                      <a:pt x="313" y="127"/>
                    </a:lnTo>
                    <a:lnTo>
                      <a:pt x="305" y="119"/>
                    </a:lnTo>
                    <a:lnTo>
                      <a:pt x="299" y="111"/>
                    </a:lnTo>
                    <a:lnTo>
                      <a:pt x="298" y="108"/>
                    </a:lnTo>
                    <a:lnTo>
                      <a:pt x="296" y="101"/>
                    </a:lnTo>
                    <a:lnTo>
                      <a:pt x="294" y="95"/>
                    </a:lnTo>
                    <a:lnTo>
                      <a:pt x="288" y="87"/>
                    </a:lnTo>
                    <a:lnTo>
                      <a:pt x="285" y="83"/>
                    </a:lnTo>
                    <a:lnTo>
                      <a:pt x="280" y="77"/>
                    </a:lnTo>
                    <a:lnTo>
                      <a:pt x="278" y="65"/>
                    </a:lnTo>
                    <a:lnTo>
                      <a:pt x="276" y="62"/>
                    </a:lnTo>
                    <a:lnTo>
                      <a:pt x="275" y="60"/>
                    </a:lnTo>
                    <a:lnTo>
                      <a:pt x="274" y="59"/>
                    </a:lnTo>
                    <a:lnTo>
                      <a:pt x="271" y="62"/>
                    </a:lnTo>
                    <a:lnTo>
                      <a:pt x="272" y="64"/>
                    </a:lnTo>
                    <a:lnTo>
                      <a:pt x="269" y="68"/>
                    </a:lnTo>
                    <a:lnTo>
                      <a:pt x="268" y="75"/>
                    </a:lnTo>
                    <a:lnTo>
                      <a:pt x="269" y="77"/>
                    </a:lnTo>
                    <a:lnTo>
                      <a:pt x="275" y="83"/>
                    </a:lnTo>
                    <a:lnTo>
                      <a:pt x="276" y="86"/>
                    </a:lnTo>
                    <a:lnTo>
                      <a:pt x="277" y="89"/>
                    </a:lnTo>
                    <a:lnTo>
                      <a:pt x="277" y="95"/>
                    </a:lnTo>
                    <a:lnTo>
                      <a:pt x="278" y="101"/>
                    </a:lnTo>
                    <a:lnTo>
                      <a:pt x="288" y="117"/>
                    </a:lnTo>
                    <a:lnTo>
                      <a:pt x="298" y="129"/>
                    </a:lnTo>
                    <a:lnTo>
                      <a:pt x="304" y="133"/>
                    </a:lnTo>
                    <a:lnTo>
                      <a:pt x="307" y="135"/>
                    </a:lnTo>
                    <a:lnTo>
                      <a:pt x="308" y="149"/>
                    </a:lnTo>
                    <a:lnTo>
                      <a:pt x="311" y="154"/>
                    </a:lnTo>
                    <a:lnTo>
                      <a:pt x="317" y="162"/>
                    </a:lnTo>
                    <a:lnTo>
                      <a:pt x="322" y="177"/>
                    </a:lnTo>
                    <a:lnTo>
                      <a:pt x="323" y="183"/>
                    </a:lnTo>
                    <a:lnTo>
                      <a:pt x="325" y="189"/>
                    </a:lnTo>
                    <a:lnTo>
                      <a:pt x="333" y="201"/>
                    </a:lnTo>
                    <a:lnTo>
                      <a:pt x="336" y="211"/>
                    </a:lnTo>
                    <a:lnTo>
                      <a:pt x="342" y="219"/>
                    </a:lnTo>
                    <a:lnTo>
                      <a:pt x="350" y="236"/>
                    </a:lnTo>
                    <a:lnTo>
                      <a:pt x="353" y="243"/>
                    </a:lnTo>
                    <a:lnTo>
                      <a:pt x="356" y="246"/>
                    </a:lnTo>
                    <a:lnTo>
                      <a:pt x="364" y="261"/>
                    </a:lnTo>
                    <a:lnTo>
                      <a:pt x="368" y="268"/>
                    </a:lnTo>
                    <a:lnTo>
                      <a:pt x="379" y="276"/>
                    </a:lnTo>
                    <a:lnTo>
                      <a:pt x="380" y="277"/>
                    </a:lnTo>
                    <a:lnTo>
                      <a:pt x="384" y="282"/>
                    </a:lnTo>
                    <a:lnTo>
                      <a:pt x="384" y="283"/>
                    </a:lnTo>
                    <a:lnTo>
                      <a:pt x="376" y="280"/>
                    </a:lnTo>
                    <a:lnTo>
                      <a:pt x="374" y="282"/>
                    </a:lnTo>
                    <a:lnTo>
                      <a:pt x="374" y="283"/>
                    </a:lnTo>
                    <a:lnTo>
                      <a:pt x="374" y="288"/>
                    </a:lnTo>
                    <a:lnTo>
                      <a:pt x="376" y="303"/>
                    </a:lnTo>
                    <a:lnTo>
                      <a:pt x="377" y="311"/>
                    </a:lnTo>
                    <a:lnTo>
                      <a:pt x="365" y="324"/>
                    </a:lnTo>
                    <a:lnTo>
                      <a:pt x="356" y="321"/>
                    </a:lnTo>
                    <a:lnTo>
                      <a:pt x="348" y="339"/>
                    </a:lnTo>
                    <a:lnTo>
                      <a:pt x="330" y="344"/>
                    </a:lnTo>
                    <a:lnTo>
                      <a:pt x="325" y="360"/>
                    </a:lnTo>
                    <a:lnTo>
                      <a:pt x="308" y="361"/>
                    </a:lnTo>
                    <a:lnTo>
                      <a:pt x="296" y="352"/>
                    </a:lnTo>
                    <a:lnTo>
                      <a:pt x="236" y="352"/>
                    </a:lnTo>
                    <a:lnTo>
                      <a:pt x="239" y="344"/>
                    </a:lnTo>
                    <a:lnTo>
                      <a:pt x="237" y="346"/>
                    </a:lnTo>
                    <a:lnTo>
                      <a:pt x="236" y="344"/>
                    </a:lnTo>
                    <a:lnTo>
                      <a:pt x="234" y="344"/>
                    </a:lnTo>
                    <a:lnTo>
                      <a:pt x="229" y="352"/>
                    </a:lnTo>
                    <a:lnTo>
                      <a:pt x="212" y="352"/>
                    </a:lnTo>
                    <a:lnTo>
                      <a:pt x="179" y="352"/>
                    </a:lnTo>
                    <a:lnTo>
                      <a:pt x="146" y="352"/>
                    </a:lnTo>
                    <a:lnTo>
                      <a:pt x="114" y="352"/>
                    </a:lnTo>
                    <a:lnTo>
                      <a:pt x="81" y="352"/>
                    </a:lnTo>
                    <a:lnTo>
                      <a:pt x="49" y="352"/>
                    </a:lnTo>
                    <a:lnTo>
                      <a:pt x="17" y="352"/>
                    </a:lnTo>
                    <a:lnTo>
                      <a:pt x="17" y="328"/>
                    </a:lnTo>
                    <a:lnTo>
                      <a:pt x="17" y="294"/>
                    </a:lnTo>
                    <a:lnTo>
                      <a:pt x="17" y="258"/>
                    </a:lnTo>
                    <a:lnTo>
                      <a:pt x="17" y="224"/>
                    </a:lnTo>
                    <a:lnTo>
                      <a:pt x="17" y="189"/>
                    </a:lnTo>
                    <a:lnTo>
                      <a:pt x="17" y="154"/>
                    </a:lnTo>
                    <a:lnTo>
                      <a:pt x="17" y="119"/>
                    </a:lnTo>
                    <a:lnTo>
                      <a:pt x="17" y="94"/>
                    </a:lnTo>
                    <a:lnTo>
                      <a:pt x="5" y="84"/>
                    </a:lnTo>
                    <a:lnTo>
                      <a:pt x="7" y="76"/>
                    </a:lnTo>
                    <a:lnTo>
                      <a:pt x="6" y="74"/>
                    </a:lnTo>
                    <a:lnTo>
                      <a:pt x="1" y="68"/>
                    </a:lnTo>
                    <a:lnTo>
                      <a:pt x="0" y="56"/>
                    </a:lnTo>
                    <a:lnTo>
                      <a:pt x="0" y="55"/>
                    </a:lnTo>
                    <a:lnTo>
                      <a:pt x="3" y="52"/>
                    </a:lnTo>
                    <a:lnTo>
                      <a:pt x="8" y="48"/>
                    </a:lnTo>
                    <a:lnTo>
                      <a:pt x="9" y="48"/>
                    </a:lnTo>
                    <a:lnTo>
                      <a:pt x="9" y="42"/>
                    </a:lnTo>
                    <a:lnTo>
                      <a:pt x="8" y="33"/>
                    </a:lnTo>
                    <a:lnTo>
                      <a:pt x="7" y="17"/>
                    </a:lnTo>
                    <a:lnTo>
                      <a:pt x="5" y="13"/>
                    </a:lnTo>
                    <a:lnTo>
                      <a:pt x="5" y="11"/>
                    </a:lnTo>
                    <a:lnTo>
                      <a:pt x="10" y="6"/>
                    </a:lnTo>
                    <a:lnTo>
                      <a:pt x="12" y="0"/>
                    </a:lnTo>
                    <a:lnTo>
                      <a:pt x="17" y="0"/>
                    </a:lnTo>
                    <a:lnTo>
                      <a:pt x="18" y="3"/>
                    </a:lnTo>
                    <a:lnTo>
                      <a:pt x="23" y="5"/>
                    </a:lnTo>
                    <a:lnTo>
                      <a:pt x="35" y="1"/>
                    </a:lnTo>
                    <a:lnTo>
                      <a:pt x="43" y="1"/>
                    </a:lnTo>
                    <a:lnTo>
                      <a:pt x="56" y="3"/>
                    </a:lnTo>
                    <a:lnTo>
                      <a:pt x="77" y="6"/>
                    </a:lnTo>
                    <a:lnTo>
                      <a:pt x="89" y="10"/>
                    </a:lnTo>
                    <a:lnTo>
                      <a:pt x="96" y="14"/>
                    </a:lnTo>
                    <a:lnTo>
                      <a:pt x="107" y="16"/>
                    </a:lnTo>
                    <a:lnTo>
                      <a:pt x="111" y="17"/>
                    </a:lnTo>
                    <a:lnTo>
                      <a:pt x="117" y="21"/>
                    </a:lnTo>
                    <a:lnTo>
                      <a:pt x="127" y="21"/>
                    </a:lnTo>
                    <a:lnTo>
                      <a:pt x="134" y="22"/>
                    </a:lnTo>
                    <a:lnTo>
                      <a:pt x="143" y="25"/>
                    </a:lnTo>
                    <a:lnTo>
                      <a:pt x="151" y="29"/>
                    </a:lnTo>
                    <a:lnTo>
                      <a:pt x="160" y="28"/>
                    </a:lnTo>
                    <a:lnTo>
                      <a:pt x="169" y="22"/>
                    </a:lnTo>
                    <a:lnTo>
                      <a:pt x="179" y="16"/>
                    </a:lnTo>
                    <a:lnTo>
                      <a:pt x="189" y="11"/>
                    </a:lnTo>
                    <a:lnTo>
                      <a:pt x="195" y="6"/>
                    </a:lnTo>
                    <a:lnTo>
                      <a:pt x="203" y="6"/>
                    </a:lnTo>
                    <a:lnTo>
                      <a:pt x="209" y="5"/>
                    </a:lnTo>
                    <a:lnTo>
                      <a:pt x="212" y="5"/>
                    </a:lnTo>
                    <a:lnTo>
                      <a:pt x="211" y="6"/>
                    </a:lnTo>
                    <a:lnTo>
                      <a:pt x="203" y="9"/>
                    </a:lnTo>
                    <a:lnTo>
                      <a:pt x="202" y="11"/>
                    </a:lnTo>
                    <a:lnTo>
                      <a:pt x="203" y="11"/>
                    </a:lnTo>
                    <a:lnTo>
                      <a:pt x="215" y="9"/>
                    </a:lnTo>
                    <a:lnTo>
                      <a:pt x="218" y="6"/>
                    </a:lnTo>
                    <a:lnTo>
                      <a:pt x="221" y="3"/>
                    </a:lnTo>
                    <a:lnTo>
                      <a:pt x="226" y="6"/>
                    </a:lnTo>
                    <a:lnTo>
                      <a:pt x="228" y="6"/>
                    </a:lnTo>
                    <a:lnTo>
                      <a:pt x="243" y="6"/>
                    </a:lnTo>
                    <a:lnTo>
                      <a:pt x="245" y="6"/>
                    </a:lnTo>
                    <a:lnTo>
                      <a:pt x="251" y="3"/>
                    </a:lnTo>
                    <a:lnTo>
                      <a:pt x="252" y="5"/>
                    </a:lnTo>
                    <a:lnTo>
                      <a:pt x="254" y="8"/>
                    </a:lnTo>
                    <a:lnTo>
                      <a:pt x="257" y="9"/>
                    </a:lnTo>
                    <a:lnTo>
                      <a:pt x="258" y="11"/>
                    </a:lnTo>
                    <a:lnTo>
                      <a:pt x="261" y="13"/>
                    </a:lnTo>
                    <a:lnTo>
                      <a:pt x="267" y="16"/>
                    </a:lnTo>
                    <a:lnTo>
                      <a:pt x="270" y="20"/>
                    </a:lnTo>
                    <a:lnTo>
                      <a:pt x="273" y="22"/>
                    </a:lnTo>
                    <a:lnTo>
                      <a:pt x="281" y="23"/>
                    </a:lnTo>
                    <a:lnTo>
                      <a:pt x="286" y="22"/>
                    </a:lnTo>
                    <a:lnTo>
                      <a:pt x="288" y="20"/>
                    </a:lnTo>
                    <a:lnTo>
                      <a:pt x="291" y="19"/>
                    </a:lnTo>
                    <a:lnTo>
                      <a:pt x="293" y="23"/>
                    </a:lnTo>
                    <a:lnTo>
                      <a:pt x="308" y="21"/>
                    </a:lnTo>
                    <a:lnTo>
                      <a:pt x="320" y="17"/>
                    </a:lnTo>
                    <a:lnTo>
                      <a:pt x="327" y="11"/>
                    </a:lnTo>
                    <a:lnTo>
                      <a:pt x="328" y="17"/>
                    </a:lnTo>
                    <a:lnTo>
                      <a:pt x="329" y="20"/>
                    </a:lnTo>
                    <a:lnTo>
                      <a:pt x="330" y="23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3" name="Freeform 504"/>
              <p:cNvSpPr>
                <a:spLocks/>
              </p:cNvSpPr>
              <p:nvPr/>
            </p:nvSpPr>
            <p:spPr bwMode="auto">
              <a:xfrm>
                <a:off x="1827" y="1711"/>
                <a:ext cx="384" cy="361"/>
              </a:xfrm>
              <a:custGeom>
                <a:avLst/>
                <a:gdLst>
                  <a:gd name="T0" fmla="*/ 353 w 384"/>
                  <a:gd name="T1" fmla="*/ 83 h 361"/>
                  <a:gd name="T2" fmla="*/ 339 w 384"/>
                  <a:gd name="T3" fmla="*/ 123 h 361"/>
                  <a:gd name="T4" fmla="*/ 338 w 384"/>
                  <a:gd name="T5" fmla="*/ 136 h 361"/>
                  <a:gd name="T6" fmla="*/ 325 w 384"/>
                  <a:gd name="T7" fmla="*/ 139 h 361"/>
                  <a:gd name="T8" fmla="*/ 305 w 384"/>
                  <a:gd name="T9" fmla="*/ 119 h 361"/>
                  <a:gd name="T10" fmla="*/ 296 w 384"/>
                  <a:gd name="T11" fmla="*/ 101 h 361"/>
                  <a:gd name="T12" fmla="*/ 285 w 384"/>
                  <a:gd name="T13" fmla="*/ 83 h 361"/>
                  <a:gd name="T14" fmla="*/ 276 w 384"/>
                  <a:gd name="T15" fmla="*/ 62 h 361"/>
                  <a:gd name="T16" fmla="*/ 271 w 384"/>
                  <a:gd name="T17" fmla="*/ 62 h 361"/>
                  <a:gd name="T18" fmla="*/ 268 w 384"/>
                  <a:gd name="T19" fmla="*/ 75 h 361"/>
                  <a:gd name="T20" fmla="*/ 276 w 384"/>
                  <a:gd name="T21" fmla="*/ 86 h 361"/>
                  <a:gd name="T22" fmla="*/ 278 w 384"/>
                  <a:gd name="T23" fmla="*/ 101 h 361"/>
                  <a:gd name="T24" fmla="*/ 304 w 384"/>
                  <a:gd name="T25" fmla="*/ 133 h 361"/>
                  <a:gd name="T26" fmla="*/ 311 w 384"/>
                  <a:gd name="T27" fmla="*/ 154 h 361"/>
                  <a:gd name="T28" fmla="*/ 323 w 384"/>
                  <a:gd name="T29" fmla="*/ 183 h 361"/>
                  <a:gd name="T30" fmla="*/ 336 w 384"/>
                  <a:gd name="T31" fmla="*/ 211 h 361"/>
                  <a:gd name="T32" fmla="*/ 353 w 384"/>
                  <a:gd name="T33" fmla="*/ 243 h 361"/>
                  <a:gd name="T34" fmla="*/ 368 w 384"/>
                  <a:gd name="T35" fmla="*/ 268 h 361"/>
                  <a:gd name="T36" fmla="*/ 384 w 384"/>
                  <a:gd name="T37" fmla="*/ 282 h 361"/>
                  <a:gd name="T38" fmla="*/ 374 w 384"/>
                  <a:gd name="T39" fmla="*/ 282 h 361"/>
                  <a:gd name="T40" fmla="*/ 376 w 384"/>
                  <a:gd name="T41" fmla="*/ 303 h 361"/>
                  <a:gd name="T42" fmla="*/ 356 w 384"/>
                  <a:gd name="T43" fmla="*/ 321 h 361"/>
                  <a:gd name="T44" fmla="*/ 325 w 384"/>
                  <a:gd name="T45" fmla="*/ 360 h 361"/>
                  <a:gd name="T46" fmla="*/ 236 w 384"/>
                  <a:gd name="T47" fmla="*/ 352 h 361"/>
                  <a:gd name="T48" fmla="*/ 236 w 384"/>
                  <a:gd name="T49" fmla="*/ 344 h 361"/>
                  <a:gd name="T50" fmla="*/ 212 w 384"/>
                  <a:gd name="T51" fmla="*/ 352 h 361"/>
                  <a:gd name="T52" fmla="*/ 114 w 384"/>
                  <a:gd name="T53" fmla="*/ 352 h 361"/>
                  <a:gd name="T54" fmla="*/ 17 w 384"/>
                  <a:gd name="T55" fmla="*/ 352 h 361"/>
                  <a:gd name="T56" fmla="*/ 17 w 384"/>
                  <a:gd name="T57" fmla="*/ 258 h 361"/>
                  <a:gd name="T58" fmla="*/ 17 w 384"/>
                  <a:gd name="T59" fmla="*/ 154 h 361"/>
                  <a:gd name="T60" fmla="*/ 5 w 384"/>
                  <a:gd name="T61" fmla="*/ 84 h 361"/>
                  <a:gd name="T62" fmla="*/ 1 w 384"/>
                  <a:gd name="T63" fmla="*/ 68 h 361"/>
                  <a:gd name="T64" fmla="*/ 3 w 384"/>
                  <a:gd name="T65" fmla="*/ 52 h 361"/>
                  <a:gd name="T66" fmla="*/ 9 w 384"/>
                  <a:gd name="T67" fmla="*/ 42 h 361"/>
                  <a:gd name="T68" fmla="*/ 5 w 384"/>
                  <a:gd name="T69" fmla="*/ 13 h 361"/>
                  <a:gd name="T70" fmla="*/ 12 w 384"/>
                  <a:gd name="T71" fmla="*/ 0 h 361"/>
                  <a:gd name="T72" fmla="*/ 23 w 384"/>
                  <a:gd name="T73" fmla="*/ 5 h 361"/>
                  <a:gd name="T74" fmla="*/ 56 w 384"/>
                  <a:gd name="T75" fmla="*/ 3 h 361"/>
                  <a:gd name="T76" fmla="*/ 96 w 384"/>
                  <a:gd name="T77" fmla="*/ 14 h 361"/>
                  <a:gd name="T78" fmla="*/ 117 w 384"/>
                  <a:gd name="T79" fmla="*/ 21 h 361"/>
                  <a:gd name="T80" fmla="*/ 143 w 384"/>
                  <a:gd name="T81" fmla="*/ 25 h 361"/>
                  <a:gd name="T82" fmla="*/ 169 w 384"/>
                  <a:gd name="T83" fmla="*/ 22 h 361"/>
                  <a:gd name="T84" fmla="*/ 195 w 384"/>
                  <a:gd name="T85" fmla="*/ 6 h 361"/>
                  <a:gd name="T86" fmla="*/ 212 w 384"/>
                  <a:gd name="T87" fmla="*/ 5 h 361"/>
                  <a:gd name="T88" fmla="*/ 202 w 384"/>
                  <a:gd name="T89" fmla="*/ 11 h 361"/>
                  <a:gd name="T90" fmla="*/ 218 w 384"/>
                  <a:gd name="T91" fmla="*/ 6 h 361"/>
                  <a:gd name="T92" fmla="*/ 228 w 384"/>
                  <a:gd name="T93" fmla="*/ 6 h 361"/>
                  <a:gd name="T94" fmla="*/ 251 w 384"/>
                  <a:gd name="T95" fmla="*/ 3 h 361"/>
                  <a:gd name="T96" fmla="*/ 257 w 384"/>
                  <a:gd name="T97" fmla="*/ 9 h 361"/>
                  <a:gd name="T98" fmla="*/ 267 w 384"/>
                  <a:gd name="T99" fmla="*/ 16 h 361"/>
                  <a:gd name="T100" fmla="*/ 281 w 384"/>
                  <a:gd name="T101" fmla="*/ 23 h 361"/>
                  <a:gd name="T102" fmla="*/ 291 w 384"/>
                  <a:gd name="T103" fmla="*/ 19 h 361"/>
                  <a:gd name="T104" fmla="*/ 320 w 384"/>
                  <a:gd name="T105" fmla="*/ 17 h 361"/>
                  <a:gd name="T106" fmla="*/ 329 w 384"/>
                  <a:gd name="T107" fmla="*/ 20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84" h="361">
                    <a:moveTo>
                      <a:pt x="330" y="23"/>
                    </a:moveTo>
                    <a:lnTo>
                      <a:pt x="342" y="56"/>
                    </a:lnTo>
                    <a:lnTo>
                      <a:pt x="353" y="83"/>
                    </a:lnTo>
                    <a:lnTo>
                      <a:pt x="347" y="94"/>
                    </a:lnTo>
                    <a:lnTo>
                      <a:pt x="344" y="107"/>
                    </a:lnTo>
                    <a:lnTo>
                      <a:pt x="339" y="123"/>
                    </a:lnTo>
                    <a:lnTo>
                      <a:pt x="338" y="127"/>
                    </a:lnTo>
                    <a:lnTo>
                      <a:pt x="338" y="131"/>
                    </a:lnTo>
                    <a:lnTo>
                      <a:pt x="338" y="136"/>
                    </a:lnTo>
                    <a:lnTo>
                      <a:pt x="335" y="138"/>
                    </a:lnTo>
                    <a:lnTo>
                      <a:pt x="330" y="139"/>
                    </a:lnTo>
                    <a:lnTo>
                      <a:pt x="325" y="139"/>
                    </a:lnTo>
                    <a:lnTo>
                      <a:pt x="320" y="136"/>
                    </a:lnTo>
                    <a:lnTo>
                      <a:pt x="313" y="127"/>
                    </a:lnTo>
                    <a:lnTo>
                      <a:pt x="305" y="119"/>
                    </a:lnTo>
                    <a:lnTo>
                      <a:pt x="299" y="111"/>
                    </a:lnTo>
                    <a:lnTo>
                      <a:pt x="298" y="108"/>
                    </a:lnTo>
                    <a:lnTo>
                      <a:pt x="296" y="101"/>
                    </a:lnTo>
                    <a:lnTo>
                      <a:pt x="294" y="95"/>
                    </a:lnTo>
                    <a:lnTo>
                      <a:pt x="288" y="87"/>
                    </a:lnTo>
                    <a:lnTo>
                      <a:pt x="285" y="83"/>
                    </a:lnTo>
                    <a:lnTo>
                      <a:pt x="280" y="77"/>
                    </a:lnTo>
                    <a:lnTo>
                      <a:pt x="278" y="65"/>
                    </a:lnTo>
                    <a:lnTo>
                      <a:pt x="276" y="62"/>
                    </a:lnTo>
                    <a:lnTo>
                      <a:pt x="275" y="60"/>
                    </a:lnTo>
                    <a:lnTo>
                      <a:pt x="274" y="59"/>
                    </a:lnTo>
                    <a:lnTo>
                      <a:pt x="271" y="62"/>
                    </a:lnTo>
                    <a:lnTo>
                      <a:pt x="272" y="64"/>
                    </a:lnTo>
                    <a:lnTo>
                      <a:pt x="269" y="68"/>
                    </a:lnTo>
                    <a:lnTo>
                      <a:pt x="268" y="75"/>
                    </a:lnTo>
                    <a:lnTo>
                      <a:pt x="269" y="77"/>
                    </a:lnTo>
                    <a:lnTo>
                      <a:pt x="275" y="83"/>
                    </a:lnTo>
                    <a:lnTo>
                      <a:pt x="276" y="86"/>
                    </a:lnTo>
                    <a:lnTo>
                      <a:pt x="277" y="89"/>
                    </a:lnTo>
                    <a:lnTo>
                      <a:pt x="277" y="95"/>
                    </a:lnTo>
                    <a:lnTo>
                      <a:pt x="278" y="101"/>
                    </a:lnTo>
                    <a:lnTo>
                      <a:pt x="288" y="117"/>
                    </a:lnTo>
                    <a:lnTo>
                      <a:pt x="298" y="129"/>
                    </a:lnTo>
                    <a:lnTo>
                      <a:pt x="304" y="133"/>
                    </a:lnTo>
                    <a:lnTo>
                      <a:pt x="307" y="135"/>
                    </a:lnTo>
                    <a:lnTo>
                      <a:pt x="308" y="149"/>
                    </a:lnTo>
                    <a:lnTo>
                      <a:pt x="311" y="154"/>
                    </a:lnTo>
                    <a:lnTo>
                      <a:pt x="317" y="162"/>
                    </a:lnTo>
                    <a:lnTo>
                      <a:pt x="322" y="177"/>
                    </a:lnTo>
                    <a:lnTo>
                      <a:pt x="323" y="183"/>
                    </a:lnTo>
                    <a:lnTo>
                      <a:pt x="325" y="189"/>
                    </a:lnTo>
                    <a:lnTo>
                      <a:pt x="333" y="201"/>
                    </a:lnTo>
                    <a:lnTo>
                      <a:pt x="336" y="211"/>
                    </a:lnTo>
                    <a:lnTo>
                      <a:pt x="342" y="219"/>
                    </a:lnTo>
                    <a:lnTo>
                      <a:pt x="350" y="236"/>
                    </a:lnTo>
                    <a:lnTo>
                      <a:pt x="353" y="243"/>
                    </a:lnTo>
                    <a:lnTo>
                      <a:pt x="356" y="246"/>
                    </a:lnTo>
                    <a:lnTo>
                      <a:pt x="364" y="261"/>
                    </a:lnTo>
                    <a:lnTo>
                      <a:pt x="368" y="268"/>
                    </a:lnTo>
                    <a:lnTo>
                      <a:pt x="379" y="276"/>
                    </a:lnTo>
                    <a:lnTo>
                      <a:pt x="380" y="277"/>
                    </a:lnTo>
                    <a:lnTo>
                      <a:pt x="384" y="282"/>
                    </a:lnTo>
                    <a:lnTo>
                      <a:pt x="384" y="283"/>
                    </a:lnTo>
                    <a:lnTo>
                      <a:pt x="376" y="280"/>
                    </a:lnTo>
                    <a:lnTo>
                      <a:pt x="374" y="282"/>
                    </a:lnTo>
                    <a:lnTo>
                      <a:pt x="374" y="283"/>
                    </a:lnTo>
                    <a:lnTo>
                      <a:pt x="374" y="288"/>
                    </a:lnTo>
                    <a:lnTo>
                      <a:pt x="376" y="303"/>
                    </a:lnTo>
                    <a:lnTo>
                      <a:pt x="377" y="311"/>
                    </a:lnTo>
                    <a:lnTo>
                      <a:pt x="365" y="324"/>
                    </a:lnTo>
                    <a:lnTo>
                      <a:pt x="356" y="321"/>
                    </a:lnTo>
                    <a:lnTo>
                      <a:pt x="348" y="339"/>
                    </a:lnTo>
                    <a:lnTo>
                      <a:pt x="330" y="344"/>
                    </a:lnTo>
                    <a:lnTo>
                      <a:pt x="325" y="360"/>
                    </a:lnTo>
                    <a:lnTo>
                      <a:pt x="308" y="361"/>
                    </a:lnTo>
                    <a:lnTo>
                      <a:pt x="296" y="352"/>
                    </a:lnTo>
                    <a:lnTo>
                      <a:pt x="236" y="352"/>
                    </a:lnTo>
                    <a:lnTo>
                      <a:pt x="239" y="344"/>
                    </a:lnTo>
                    <a:lnTo>
                      <a:pt x="237" y="346"/>
                    </a:lnTo>
                    <a:lnTo>
                      <a:pt x="236" y="344"/>
                    </a:lnTo>
                    <a:lnTo>
                      <a:pt x="234" y="344"/>
                    </a:lnTo>
                    <a:lnTo>
                      <a:pt x="229" y="352"/>
                    </a:lnTo>
                    <a:lnTo>
                      <a:pt x="212" y="352"/>
                    </a:lnTo>
                    <a:lnTo>
                      <a:pt x="179" y="352"/>
                    </a:lnTo>
                    <a:lnTo>
                      <a:pt x="146" y="352"/>
                    </a:lnTo>
                    <a:lnTo>
                      <a:pt x="114" y="352"/>
                    </a:lnTo>
                    <a:lnTo>
                      <a:pt x="81" y="352"/>
                    </a:lnTo>
                    <a:lnTo>
                      <a:pt x="49" y="352"/>
                    </a:lnTo>
                    <a:lnTo>
                      <a:pt x="17" y="352"/>
                    </a:lnTo>
                    <a:lnTo>
                      <a:pt x="17" y="328"/>
                    </a:lnTo>
                    <a:lnTo>
                      <a:pt x="17" y="294"/>
                    </a:lnTo>
                    <a:lnTo>
                      <a:pt x="17" y="258"/>
                    </a:lnTo>
                    <a:lnTo>
                      <a:pt x="17" y="224"/>
                    </a:lnTo>
                    <a:lnTo>
                      <a:pt x="17" y="189"/>
                    </a:lnTo>
                    <a:lnTo>
                      <a:pt x="17" y="154"/>
                    </a:lnTo>
                    <a:lnTo>
                      <a:pt x="17" y="119"/>
                    </a:lnTo>
                    <a:lnTo>
                      <a:pt x="17" y="94"/>
                    </a:lnTo>
                    <a:lnTo>
                      <a:pt x="5" y="84"/>
                    </a:lnTo>
                    <a:lnTo>
                      <a:pt x="7" y="76"/>
                    </a:lnTo>
                    <a:lnTo>
                      <a:pt x="6" y="74"/>
                    </a:lnTo>
                    <a:lnTo>
                      <a:pt x="1" y="68"/>
                    </a:lnTo>
                    <a:lnTo>
                      <a:pt x="0" y="56"/>
                    </a:lnTo>
                    <a:lnTo>
                      <a:pt x="0" y="55"/>
                    </a:lnTo>
                    <a:lnTo>
                      <a:pt x="3" y="52"/>
                    </a:lnTo>
                    <a:lnTo>
                      <a:pt x="8" y="48"/>
                    </a:lnTo>
                    <a:lnTo>
                      <a:pt x="9" y="48"/>
                    </a:lnTo>
                    <a:lnTo>
                      <a:pt x="9" y="42"/>
                    </a:lnTo>
                    <a:lnTo>
                      <a:pt x="8" y="33"/>
                    </a:lnTo>
                    <a:lnTo>
                      <a:pt x="7" y="17"/>
                    </a:lnTo>
                    <a:lnTo>
                      <a:pt x="5" y="13"/>
                    </a:lnTo>
                    <a:lnTo>
                      <a:pt x="5" y="11"/>
                    </a:lnTo>
                    <a:lnTo>
                      <a:pt x="10" y="6"/>
                    </a:lnTo>
                    <a:lnTo>
                      <a:pt x="12" y="0"/>
                    </a:lnTo>
                    <a:lnTo>
                      <a:pt x="17" y="0"/>
                    </a:lnTo>
                    <a:lnTo>
                      <a:pt x="18" y="3"/>
                    </a:lnTo>
                    <a:lnTo>
                      <a:pt x="23" y="5"/>
                    </a:lnTo>
                    <a:lnTo>
                      <a:pt x="35" y="1"/>
                    </a:lnTo>
                    <a:lnTo>
                      <a:pt x="43" y="1"/>
                    </a:lnTo>
                    <a:lnTo>
                      <a:pt x="56" y="3"/>
                    </a:lnTo>
                    <a:lnTo>
                      <a:pt x="77" y="6"/>
                    </a:lnTo>
                    <a:lnTo>
                      <a:pt x="89" y="10"/>
                    </a:lnTo>
                    <a:lnTo>
                      <a:pt x="96" y="14"/>
                    </a:lnTo>
                    <a:lnTo>
                      <a:pt x="107" y="16"/>
                    </a:lnTo>
                    <a:lnTo>
                      <a:pt x="111" y="17"/>
                    </a:lnTo>
                    <a:lnTo>
                      <a:pt x="117" y="21"/>
                    </a:lnTo>
                    <a:lnTo>
                      <a:pt x="127" y="21"/>
                    </a:lnTo>
                    <a:lnTo>
                      <a:pt x="134" y="22"/>
                    </a:lnTo>
                    <a:lnTo>
                      <a:pt x="143" y="25"/>
                    </a:lnTo>
                    <a:lnTo>
                      <a:pt x="151" y="29"/>
                    </a:lnTo>
                    <a:lnTo>
                      <a:pt x="160" y="28"/>
                    </a:lnTo>
                    <a:lnTo>
                      <a:pt x="169" y="22"/>
                    </a:lnTo>
                    <a:lnTo>
                      <a:pt x="179" y="16"/>
                    </a:lnTo>
                    <a:lnTo>
                      <a:pt x="189" y="11"/>
                    </a:lnTo>
                    <a:lnTo>
                      <a:pt x="195" y="6"/>
                    </a:lnTo>
                    <a:lnTo>
                      <a:pt x="203" y="6"/>
                    </a:lnTo>
                    <a:lnTo>
                      <a:pt x="209" y="5"/>
                    </a:lnTo>
                    <a:lnTo>
                      <a:pt x="212" y="5"/>
                    </a:lnTo>
                    <a:lnTo>
                      <a:pt x="211" y="6"/>
                    </a:lnTo>
                    <a:lnTo>
                      <a:pt x="203" y="9"/>
                    </a:lnTo>
                    <a:lnTo>
                      <a:pt x="202" y="11"/>
                    </a:lnTo>
                    <a:lnTo>
                      <a:pt x="203" y="11"/>
                    </a:lnTo>
                    <a:lnTo>
                      <a:pt x="215" y="9"/>
                    </a:lnTo>
                    <a:lnTo>
                      <a:pt x="218" y="6"/>
                    </a:lnTo>
                    <a:lnTo>
                      <a:pt x="221" y="3"/>
                    </a:lnTo>
                    <a:lnTo>
                      <a:pt x="226" y="6"/>
                    </a:lnTo>
                    <a:lnTo>
                      <a:pt x="228" y="6"/>
                    </a:lnTo>
                    <a:lnTo>
                      <a:pt x="243" y="6"/>
                    </a:lnTo>
                    <a:lnTo>
                      <a:pt x="245" y="6"/>
                    </a:lnTo>
                    <a:lnTo>
                      <a:pt x="251" y="3"/>
                    </a:lnTo>
                    <a:lnTo>
                      <a:pt x="252" y="5"/>
                    </a:lnTo>
                    <a:lnTo>
                      <a:pt x="254" y="8"/>
                    </a:lnTo>
                    <a:lnTo>
                      <a:pt x="257" y="9"/>
                    </a:lnTo>
                    <a:lnTo>
                      <a:pt x="258" y="11"/>
                    </a:lnTo>
                    <a:lnTo>
                      <a:pt x="261" y="13"/>
                    </a:lnTo>
                    <a:lnTo>
                      <a:pt x="267" y="16"/>
                    </a:lnTo>
                    <a:lnTo>
                      <a:pt x="270" y="20"/>
                    </a:lnTo>
                    <a:lnTo>
                      <a:pt x="273" y="22"/>
                    </a:lnTo>
                    <a:lnTo>
                      <a:pt x="281" y="23"/>
                    </a:lnTo>
                    <a:lnTo>
                      <a:pt x="286" y="22"/>
                    </a:lnTo>
                    <a:lnTo>
                      <a:pt x="288" y="20"/>
                    </a:lnTo>
                    <a:lnTo>
                      <a:pt x="291" y="19"/>
                    </a:lnTo>
                    <a:lnTo>
                      <a:pt x="293" y="23"/>
                    </a:lnTo>
                    <a:lnTo>
                      <a:pt x="308" y="21"/>
                    </a:lnTo>
                    <a:lnTo>
                      <a:pt x="320" y="17"/>
                    </a:lnTo>
                    <a:lnTo>
                      <a:pt x="327" y="11"/>
                    </a:lnTo>
                    <a:lnTo>
                      <a:pt x="328" y="17"/>
                    </a:lnTo>
                    <a:lnTo>
                      <a:pt x="329" y="20"/>
                    </a:lnTo>
                    <a:lnTo>
                      <a:pt x="330" y="23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B9D6F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4" name="Freeform 505"/>
              <p:cNvSpPr>
                <a:spLocks/>
              </p:cNvSpPr>
              <p:nvPr/>
            </p:nvSpPr>
            <p:spPr bwMode="auto">
              <a:xfrm>
                <a:off x="1736" y="2023"/>
                <a:ext cx="570" cy="714"/>
              </a:xfrm>
              <a:custGeom>
                <a:avLst/>
                <a:gdLst>
                  <a:gd name="T0" fmla="*/ 477 w 570"/>
                  <a:gd name="T1" fmla="*/ 11 h 714"/>
                  <a:gd name="T2" fmla="*/ 506 w 570"/>
                  <a:gd name="T3" fmla="*/ 30 h 714"/>
                  <a:gd name="T4" fmla="*/ 524 w 570"/>
                  <a:gd name="T5" fmla="*/ 69 h 714"/>
                  <a:gd name="T6" fmla="*/ 525 w 570"/>
                  <a:gd name="T7" fmla="*/ 119 h 714"/>
                  <a:gd name="T8" fmla="*/ 539 w 570"/>
                  <a:gd name="T9" fmla="*/ 161 h 714"/>
                  <a:gd name="T10" fmla="*/ 559 w 570"/>
                  <a:gd name="T11" fmla="*/ 178 h 714"/>
                  <a:gd name="T12" fmla="*/ 570 w 570"/>
                  <a:gd name="T13" fmla="*/ 184 h 714"/>
                  <a:gd name="T14" fmla="*/ 549 w 570"/>
                  <a:gd name="T15" fmla="*/ 205 h 714"/>
                  <a:gd name="T16" fmla="*/ 520 w 570"/>
                  <a:gd name="T17" fmla="*/ 220 h 714"/>
                  <a:gd name="T18" fmla="*/ 513 w 570"/>
                  <a:gd name="T19" fmla="*/ 258 h 714"/>
                  <a:gd name="T20" fmla="*/ 501 w 570"/>
                  <a:gd name="T21" fmla="*/ 313 h 714"/>
                  <a:gd name="T22" fmla="*/ 486 w 570"/>
                  <a:gd name="T23" fmla="*/ 376 h 714"/>
                  <a:gd name="T24" fmla="*/ 450 w 570"/>
                  <a:gd name="T25" fmla="*/ 426 h 714"/>
                  <a:gd name="T26" fmla="*/ 432 w 570"/>
                  <a:gd name="T27" fmla="*/ 450 h 714"/>
                  <a:gd name="T28" fmla="*/ 424 w 570"/>
                  <a:gd name="T29" fmla="*/ 469 h 714"/>
                  <a:gd name="T30" fmla="*/ 421 w 570"/>
                  <a:gd name="T31" fmla="*/ 521 h 714"/>
                  <a:gd name="T32" fmla="*/ 395 w 570"/>
                  <a:gd name="T33" fmla="*/ 536 h 714"/>
                  <a:gd name="T34" fmla="*/ 383 w 570"/>
                  <a:gd name="T35" fmla="*/ 556 h 714"/>
                  <a:gd name="T36" fmla="*/ 400 w 570"/>
                  <a:gd name="T37" fmla="*/ 563 h 714"/>
                  <a:gd name="T38" fmla="*/ 418 w 570"/>
                  <a:gd name="T39" fmla="*/ 582 h 714"/>
                  <a:gd name="T40" fmla="*/ 444 w 570"/>
                  <a:gd name="T41" fmla="*/ 607 h 714"/>
                  <a:gd name="T42" fmla="*/ 462 w 570"/>
                  <a:gd name="T43" fmla="*/ 645 h 714"/>
                  <a:gd name="T44" fmla="*/ 480 w 570"/>
                  <a:gd name="T45" fmla="*/ 663 h 714"/>
                  <a:gd name="T46" fmla="*/ 440 w 570"/>
                  <a:gd name="T47" fmla="*/ 678 h 714"/>
                  <a:gd name="T48" fmla="*/ 415 w 570"/>
                  <a:gd name="T49" fmla="*/ 694 h 714"/>
                  <a:gd name="T50" fmla="*/ 377 w 570"/>
                  <a:gd name="T51" fmla="*/ 707 h 714"/>
                  <a:gd name="T52" fmla="*/ 345 w 570"/>
                  <a:gd name="T53" fmla="*/ 709 h 714"/>
                  <a:gd name="T54" fmla="*/ 315 w 570"/>
                  <a:gd name="T55" fmla="*/ 710 h 714"/>
                  <a:gd name="T56" fmla="*/ 297 w 570"/>
                  <a:gd name="T57" fmla="*/ 703 h 714"/>
                  <a:gd name="T58" fmla="*/ 259 w 570"/>
                  <a:gd name="T59" fmla="*/ 684 h 714"/>
                  <a:gd name="T60" fmla="*/ 228 w 570"/>
                  <a:gd name="T61" fmla="*/ 688 h 714"/>
                  <a:gd name="T62" fmla="*/ 199 w 570"/>
                  <a:gd name="T63" fmla="*/ 663 h 714"/>
                  <a:gd name="T64" fmla="*/ 186 w 570"/>
                  <a:gd name="T65" fmla="*/ 638 h 714"/>
                  <a:gd name="T66" fmla="*/ 156 w 570"/>
                  <a:gd name="T67" fmla="*/ 609 h 714"/>
                  <a:gd name="T68" fmla="*/ 138 w 570"/>
                  <a:gd name="T69" fmla="*/ 585 h 714"/>
                  <a:gd name="T70" fmla="*/ 114 w 570"/>
                  <a:gd name="T71" fmla="*/ 554 h 714"/>
                  <a:gd name="T72" fmla="*/ 87 w 570"/>
                  <a:gd name="T73" fmla="*/ 542 h 714"/>
                  <a:gd name="T74" fmla="*/ 62 w 570"/>
                  <a:gd name="T75" fmla="*/ 526 h 714"/>
                  <a:gd name="T76" fmla="*/ 59 w 570"/>
                  <a:gd name="T77" fmla="*/ 489 h 714"/>
                  <a:gd name="T78" fmla="*/ 28 w 570"/>
                  <a:gd name="T79" fmla="*/ 442 h 714"/>
                  <a:gd name="T80" fmla="*/ 30 w 570"/>
                  <a:gd name="T81" fmla="*/ 424 h 714"/>
                  <a:gd name="T82" fmla="*/ 15 w 570"/>
                  <a:gd name="T83" fmla="*/ 387 h 714"/>
                  <a:gd name="T84" fmla="*/ 0 w 570"/>
                  <a:gd name="T85" fmla="*/ 381 h 714"/>
                  <a:gd name="T86" fmla="*/ 7 w 570"/>
                  <a:gd name="T87" fmla="*/ 353 h 714"/>
                  <a:gd name="T88" fmla="*/ 13 w 570"/>
                  <a:gd name="T89" fmla="*/ 332 h 714"/>
                  <a:gd name="T90" fmla="*/ 15 w 570"/>
                  <a:gd name="T91" fmla="*/ 314 h 714"/>
                  <a:gd name="T92" fmla="*/ 35 w 570"/>
                  <a:gd name="T93" fmla="*/ 277 h 714"/>
                  <a:gd name="T94" fmla="*/ 50 w 570"/>
                  <a:gd name="T95" fmla="*/ 269 h 714"/>
                  <a:gd name="T96" fmla="*/ 74 w 570"/>
                  <a:gd name="T97" fmla="*/ 202 h 714"/>
                  <a:gd name="T98" fmla="*/ 108 w 570"/>
                  <a:gd name="T99" fmla="*/ 110 h 714"/>
                  <a:gd name="T100" fmla="*/ 172 w 570"/>
                  <a:gd name="T101" fmla="*/ 41 h 714"/>
                  <a:gd name="T102" fmla="*/ 303 w 570"/>
                  <a:gd name="T103" fmla="*/ 41 h 714"/>
                  <a:gd name="T104" fmla="*/ 328 w 570"/>
                  <a:gd name="T105" fmla="*/ 34 h 714"/>
                  <a:gd name="T106" fmla="*/ 400 w 570"/>
                  <a:gd name="T107" fmla="*/ 50 h 714"/>
                  <a:gd name="T108" fmla="*/ 447 w 570"/>
                  <a:gd name="T109" fmla="*/ 10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70" h="714">
                    <a:moveTo>
                      <a:pt x="447" y="10"/>
                    </a:moveTo>
                    <a:lnTo>
                      <a:pt x="456" y="13"/>
                    </a:lnTo>
                    <a:lnTo>
                      <a:pt x="469" y="0"/>
                    </a:lnTo>
                    <a:lnTo>
                      <a:pt x="477" y="11"/>
                    </a:lnTo>
                    <a:lnTo>
                      <a:pt x="486" y="15"/>
                    </a:lnTo>
                    <a:lnTo>
                      <a:pt x="493" y="19"/>
                    </a:lnTo>
                    <a:lnTo>
                      <a:pt x="501" y="28"/>
                    </a:lnTo>
                    <a:lnTo>
                      <a:pt x="506" y="30"/>
                    </a:lnTo>
                    <a:lnTo>
                      <a:pt x="513" y="41"/>
                    </a:lnTo>
                    <a:lnTo>
                      <a:pt x="514" y="50"/>
                    </a:lnTo>
                    <a:lnTo>
                      <a:pt x="515" y="58"/>
                    </a:lnTo>
                    <a:lnTo>
                      <a:pt x="524" y="69"/>
                    </a:lnTo>
                    <a:lnTo>
                      <a:pt x="526" y="73"/>
                    </a:lnTo>
                    <a:lnTo>
                      <a:pt x="524" y="73"/>
                    </a:lnTo>
                    <a:lnTo>
                      <a:pt x="525" y="98"/>
                    </a:lnTo>
                    <a:lnTo>
                      <a:pt x="525" y="119"/>
                    </a:lnTo>
                    <a:lnTo>
                      <a:pt x="527" y="134"/>
                    </a:lnTo>
                    <a:lnTo>
                      <a:pt x="531" y="153"/>
                    </a:lnTo>
                    <a:lnTo>
                      <a:pt x="534" y="158"/>
                    </a:lnTo>
                    <a:lnTo>
                      <a:pt x="539" y="161"/>
                    </a:lnTo>
                    <a:lnTo>
                      <a:pt x="548" y="164"/>
                    </a:lnTo>
                    <a:lnTo>
                      <a:pt x="552" y="166"/>
                    </a:lnTo>
                    <a:lnTo>
                      <a:pt x="556" y="169"/>
                    </a:lnTo>
                    <a:lnTo>
                      <a:pt x="559" y="178"/>
                    </a:lnTo>
                    <a:lnTo>
                      <a:pt x="562" y="176"/>
                    </a:lnTo>
                    <a:lnTo>
                      <a:pt x="564" y="178"/>
                    </a:lnTo>
                    <a:lnTo>
                      <a:pt x="567" y="178"/>
                    </a:lnTo>
                    <a:lnTo>
                      <a:pt x="570" y="184"/>
                    </a:lnTo>
                    <a:lnTo>
                      <a:pt x="568" y="191"/>
                    </a:lnTo>
                    <a:lnTo>
                      <a:pt x="563" y="199"/>
                    </a:lnTo>
                    <a:lnTo>
                      <a:pt x="555" y="203"/>
                    </a:lnTo>
                    <a:lnTo>
                      <a:pt x="549" y="205"/>
                    </a:lnTo>
                    <a:lnTo>
                      <a:pt x="537" y="211"/>
                    </a:lnTo>
                    <a:lnTo>
                      <a:pt x="533" y="215"/>
                    </a:lnTo>
                    <a:lnTo>
                      <a:pt x="528" y="218"/>
                    </a:lnTo>
                    <a:lnTo>
                      <a:pt x="520" y="220"/>
                    </a:lnTo>
                    <a:lnTo>
                      <a:pt x="518" y="225"/>
                    </a:lnTo>
                    <a:lnTo>
                      <a:pt x="515" y="239"/>
                    </a:lnTo>
                    <a:lnTo>
                      <a:pt x="515" y="244"/>
                    </a:lnTo>
                    <a:lnTo>
                      <a:pt x="513" y="258"/>
                    </a:lnTo>
                    <a:lnTo>
                      <a:pt x="507" y="280"/>
                    </a:lnTo>
                    <a:lnTo>
                      <a:pt x="503" y="289"/>
                    </a:lnTo>
                    <a:lnTo>
                      <a:pt x="501" y="300"/>
                    </a:lnTo>
                    <a:lnTo>
                      <a:pt x="501" y="313"/>
                    </a:lnTo>
                    <a:lnTo>
                      <a:pt x="502" y="323"/>
                    </a:lnTo>
                    <a:lnTo>
                      <a:pt x="502" y="334"/>
                    </a:lnTo>
                    <a:lnTo>
                      <a:pt x="492" y="371"/>
                    </a:lnTo>
                    <a:lnTo>
                      <a:pt x="486" y="376"/>
                    </a:lnTo>
                    <a:lnTo>
                      <a:pt x="481" y="378"/>
                    </a:lnTo>
                    <a:lnTo>
                      <a:pt x="475" y="385"/>
                    </a:lnTo>
                    <a:lnTo>
                      <a:pt x="453" y="417"/>
                    </a:lnTo>
                    <a:lnTo>
                      <a:pt x="450" y="426"/>
                    </a:lnTo>
                    <a:lnTo>
                      <a:pt x="447" y="443"/>
                    </a:lnTo>
                    <a:lnTo>
                      <a:pt x="444" y="446"/>
                    </a:lnTo>
                    <a:lnTo>
                      <a:pt x="438" y="446"/>
                    </a:lnTo>
                    <a:lnTo>
                      <a:pt x="432" y="450"/>
                    </a:lnTo>
                    <a:lnTo>
                      <a:pt x="429" y="458"/>
                    </a:lnTo>
                    <a:lnTo>
                      <a:pt x="426" y="463"/>
                    </a:lnTo>
                    <a:lnTo>
                      <a:pt x="424" y="461"/>
                    </a:lnTo>
                    <a:lnTo>
                      <a:pt x="424" y="469"/>
                    </a:lnTo>
                    <a:lnTo>
                      <a:pt x="426" y="473"/>
                    </a:lnTo>
                    <a:lnTo>
                      <a:pt x="424" y="481"/>
                    </a:lnTo>
                    <a:lnTo>
                      <a:pt x="421" y="490"/>
                    </a:lnTo>
                    <a:lnTo>
                      <a:pt x="421" y="521"/>
                    </a:lnTo>
                    <a:lnTo>
                      <a:pt x="420" y="531"/>
                    </a:lnTo>
                    <a:lnTo>
                      <a:pt x="417" y="535"/>
                    </a:lnTo>
                    <a:lnTo>
                      <a:pt x="409" y="538"/>
                    </a:lnTo>
                    <a:lnTo>
                      <a:pt x="395" y="536"/>
                    </a:lnTo>
                    <a:lnTo>
                      <a:pt x="389" y="538"/>
                    </a:lnTo>
                    <a:lnTo>
                      <a:pt x="389" y="549"/>
                    </a:lnTo>
                    <a:lnTo>
                      <a:pt x="384" y="552"/>
                    </a:lnTo>
                    <a:lnTo>
                      <a:pt x="383" y="556"/>
                    </a:lnTo>
                    <a:lnTo>
                      <a:pt x="386" y="560"/>
                    </a:lnTo>
                    <a:lnTo>
                      <a:pt x="390" y="560"/>
                    </a:lnTo>
                    <a:lnTo>
                      <a:pt x="395" y="563"/>
                    </a:lnTo>
                    <a:lnTo>
                      <a:pt x="400" y="563"/>
                    </a:lnTo>
                    <a:lnTo>
                      <a:pt x="407" y="565"/>
                    </a:lnTo>
                    <a:lnTo>
                      <a:pt x="412" y="568"/>
                    </a:lnTo>
                    <a:lnTo>
                      <a:pt x="417" y="575"/>
                    </a:lnTo>
                    <a:lnTo>
                      <a:pt x="418" y="582"/>
                    </a:lnTo>
                    <a:lnTo>
                      <a:pt x="423" y="588"/>
                    </a:lnTo>
                    <a:lnTo>
                      <a:pt x="426" y="592"/>
                    </a:lnTo>
                    <a:lnTo>
                      <a:pt x="441" y="603"/>
                    </a:lnTo>
                    <a:lnTo>
                      <a:pt x="444" y="607"/>
                    </a:lnTo>
                    <a:lnTo>
                      <a:pt x="447" y="618"/>
                    </a:lnTo>
                    <a:lnTo>
                      <a:pt x="453" y="635"/>
                    </a:lnTo>
                    <a:lnTo>
                      <a:pt x="456" y="642"/>
                    </a:lnTo>
                    <a:lnTo>
                      <a:pt x="462" y="645"/>
                    </a:lnTo>
                    <a:lnTo>
                      <a:pt x="477" y="648"/>
                    </a:lnTo>
                    <a:lnTo>
                      <a:pt x="480" y="651"/>
                    </a:lnTo>
                    <a:lnTo>
                      <a:pt x="481" y="657"/>
                    </a:lnTo>
                    <a:lnTo>
                      <a:pt x="480" y="663"/>
                    </a:lnTo>
                    <a:lnTo>
                      <a:pt x="480" y="678"/>
                    </a:lnTo>
                    <a:lnTo>
                      <a:pt x="467" y="679"/>
                    </a:lnTo>
                    <a:lnTo>
                      <a:pt x="458" y="679"/>
                    </a:lnTo>
                    <a:lnTo>
                      <a:pt x="440" y="678"/>
                    </a:lnTo>
                    <a:lnTo>
                      <a:pt x="432" y="678"/>
                    </a:lnTo>
                    <a:lnTo>
                      <a:pt x="426" y="682"/>
                    </a:lnTo>
                    <a:lnTo>
                      <a:pt x="415" y="697"/>
                    </a:lnTo>
                    <a:lnTo>
                      <a:pt x="415" y="694"/>
                    </a:lnTo>
                    <a:lnTo>
                      <a:pt x="415" y="697"/>
                    </a:lnTo>
                    <a:lnTo>
                      <a:pt x="398" y="707"/>
                    </a:lnTo>
                    <a:lnTo>
                      <a:pt x="387" y="707"/>
                    </a:lnTo>
                    <a:lnTo>
                      <a:pt x="377" y="707"/>
                    </a:lnTo>
                    <a:lnTo>
                      <a:pt x="368" y="710"/>
                    </a:lnTo>
                    <a:lnTo>
                      <a:pt x="359" y="712"/>
                    </a:lnTo>
                    <a:lnTo>
                      <a:pt x="349" y="714"/>
                    </a:lnTo>
                    <a:lnTo>
                      <a:pt x="345" y="709"/>
                    </a:lnTo>
                    <a:lnTo>
                      <a:pt x="337" y="710"/>
                    </a:lnTo>
                    <a:lnTo>
                      <a:pt x="331" y="710"/>
                    </a:lnTo>
                    <a:lnTo>
                      <a:pt x="324" y="709"/>
                    </a:lnTo>
                    <a:lnTo>
                      <a:pt x="315" y="710"/>
                    </a:lnTo>
                    <a:lnTo>
                      <a:pt x="311" y="713"/>
                    </a:lnTo>
                    <a:lnTo>
                      <a:pt x="307" y="713"/>
                    </a:lnTo>
                    <a:lnTo>
                      <a:pt x="303" y="710"/>
                    </a:lnTo>
                    <a:lnTo>
                      <a:pt x="297" y="703"/>
                    </a:lnTo>
                    <a:lnTo>
                      <a:pt x="290" y="699"/>
                    </a:lnTo>
                    <a:lnTo>
                      <a:pt x="273" y="681"/>
                    </a:lnTo>
                    <a:lnTo>
                      <a:pt x="267" y="676"/>
                    </a:lnTo>
                    <a:lnTo>
                      <a:pt x="259" y="684"/>
                    </a:lnTo>
                    <a:lnTo>
                      <a:pt x="252" y="685"/>
                    </a:lnTo>
                    <a:lnTo>
                      <a:pt x="236" y="681"/>
                    </a:lnTo>
                    <a:lnTo>
                      <a:pt x="231" y="685"/>
                    </a:lnTo>
                    <a:lnTo>
                      <a:pt x="228" y="688"/>
                    </a:lnTo>
                    <a:lnTo>
                      <a:pt x="213" y="681"/>
                    </a:lnTo>
                    <a:lnTo>
                      <a:pt x="210" y="674"/>
                    </a:lnTo>
                    <a:lnTo>
                      <a:pt x="206" y="669"/>
                    </a:lnTo>
                    <a:lnTo>
                      <a:pt x="199" y="663"/>
                    </a:lnTo>
                    <a:lnTo>
                      <a:pt x="194" y="657"/>
                    </a:lnTo>
                    <a:lnTo>
                      <a:pt x="191" y="651"/>
                    </a:lnTo>
                    <a:lnTo>
                      <a:pt x="190" y="645"/>
                    </a:lnTo>
                    <a:lnTo>
                      <a:pt x="186" y="638"/>
                    </a:lnTo>
                    <a:lnTo>
                      <a:pt x="168" y="625"/>
                    </a:lnTo>
                    <a:lnTo>
                      <a:pt x="162" y="622"/>
                    </a:lnTo>
                    <a:lnTo>
                      <a:pt x="160" y="615"/>
                    </a:lnTo>
                    <a:lnTo>
                      <a:pt x="156" y="609"/>
                    </a:lnTo>
                    <a:lnTo>
                      <a:pt x="154" y="603"/>
                    </a:lnTo>
                    <a:lnTo>
                      <a:pt x="151" y="596"/>
                    </a:lnTo>
                    <a:lnTo>
                      <a:pt x="144" y="591"/>
                    </a:lnTo>
                    <a:lnTo>
                      <a:pt x="138" y="585"/>
                    </a:lnTo>
                    <a:lnTo>
                      <a:pt x="126" y="577"/>
                    </a:lnTo>
                    <a:lnTo>
                      <a:pt x="115" y="568"/>
                    </a:lnTo>
                    <a:lnTo>
                      <a:pt x="112" y="560"/>
                    </a:lnTo>
                    <a:lnTo>
                      <a:pt x="114" y="554"/>
                    </a:lnTo>
                    <a:lnTo>
                      <a:pt x="112" y="551"/>
                    </a:lnTo>
                    <a:lnTo>
                      <a:pt x="106" y="546"/>
                    </a:lnTo>
                    <a:lnTo>
                      <a:pt x="102" y="542"/>
                    </a:lnTo>
                    <a:lnTo>
                      <a:pt x="87" y="542"/>
                    </a:lnTo>
                    <a:lnTo>
                      <a:pt x="80" y="538"/>
                    </a:lnTo>
                    <a:lnTo>
                      <a:pt x="77" y="529"/>
                    </a:lnTo>
                    <a:lnTo>
                      <a:pt x="69" y="528"/>
                    </a:lnTo>
                    <a:lnTo>
                      <a:pt x="62" y="526"/>
                    </a:lnTo>
                    <a:lnTo>
                      <a:pt x="56" y="520"/>
                    </a:lnTo>
                    <a:lnTo>
                      <a:pt x="53" y="510"/>
                    </a:lnTo>
                    <a:lnTo>
                      <a:pt x="56" y="499"/>
                    </a:lnTo>
                    <a:lnTo>
                      <a:pt x="59" y="489"/>
                    </a:lnTo>
                    <a:lnTo>
                      <a:pt x="56" y="477"/>
                    </a:lnTo>
                    <a:lnTo>
                      <a:pt x="45" y="463"/>
                    </a:lnTo>
                    <a:lnTo>
                      <a:pt x="35" y="451"/>
                    </a:lnTo>
                    <a:lnTo>
                      <a:pt x="28" y="442"/>
                    </a:lnTo>
                    <a:lnTo>
                      <a:pt x="34" y="438"/>
                    </a:lnTo>
                    <a:lnTo>
                      <a:pt x="33" y="434"/>
                    </a:lnTo>
                    <a:lnTo>
                      <a:pt x="32" y="427"/>
                    </a:lnTo>
                    <a:lnTo>
                      <a:pt x="30" y="424"/>
                    </a:lnTo>
                    <a:lnTo>
                      <a:pt x="26" y="422"/>
                    </a:lnTo>
                    <a:lnTo>
                      <a:pt x="25" y="421"/>
                    </a:lnTo>
                    <a:lnTo>
                      <a:pt x="18" y="398"/>
                    </a:lnTo>
                    <a:lnTo>
                      <a:pt x="15" y="387"/>
                    </a:lnTo>
                    <a:lnTo>
                      <a:pt x="16" y="378"/>
                    </a:lnTo>
                    <a:lnTo>
                      <a:pt x="6" y="379"/>
                    </a:lnTo>
                    <a:lnTo>
                      <a:pt x="3" y="381"/>
                    </a:lnTo>
                    <a:lnTo>
                      <a:pt x="0" y="381"/>
                    </a:lnTo>
                    <a:lnTo>
                      <a:pt x="0" y="370"/>
                    </a:lnTo>
                    <a:lnTo>
                      <a:pt x="1" y="367"/>
                    </a:lnTo>
                    <a:lnTo>
                      <a:pt x="4" y="360"/>
                    </a:lnTo>
                    <a:lnTo>
                      <a:pt x="7" y="353"/>
                    </a:lnTo>
                    <a:lnTo>
                      <a:pt x="7" y="345"/>
                    </a:lnTo>
                    <a:lnTo>
                      <a:pt x="7" y="337"/>
                    </a:lnTo>
                    <a:lnTo>
                      <a:pt x="9" y="336"/>
                    </a:lnTo>
                    <a:lnTo>
                      <a:pt x="13" y="332"/>
                    </a:lnTo>
                    <a:lnTo>
                      <a:pt x="15" y="331"/>
                    </a:lnTo>
                    <a:lnTo>
                      <a:pt x="16" y="328"/>
                    </a:lnTo>
                    <a:lnTo>
                      <a:pt x="15" y="322"/>
                    </a:lnTo>
                    <a:lnTo>
                      <a:pt x="15" y="314"/>
                    </a:lnTo>
                    <a:lnTo>
                      <a:pt x="25" y="303"/>
                    </a:lnTo>
                    <a:lnTo>
                      <a:pt x="32" y="292"/>
                    </a:lnTo>
                    <a:lnTo>
                      <a:pt x="35" y="285"/>
                    </a:lnTo>
                    <a:lnTo>
                      <a:pt x="35" y="277"/>
                    </a:lnTo>
                    <a:lnTo>
                      <a:pt x="37" y="272"/>
                    </a:lnTo>
                    <a:lnTo>
                      <a:pt x="38" y="270"/>
                    </a:lnTo>
                    <a:lnTo>
                      <a:pt x="45" y="270"/>
                    </a:lnTo>
                    <a:lnTo>
                      <a:pt x="50" y="269"/>
                    </a:lnTo>
                    <a:lnTo>
                      <a:pt x="69" y="269"/>
                    </a:lnTo>
                    <a:lnTo>
                      <a:pt x="72" y="268"/>
                    </a:lnTo>
                    <a:lnTo>
                      <a:pt x="74" y="236"/>
                    </a:lnTo>
                    <a:lnTo>
                      <a:pt x="74" y="202"/>
                    </a:lnTo>
                    <a:lnTo>
                      <a:pt x="74" y="167"/>
                    </a:lnTo>
                    <a:lnTo>
                      <a:pt x="74" y="132"/>
                    </a:lnTo>
                    <a:lnTo>
                      <a:pt x="74" y="110"/>
                    </a:lnTo>
                    <a:lnTo>
                      <a:pt x="108" y="110"/>
                    </a:lnTo>
                    <a:lnTo>
                      <a:pt x="108" y="73"/>
                    </a:lnTo>
                    <a:lnTo>
                      <a:pt x="108" y="41"/>
                    </a:lnTo>
                    <a:lnTo>
                      <a:pt x="140" y="41"/>
                    </a:lnTo>
                    <a:lnTo>
                      <a:pt x="172" y="41"/>
                    </a:lnTo>
                    <a:lnTo>
                      <a:pt x="205" y="41"/>
                    </a:lnTo>
                    <a:lnTo>
                      <a:pt x="238" y="41"/>
                    </a:lnTo>
                    <a:lnTo>
                      <a:pt x="270" y="41"/>
                    </a:lnTo>
                    <a:lnTo>
                      <a:pt x="303" y="41"/>
                    </a:lnTo>
                    <a:lnTo>
                      <a:pt x="321" y="41"/>
                    </a:lnTo>
                    <a:lnTo>
                      <a:pt x="325" y="33"/>
                    </a:lnTo>
                    <a:lnTo>
                      <a:pt x="327" y="33"/>
                    </a:lnTo>
                    <a:lnTo>
                      <a:pt x="328" y="34"/>
                    </a:lnTo>
                    <a:lnTo>
                      <a:pt x="330" y="33"/>
                    </a:lnTo>
                    <a:lnTo>
                      <a:pt x="327" y="41"/>
                    </a:lnTo>
                    <a:lnTo>
                      <a:pt x="387" y="41"/>
                    </a:lnTo>
                    <a:lnTo>
                      <a:pt x="400" y="50"/>
                    </a:lnTo>
                    <a:lnTo>
                      <a:pt x="417" y="49"/>
                    </a:lnTo>
                    <a:lnTo>
                      <a:pt x="421" y="33"/>
                    </a:lnTo>
                    <a:lnTo>
                      <a:pt x="440" y="28"/>
                    </a:lnTo>
                    <a:lnTo>
                      <a:pt x="447" y="10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5" name="Freeform 506"/>
              <p:cNvSpPr>
                <a:spLocks/>
              </p:cNvSpPr>
              <p:nvPr/>
            </p:nvSpPr>
            <p:spPr bwMode="auto">
              <a:xfrm>
                <a:off x="1736" y="2023"/>
                <a:ext cx="570" cy="714"/>
              </a:xfrm>
              <a:custGeom>
                <a:avLst/>
                <a:gdLst>
                  <a:gd name="T0" fmla="*/ 477 w 570"/>
                  <a:gd name="T1" fmla="*/ 11 h 714"/>
                  <a:gd name="T2" fmla="*/ 506 w 570"/>
                  <a:gd name="T3" fmla="*/ 30 h 714"/>
                  <a:gd name="T4" fmla="*/ 524 w 570"/>
                  <a:gd name="T5" fmla="*/ 69 h 714"/>
                  <a:gd name="T6" fmla="*/ 525 w 570"/>
                  <a:gd name="T7" fmla="*/ 119 h 714"/>
                  <a:gd name="T8" fmla="*/ 539 w 570"/>
                  <a:gd name="T9" fmla="*/ 161 h 714"/>
                  <a:gd name="T10" fmla="*/ 559 w 570"/>
                  <a:gd name="T11" fmla="*/ 178 h 714"/>
                  <a:gd name="T12" fmla="*/ 570 w 570"/>
                  <a:gd name="T13" fmla="*/ 184 h 714"/>
                  <a:gd name="T14" fmla="*/ 549 w 570"/>
                  <a:gd name="T15" fmla="*/ 205 h 714"/>
                  <a:gd name="T16" fmla="*/ 520 w 570"/>
                  <a:gd name="T17" fmla="*/ 220 h 714"/>
                  <a:gd name="T18" fmla="*/ 513 w 570"/>
                  <a:gd name="T19" fmla="*/ 258 h 714"/>
                  <a:gd name="T20" fmla="*/ 501 w 570"/>
                  <a:gd name="T21" fmla="*/ 313 h 714"/>
                  <a:gd name="T22" fmla="*/ 486 w 570"/>
                  <a:gd name="T23" fmla="*/ 376 h 714"/>
                  <a:gd name="T24" fmla="*/ 450 w 570"/>
                  <a:gd name="T25" fmla="*/ 426 h 714"/>
                  <a:gd name="T26" fmla="*/ 432 w 570"/>
                  <a:gd name="T27" fmla="*/ 450 h 714"/>
                  <a:gd name="T28" fmla="*/ 424 w 570"/>
                  <a:gd name="T29" fmla="*/ 469 h 714"/>
                  <a:gd name="T30" fmla="*/ 421 w 570"/>
                  <a:gd name="T31" fmla="*/ 521 h 714"/>
                  <a:gd name="T32" fmla="*/ 395 w 570"/>
                  <a:gd name="T33" fmla="*/ 536 h 714"/>
                  <a:gd name="T34" fmla="*/ 383 w 570"/>
                  <a:gd name="T35" fmla="*/ 556 h 714"/>
                  <a:gd name="T36" fmla="*/ 400 w 570"/>
                  <a:gd name="T37" fmla="*/ 563 h 714"/>
                  <a:gd name="T38" fmla="*/ 418 w 570"/>
                  <a:gd name="T39" fmla="*/ 582 h 714"/>
                  <a:gd name="T40" fmla="*/ 444 w 570"/>
                  <a:gd name="T41" fmla="*/ 607 h 714"/>
                  <a:gd name="T42" fmla="*/ 462 w 570"/>
                  <a:gd name="T43" fmla="*/ 645 h 714"/>
                  <a:gd name="T44" fmla="*/ 480 w 570"/>
                  <a:gd name="T45" fmla="*/ 663 h 714"/>
                  <a:gd name="T46" fmla="*/ 440 w 570"/>
                  <a:gd name="T47" fmla="*/ 678 h 714"/>
                  <a:gd name="T48" fmla="*/ 415 w 570"/>
                  <a:gd name="T49" fmla="*/ 694 h 714"/>
                  <a:gd name="T50" fmla="*/ 377 w 570"/>
                  <a:gd name="T51" fmla="*/ 707 h 714"/>
                  <a:gd name="T52" fmla="*/ 345 w 570"/>
                  <a:gd name="T53" fmla="*/ 709 h 714"/>
                  <a:gd name="T54" fmla="*/ 315 w 570"/>
                  <a:gd name="T55" fmla="*/ 710 h 714"/>
                  <a:gd name="T56" fmla="*/ 297 w 570"/>
                  <a:gd name="T57" fmla="*/ 703 h 714"/>
                  <a:gd name="T58" fmla="*/ 259 w 570"/>
                  <a:gd name="T59" fmla="*/ 684 h 714"/>
                  <a:gd name="T60" fmla="*/ 228 w 570"/>
                  <a:gd name="T61" fmla="*/ 688 h 714"/>
                  <a:gd name="T62" fmla="*/ 199 w 570"/>
                  <a:gd name="T63" fmla="*/ 663 h 714"/>
                  <a:gd name="T64" fmla="*/ 186 w 570"/>
                  <a:gd name="T65" fmla="*/ 638 h 714"/>
                  <a:gd name="T66" fmla="*/ 156 w 570"/>
                  <a:gd name="T67" fmla="*/ 609 h 714"/>
                  <a:gd name="T68" fmla="*/ 138 w 570"/>
                  <a:gd name="T69" fmla="*/ 585 h 714"/>
                  <a:gd name="T70" fmla="*/ 114 w 570"/>
                  <a:gd name="T71" fmla="*/ 554 h 714"/>
                  <a:gd name="T72" fmla="*/ 87 w 570"/>
                  <a:gd name="T73" fmla="*/ 542 h 714"/>
                  <a:gd name="T74" fmla="*/ 62 w 570"/>
                  <a:gd name="T75" fmla="*/ 526 h 714"/>
                  <a:gd name="T76" fmla="*/ 59 w 570"/>
                  <a:gd name="T77" fmla="*/ 489 h 714"/>
                  <a:gd name="T78" fmla="*/ 28 w 570"/>
                  <a:gd name="T79" fmla="*/ 442 h 714"/>
                  <a:gd name="T80" fmla="*/ 30 w 570"/>
                  <a:gd name="T81" fmla="*/ 424 h 714"/>
                  <a:gd name="T82" fmla="*/ 15 w 570"/>
                  <a:gd name="T83" fmla="*/ 387 h 714"/>
                  <a:gd name="T84" fmla="*/ 0 w 570"/>
                  <a:gd name="T85" fmla="*/ 381 h 714"/>
                  <a:gd name="T86" fmla="*/ 7 w 570"/>
                  <a:gd name="T87" fmla="*/ 353 h 714"/>
                  <a:gd name="T88" fmla="*/ 13 w 570"/>
                  <a:gd name="T89" fmla="*/ 332 h 714"/>
                  <a:gd name="T90" fmla="*/ 15 w 570"/>
                  <a:gd name="T91" fmla="*/ 314 h 714"/>
                  <a:gd name="T92" fmla="*/ 35 w 570"/>
                  <a:gd name="T93" fmla="*/ 277 h 714"/>
                  <a:gd name="T94" fmla="*/ 50 w 570"/>
                  <a:gd name="T95" fmla="*/ 269 h 714"/>
                  <a:gd name="T96" fmla="*/ 74 w 570"/>
                  <a:gd name="T97" fmla="*/ 202 h 714"/>
                  <a:gd name="T98" fmla="*/ 108 w 570"/>
                  <a:gd name="T99" fmla="*/ 110 h 714"/>
                  <a:gd name="T100" fmla="*/ 172 w 570"/>
                  <a:gd name="T101" fmla="*/ 41 h 714"/>
                  <a:gd name="T102" fmla="*/ 303 w 570"/>
                  <a:gd name="T103" fmla="*/ 41 h 714"/>
                  <a:gd name="T104" fmla="*/ 328 w 570"/>
                  <a:gd name="T105" fmla="*/ 34 h 714"/>
                  <a:gd name="T106" fmla="*/ 400 w 570"/>
                  <a:gd name="T107" fmla="*/ 50 h 714"/>
                  <a:gd name="T108" fmla="*/ 447 w 570"/>
                  <a:gd name="T109" fmla="*/ 10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70" h="714">
                    <a:moveTo>
                      <a:pt x="447" y="10"/>
                    </a:moveTo>
                    <a:lnTo>
                      <a:pt x="456" y="13"/>
                    </a:lnTo>
                    <a:lnTo>
                      <a:pt x="469" y="0"/>
                    </a:lnTo>
                    <a:lnTo>
                      <a:pt x="477" y="11"/>
                    </a:lnTo>
                    <a:lnTo>
                      <a:pt x="486" y="15"/>
                    </a:lnTo>
                    <a:lnTo>
                      <a:pt x="493" y="19"/>
                    </a:lnTo>
                    <a:lnTo>
                      <a:pt x="501" y="28"/>
                    </a:lnTo>
                    <a:lnTo>
                      <a:pt x="506" y="30"/>
                    </a:lnTo>
                    <a:lnTo>
                      <a:pt x="513" y="41"/>
                    </a:lnTo>
                    <a:lnTo>
                      <a:pt x="514" y="50"/>
                    </a:lnTo>
                    <a:lnTo>
                      <a:pt x="515" y="58"/>
                    </a:lnTo>
                    <a:lnTo>
                      <a:pt x="524" y="69"/>
                    </a:lnTo>
                    <a:lnTo>
                      <a:pt x="526" y="73"/>
                    </a:lnTo>
                    <a:lnTo>
                      <a:pt x="524" y="73"/>
                    </a:lnTo>
                    <a:lnTo>
                      <a:pt x="525" y="98"/>
                    </a:lnTo>
                    <a:lnTo>
                      <a:pt x="525" y="119"/>
                    </a:lnTo>
                    <a:lnTo>
                      <a:pt x="527" y="134"/>
                    </a:lnTo>
                    <a:lnTo>
                      <a:pt x="531" y="153"/>
                    </a:lnTo>
                    <a:lnTo>
                      <a:pt x="534" y="158"/>
                    </a:lnTo>
                    <a:lnTo>
                      <a:pt x="539" y="161"/>
                    </a:lnTo>
                    <a:lnTo>
                      <a:pt x="548" y="164"/>
                    </a:lnTo>
                    <a:lnTo>
                      <a:pt x="552" y="166"/>
                    </a:lnTo>
                    <a:lnTo>
                      <a:pt x="556" y="169"/>
                    </a:lnTo>
                    <a:lnTo>
                      <a:pt x="559" y="178"/>
                    </a:lnTo>
                    <a:lnTo>
                      <a:pt x="562" y="176"/>
                    </a:lnTo>
                    <a:lnTo>
                      <a:pt x="564" y="178"/>
                    </a:lnTo>
                    <a:lnTo>
                      <a:pt x="567" y="178"/>
                    </a:lnTo>
                    <a:lnTo>
                      <a:pt x="570" y="184"/>
                    </a:lnTo>
                    <a:lnTo>
                      <a:pt x="568" y="191"/>
                    </a:lnTo>
                    <a:lnTo>
                      <a:pt x="563" y="199"/>
                    </a:lnTo>
                    <a:lnTo>
                      <a:pt x="555" y="203"/>
                    </a:lnTo>
                    <a:lnTo>
                      <a:pt x="549" y="205"/>
                    </a:lnTo>
                    <a:lnTo>
                      <a:pt x="537" y="211"/>
                    </a:lnTo>
                    <a:lnTo>
                      <a:pt x="533" y="215"/>
                    </a:lnTo>
                    <a:lnTo>
                      <a:pt x="528" y="218"/>
                    </a:lnTo>
                    <a:lnTo>
                      <a:pt x="520" y="220"/>
                    </a:lnTo>
                    <a:lnTo>
                      <a:pt x="518" y="225"/>
                    </a:lnTo>
                    <a:lnTo>
                      <a:pt x="515" y="239"/>
                    </a:lnTo>
                    <a:lnTo>
                      <a:pt x="515" y="244"/>
                    </a:lnTo>
                    <a:lnTo>
                      <a:pt x="513" y="258"/>
                    </a:lnTo>
                    <a:lnTo>
                      <a:pt x="507" y="280"/>
                    </a:lnTo>
                    <a:lnTo>
                      <a:pt x="503" y="289"/>
                    </a:lnTo>
                    <a:lnTo>
                      <a:pt x="501" y="300"/>
                    </a:lnTo>
                    <a:lnTo>
                      <a:pt x="501" y="313"/>
                    </a:lnTo>
                    <a:lnTo>
                      <a:pt x="502" y="323"/>
                    </a:lnTo>
                    <a:lnTo>
                      <a:pt x="502" y="334"/>
                    </a:lnTo>
                    <a:lnTo>
                      <a:pt x="492" y="371"/>
                    </a:lnTo>
                    <a:lnTo>
                      <a:pt x="486" y="376"/>
                    </a:lnTo>
                    <a:lnTo>
                      <a:pt x="481" y="378"/>
                    </a:lnTo>
                    <a:lnTo>
                      <a:pt x="475" y="385"/>
                    </a:lnTo>
                    <a:lnTo>
                      <a:pt x="453" y="417"/>
                    </a:lnTo>
                    <a:lnTo>
                      <a:pt x="450" y="426"/>
                    </a:lnTo>
                    <a:lnTo>
                      <a:pt x="447" y="443"/>
                    </a:lnTo>
                    <a:lnTo>
                      <a:pt x="444" y="446"/>
                    </a:lnTo>
                    <a:lnTo>
                      <a:pt x="438" y="446"/>
                    </a:lnTo>
                    <a:lnTo>
                      <a:pt x="432" y="450"/>
                    </a:lnTo>
                    <a:lnTo>
                      <a:pt x="429" y="458"/>
                    </a:lnTo>
                    <a:lnTo>
                      <a:pt x="426" y="463"/>
                    </a:lnTo>
                    <a:lnTo>
                      <a:pt x="424" y="461"/>
                    </a:lnTo>
                    <a:lnTo>
                      <a:pt x="424" y="469"/>
                    </a:lnTo>
                    <a:lnTo>
                      <a:pt x="426" y="473"/>
                    </a:lnTo>
                    <a:lnTo>
                      <a:pt x="424" y="481"/>
                    </a:lnTo>
                    <a:lnTo>
                      <a:pt x="421" y="490"/>
                    </a:lnTo>
                    <a:lnTo>
                      <a:pt x="421" y="521"/>
                    </a:lnTo>
                    <a:lnTo>
                      <a:pt x="420" y="531"/>
                    </a:lnTo>
                    <a:lnTo>
                      <a:pt x="417" y="535"/>
                    </a:lnTo>
                    <a:lnTo>
                      <a:pt x="409" y="538"/>
                    </a:lnTo>
                    <a:lnTo>
                      <a:pt x="395" y="536"/>
                    </a:lnTo>
                    <a:lnTo>
                      <a:pt x="389" y="538"/>
                    </a:lnTo>
                    <a:lnTo>
                      <a:pt x="389" y="549"/>
                    </a:lnTo>
                    <a:lnTo>
                      <a:pt x="384" y="552"/>
                    </a:lnTo>
                    <a:lnTo>
                      <a:pt x="383" y="556"/>
                    </a:lnTo>
                    <a:lnTo>
                      <a:pt x="386" y="560"/>
                    </a:lnTo>
                    <a:lnTo>
                      <a:pt x="390" y="560"/>
                    </a:lnTo>
                    <a:lnTo>
                      <a:pt x="395" y="563"/>
                    </a:lnTo>
                    <a:lnTo>
                      <a:pt x="400" y="563"/>
                    </a:lnTo>
                    <a:lnTo>
                      <a:pt x="407" y="565"/>
                    </a:lnTo>
                    <a:lnTo>
                      <a:pt x="412" y="568"/>
                    </a:lnTo>
                    <a:lnTo>
                      <a:pt x="417" y="575"/>
                    </a:lnTo>
                    <a:lnTo>
                      <a:pt x="418" y="582"/>
                    </a:lnTo>
                    <a:lnTo>
                      <a:pt x="423" y="588"/>
                    </a:lnTo>
                    <a:lnTo>
                      <a:pt x="426" y="592"/>
                    </a:lnTo>
                    <a:lnTo>
                      <a:pt x="441" y="603"/>
                    </a:lnTo>
                    <a:lnTo>
                      <a:pt x="444" y="607"/>
                    </a:lnTo>
                    <a:lnTo>
                      <a:pt x="447" y="618"/>
                    </a:lnTo>
                    <a:lnTo>
                      <a:pt x="453" y="635"/>
                    </a:lnTo>
                    <a:lnTo>
                      <a:pt x="456" y="642"/>
                    </a:lnTo>
                    <a:lnTo>
                      <a:pt x="462" y="645"/>
                    </a:lnTo>
                    <a:lnTo>
                      <a:pt x="477" y="648"/>
                    </a:lnTo>
                    <a:lnTo>
                      <a:pt x="480" y="651"/>
                    </a:lnTo>
                    <a:lnTo>
                      <a:pt x="481" y="657"/>
                    </a:lnTo>
                    <a:lnTo>
                      <a:pt x="480" y="663"/>
                    </a:lnTo>
                    <a:lnTo>
                      <a:pt x="480" y="678"/>
                    </a:lnTo>
                    <a:lnTo>
                      <a:pt x="467" y="679"/>
                    </a:lnTo>
                    <a:lnTo>
                      <a:pt x="458" y="679"/>
                    </a:lnTo>
                    <a:lnTo>
                      <a:pt x="440" y="678"/>
                    </a:lnTo>
                    <a:lnTo>
                      <a:pt x="432" y="678"/>
                    </a:lnTo>
                    <a:lnTo>
                      <a:pt x="426" y="682"/>
                    </a:lnTo>
                    <a:lnTo>
                      <a:pt x="415" y="697"/>
                    </a:lnTo>
                    <a:lnTo>
                      <a:pt x="415" y="694"/>
                    </a:lnTo>
                    <a:lnTo>
                      <a:pt x="415" y="697"/>
                    </a:lnTo>
                    <a:lnTo>
                      <a:pt x="398" y="707"/>
                    </a:lnTo>
                    <a:lnTo>
                      <a:pt x="387" y="707"/>
                    </a:lnTo>
                    <a:lnTo>
                      <a:pt x="377" y="707"/>
                    </a:lnTo>
                    <a:lnTo>
                      <a:pt x="368" y="710"/>
                    </a:lnTo>
                    <a:lnTo>
                      <a:pt x="359" y="712"/>
                    </a:lnTo>
                    <a:lnTo>
                      <a:pt x="349" y="714"/>
                    </a:lnTo>
                    <a:lnTo>
                      <a:pt x="345" y="709"/>
                    </a:lnTo>
                    <a:lnTo>
                      <a:pt x="337" y="710"/>
                    </a:lnTo>
                    <a:lnTo>
                      <a:pt x="331" y="710"/>
                    </a:lnTo>
                    <a:lnTo>
                      <a:pt x="324" y="709"/>
                    </a:lnTo>
                    <a:lnTo>
                      <a:pt x="315" y="710"/>
                    </a:lnTo>
                    <a:lnTo>
                      <a:pt x="311" y="713"/>
                    </a:lnTo>
                    <a:lnTo>
                      <a:pt x="307" y="713"/>
                    </a:lnTo>
                    <a:lnTo>
                      <a:pt x="303" y="710"/>
                    </a:lnTo>
                    <a:lnTo>
                      <a:pt x="297" y="703"/>
                    </a:lnTo>
                    <a:lnTo>
                      <a:pt x="290" y="699"/>
                    </a:lnTo>
                    <a:lnTo>
                      <a:pt x="273" y="681"/>
                    </a:lnTo>
                    <a:lnTo>
                      <a:pt x="267" y="676"/>
                    </a:lnTo>
                    <a:lnTo>
                      <a:pt x="259" y="684"/>
                    </a:lnTo>
                    <a:lnTo>
                      <a:pt x="252" y="685"/>
                    </a:lnTo>
                    <a:lnTo>
                      <a:pt x="236" y="681"/>
                    </a:lnTo>
                    <a:lnTo>
                      <a:pt x="231" y="685"/>
                    </a:lnTo>
                    <a:lnTo>
                      <a:pt x="228" y="688"/>
                    </a:lnTo>
                    <a:lnTo>
                      <a:pt x="213" y="681"/>
                    </a:lnTo>
                    <a:lnTo>
                      <a:pt x="210" y="674"/>
                    </a:lnTo>
                    <a:lnTo>
                      <a:pt x="206" y="669"/>
                    </a:lnTo>
                    <a:lnTo>
                      <a:pt x="199" y="663"/>
                    </a:lnTo>
                    <a:lnTo>
                      <a:pt x="194" y="657"/>
                    </a:lnTo>
                    <a:lnTo>
                      <a:pt x="191" y="651"/>
                    </a:lnTo>
                    <a:lnTo>
                      <a:pt x="190" y="645"/>
                    </a:lnTo>
                    <a:lnTo>
                      <a:pt x="186" y="638"/>
                    </a:lnTo>
                    <a:lnTo>
                      <a:pt x="168" y="625"/>
                    </a:lnTo>
                    <a:lnTo>
                      <a:pt x="162" y="622"/>
                    </a:lnTo>
                    <a:lnTo>
                      <a:pt x="160" y="615"/>
                    </a:lnTo>
                    <a:lnTo>
                      <a:pt x="156" y="609"/>
                    </a:lnTo>
                    <a:lnTo>
                      <a:pt x="154" y="603"/>
                    </a:lnTo>
                    <a:lnTo>
                      <a:pt x="151" y="596"/>
                    </a:lnTo>
                    <a:lnTo>
                      <a:pt x="144" y="591"/>
                    </a:lnTo>
                    <a:lnTo>
                      <a:pt x="138" y="585"/>
                    </a:lnTo>
                    <a:lnTo>
                      <a:pt x="126" y="577"/>
                    </a:lnTo>
                    <a:lnTo>
                      <a:pt x="115" y="568"/>
                    </a:lnTo>
                    <a:lnTo>
                      <a:pt x="112" y="560"/>
                    </a:lnTo>
                    <a:lnTo>
                      <a:pt x="114" y="554"/>
                    </a:lnTo>
                    <a:lnTo>
                      <a:pt x="112" y="551"/>
                    </a:lnTo>
                    <a:lnTo>
                      <a:pt x="106" y="546"/>
                    </a:lnTo>
                    <a:lnTo>
                      <a:pt x="102" y="542"/>
                    </a:lnTo>
                    <a:lnTo>
                      <a:pt x="87" y="542"/>
                    </a:lnTo>
                    <a:lnTo>
                      <a:pt x="80" y="538"/>
                    </a:lnTo>
                    <a:lnTo>
                      <a:pt x="77" y="529"/>
                    </a:lnTo>
                    <a:lnTo>
                      <a:pt x="69" y="528"/>
                    </a:lnTo>
                    <a:lnTo>
                      <a:pt x="62" y="526"/>
                    </a:lnTo>
                    <a:lnTo>
                      <a:pt x="56" y="520"/>
                    </a:lnTo>
                    <a:lnTo>
                      <a:pt x="53" y="510"/>
                    </a:lnTo>
                    <a:lnTo>
                      <a:pt x="56" y="499"/>
                    </a:lnTo>
                    <a:lnTo>
                      <a:pt x="59" y="489"/>
                    </a:lnTo>
                    <a:lnTo>
                      <a:pt x="56" y="477"/>
                    </a:lnTo>
                    <a:lnTo>
                      <a:pt x="45" y="463"/>
                    </a:lnTo>
                    <a:lnTo>
                      <a:pt x="35" y="451"/>
                    </a:lnTo>
                    <a:lnTo>
                      <a:pt x="28" y="442"/>
                    </a:lnTo>
                    <a:lnTo>
                      <a:pt x="34" y="438"/>
                    </a:lnTo>
                    <a:lnTo>
                      <a:pt x="33" y="434"/>
                    </a:lnTo>
                    <a:lnTo>
                      <a:pt x="32" y="427"/>
                    </a:lnTo>
                    <a:lnTo>
                      <a:pt x="30" y="424"/>
                    </a:lnTo>
                    <a:lnTo>
                      <a:pt x="26" y="422"/>
                    </a:lnTo>
                    <a:lnTo>
                      <a:pt x="25" y="421"/>
                    </a:lnTo>
                    <a:lnTo>
                      <a:pt x="18" y="398"/>
                    </a:lnTo>
                    <a:lnTo>
                      <a:pt x="15" y="387"/>
                    </a:lnTo>
                    <a:lnTo>
                      <a:pt x="16" y="378"/>
                    </a:lnTo>
                    <a:lnTo>
                      <a:pt x="6" y="379"/>
                    </a:lnTo>
                    <a:lnTo>
                      <a:pt x="3" y="381"/>
                    </a:lnTo>
                    <a:lnTo>
                      <a:pt x="0" y="381"/>
                    </a:lnTo>
                    <a:lnTo>
                      <a:pt x="0" y="370"/>
                    </a:lnTo>
                    <a:lnTo>
                      <a:pt x="1" y="367"/>
                    </a:lnTo>
                    <a:lnTo>
                      <a:pt x="4" y="360"/>
                    </a:lnTo>
                    <a:lnTo>
                      <a:pt x="7" y="353"/>
                    </a:lnTo>
                    <a:lnTo>
                      <a:pt x="7" y="345"/>
                    </a:lnTo>
                    <a:lnTo>
                      <a:pt x="7" y="337"/>
                    </a:lnTo>
                    <a:lnTo>
                      <a:pt x="9" y="336"/>
                    </a:lnTo>
                    <a:lnTo>
                      <a:pt x="13" y="332"/>
                    </a:lnTo>
                    <a:lnTo>
                      <a:pt x="15" y="331"/>
                    </a:lnTo>
                    <a:lnTo>
                      <a:pt x="16" y="328"/>
                    </a:lnTo>
                    <a:lnTo>
                      <a:pt x="15" y="322"/>
                    </a:lnTo>
                    <a:lnTo>
                      <a:pt x="15" y="314"/>
                    </a:lnTo>
                    <a:lnTo>
                      <a:pt x="25" y="303"/>
                    </a:lnTo>
                    <a:lnTo>
                      <a:pt x="32" y="292"/>
                    </a:lnTo>
                    <a:lnTo>
                      <a:pt x="35" y="285"/>
                    </a:lnTo>
                    <a:lnTo>
                      <a:pt x="35" y="277"/>
                    </a:lnTo>
                    <a:lnTo>
                      <a:pt x="37" y="272"/>
                    </a:lnTo>
                    <a:lnTo>
                      <a:pt x="38" y="270"/>
                    </a:lnTo>
                    <a:lnTo>
                      <a:pt x="45" y="270"/>
                    </a:lnTo>
                    <a:lnTo>
                      <a:pt x="50" y="269"/>
                    </a:lnTo>
                    <a:lnTo>
                      <a:pt x="69" y="269"/>
                    </a:lnTo>
                    <a:lnTo>
                      <a:pt x="72" y="268"/>
                    </a:lnTo>
                    <a:lnTo>
                      <a:pt x="74" y="236"/>
                    </a:lnTo>
                    <a:lnTo>
                      <a:pt x="74" y="202"/>
                    </a:lnTo>
                    <a:lnTo>
                      <a:pt x="74" y="167"/>
                    </a:lnTo>
                    <a:lnTo>
                      <a:pt x="74" y="132"/>
                    </a:lnTo>
                    <a:lnTo>
                      <a:pt x="74" y="110"/>
                    </a:lnTo>
                    <a:lnTo>
                      <a:pt x="108" y="110"/>
                    </a:lnTo>
                    <a:lnTo>
                      <a:pt x="108" y="73"/>
                    </a:lnTo>
                    <a:lnTo>
                      <a:pt x="108" y="41"/>
                    </a:lnTo>
                    <a:lnTo>
                      <a:pt x="140" y="41"/>
                    </a:lnTo>
                    <a:lnTo>
                      <a:pt x="172" y="41"/>
                    </a:lnTo>
                    <a:lnTo>
                      <a:pt x="205" y="41"/>
                    </a:lnTo>
                    <a:lnTo>
                      <a:pt x="238" y="41"/>
                    </a:lnTo>
                    <a:lnTo>
                      <a:pt x="270" y="41"/>
                    </a:lnTo>
                    <a:lnTo>
                      <a:pt x="303" y="41"/>
                    </a:lnTo>
                    <a:lnTo>
                      <a:pt x="321" y="41"/>
                    </a:lnTo>
                    <a:lnTo>
                      <a:pt x="325" y="33"/>
                    </a:lnTo>
                    <a:lnTo>
                      <a:pt x="327" y="33"/>
                    </a:lnTo>
                    <a:lnTo>
                      <a:pt x="328" y="34"/>
                    </a:lnTo>
                    <a:lnTo>
                      <a:pt x="330" y="33"/>
                    </a:lnTo>
                    <a:lnTo>
                      <a:pt x="327" y="41"/>
                    </a:lnTo>
                    <a:lnTo>
                      <a:pt x="387" y="41"/>
                    </a:lnTo>
                    <a:lnTo>
                      <a:pt x="400" y="50"/>
                    </a:lnTo>
                    <a:lnTo>
                      <a:pt x="417" y="49"/>
                    </a:lnTo>
                    <a:lnTo>
                      <a:pt x="421" y="33"/>
                    </a:lnTo>
                    <a:lnTo>
                      <a:pt x="440" y="28"/>
                    </a:lnTo>
                    <a:lnTo>
                      <a:pt x="447" y="1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40506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6" name="Freeform 507"/>
              <p:cNvSpPr>
                <a:spLocks/>
              </p:cNvSpPr>
              <p:nvPr/>
            </p:nvSpPr>
            <p:spPr bwMode="auto">
              <a:xfrm>
                <a:off x="1296" y="1655"/>
                <a:ext cx="547" cy="500"/>
              </a:xfrm>
              <a:custGeom>
                <a:avLst/>
                <a:gdLst>
                  <a:gd name="T0" fmla="*/ 75 w 547"/>
                  <a:gd name="T1" fmla="*/ 0 h 500"/>
                  <a:gd name="T2" fmla="*/ 106 w 547"/>
                  <a:gd name="T3" fmla="*/ 13 h 500"/>
                  <a:gd name="T4" fmla="*/ 141 w 547"/>
                  <a:gd name="T5" fmla="*/ 10 h 500"/>
                  <a:gd name="T6" fmla="*/ 168 w 547"/>
                  <a:gd name="T7" fmla="*/ 17 h 500"/>
                  <a:gd name="T8" fmla="*/ 195 w 547"/>
                  <a:gd name="T9" fmla="*/ 26 h 500"/>
                  <a:gd name="T10" fmla="*/ 208 w 547"/>
                  <a:gd name="T11" fmla="*/ 41 h 500"/>
                  <a:gd name="T12" fmla="*/ 225 w 547"/>
                  <a:gd name="T13" fmla="*/ 65 h 500"/>
                  <a:gd name="T14" fmla="*/ 261 w 547"/>
                  <a:gd name="T15" fmla="*/ 71 h 500"/>
                  <a:gd name="T16" fmla="*/ 297 w 547"/>
                  <a:gd name="T17" fmla="*/ 85 h 500"/>
                  <a:gd name="T18" fmla="*/ 312 w 547"/>
                  <a:gd name="T19" fmla="*/ 93 h 500"/>
                  <a:gd name="T20" fmla="*/ 340 w 547"/>
                  <a:gd name="T21" fmla="*/ 104 h 500"/>
                  <a:gd name="T22" fmla="*/ 365 w 547"/>
                  <a:gd name="T23" fmla="*/ 91 h 500"/>
                  <a:gd name="T24" fmla="*/ 372 w 547"/>
                  <a:gd name="T25" fmla="*/ 74 h 500"/>
                  <a:gd name="T26" fmla="*/ 366 w 547"/>
                  <a:gd name="T27" fmla="*/ 56 h 500"/>
                  <a:gd name="T28" fmla="*/ 375 w 547"/>
                  <a:gd name="T29" fmla="*/ 31 h 500"/>
                  <a:gd name="T30" fmla="*/ 402 w 547"/>
                  <a:gd name="T31" fmla="*/ 14 h 500"/>
                  <a:gd name="T32" fmla="*/ 440 w 547"/>
                  <a:gd name="T33" fmla="*/ 10 h 500"/>
                  <a:gd name="T34" fmla="*/ 468 w 547"/>
                  <a:gd name="T35" fmla="*/ 17 h 500"/>
                  <a:gd name="T36" fmla="*/ 473 w 547"/>
                  <a:gd name="T37" fmla="*/ 26 h 500"/>
                  <a:gd name="T38" fmla="*/ 480 w 547"/>
                  <a:gd name="T39" fmla="*/ 35 h 500"/>
                  <a:gd name="T40" fmla="*/ 494 w 547"/>
                  <a:gd name="T41" fmla="*/ 36 h 500"/>
                  <a:gd name="T42" fmla="*/ 512 w 547"/>
                  <a:gd name="T43" fmla="*/ 42 h 500"/>
                  <a:gd name="T44" fmla="*/ 543 w 547"/>
                  <a:gd name="T45" fmla="*/ 47 h 500"/>
                  <a:gd name="T46" fmla="*/ 542 w 547"/>
                  <a:gd name="T47" fmla="*/ 56 h 500"/>
                  <a:gd name="T48" fmla="*/ 535 w 547"/>
                  <a:gd name="T49" fmla="*/ 68 h 500"/>
                  <a:gd name="T50" fmla="*/ 539 w 547"/>
                  <a:gd name="T51" fmla="*/ 98 h 500"/>
                  <a:gd name="T52" fmla="*/ 533 w 547"/>
                  <a:gd name="T53" fmla="*/ 107 h 500"/>
                  <a:gd name="T54" fmla="*/ 531 w 547"/>
                  <a:gd name="T55" fmla="*/ 124 h 500"/>
                  <a:gd name="T56" fmla="*/ 535 w 547"/>
                  <a:gd name="T57" fmla="*/ 140 h 500"/>
                  <a:gd name="T58" fmla="*/ 547 w 547"/>
                  <a:gd name="T59" fmla="*/ 210 h 500"/>
                  <a:gd name="T60" fmla="*/ 547 w 547"/>
                  <a:gd name="T61" fmla="*/ 314 h 500"/>
                  <a:gd name="T62" fmla="*/ 547 w 547"/>
                  <a:gd name="T63" fmla="*/ 408 h 500"/>
                  <a:gd name="T64" fmla="*/ 513 w 547"/>
                  <a:gd name="T65" fmla="*/ 478 h 500"/>
                  <a:gd name="T66" fmla="*/ 478 w 547"/>
                  <a:gd name="T67" fmla="*/ 483 h 500"/>
                  <a:gd name="T68" fmla="*/ 389 w 547"/>
                  <a:gd name="T69" fmla="*/ 436 h 500"/>
                  <a:gd name="T70" fmla="*/ 302 w 547"/>
                  <a:gd name="T71" fmla="*/ 390 h 500"/>
                  <a:gd name="T72" fmla="*/ 236 w 547"/>
                  <a:gd name="T73" fmla="*/ 358 h 500"/>
                  <a:gd name="T74" fmla="*/ 190 w 547"/>
                  <a:gd name="T75" fmla="*/ 372 h 500"/>
                  <a:gd name="T76" fmla="*/ 174 w 547"/>
                  <a:gd name="T77" fmla="*/ 359 h 500"/>
                  <a:gd name="T78" fmla="*/ 165 w 547"/>
                  <a:gd name="T79" fmla="*/ 353 h 500"/>
                  <a:gd name="T80" fmla="*/ 93 w 547"/>
                  <a:gd name="T81" fmla="*/ 351 h 500"/>
                  <a:gd name="T82" fmla="*/ 87 w 547"/>
                  <a:gd name="T83" fmla="*/ 348 h 500"/>
                  <a:gd name="T84" fmla="*/ 54 w 547"/>
                  <a:gd name="T85" fmla="*/ 314 h 500"/>
                  <a:gd name="T86" fmla="*/ 27 w 547"/>
                  <a:gd name="T87" fmla="*/ 304 h 500"/>
                  <a:gd name="T88" fmla="*/ 18 w 547"/>
                  <a:gd name="T89" fmla="*/ 275 h 500"/>
                  <a:gd name="T90" fmla="*/ 4 w 547"/>
                  <a:gd name="T91" fmla="*/ 249 h 500"/>
                  <a:gd name="T92" fmla="*/ 17 w 547"/>
                  <a:gd name="T93" fmla="*/ 210 h 500"/>
                  <a:gd name="T94" fmla="*/ 17 w 547"/>
                  <a:gd name="T95" fmla="*/ 184 h 500"/>
                  <a:gd name="T96" fmla="*/ 14 w 547"/>
                  <a:gd name="T97" fmla="*/ 140 h 500"/>
                  <a:gd name="T98" fmla="*/ 0 w 547"/>
                  <a:gd name="T99" fmla="*/ 109 h 500"/>
                  <a:gd name="T100" fmla="*/ 15 w 547"/>
                  <a:gd name="T101" fmla="*/ 102 h 500"/>
                  <a:gd name="T102" fmla="*/ 33 w 547"/>
                  <a:gd name="T103" fmla="*/ 88 h 500"/>
                  <a:gd name="T104" fmla="*/ 30 w 547"/>
                  <a:gd name="T105" fmla="*/ 60 h 500"/>
                  <a:gd name="T106" fmla="*/ 47 w 547"/>
                  <a:gd name="T107" fmla="*/ 49 h 500"/>
                  <a:gd name="T108" fmla="*/ 72 w 547"/>
                  <a:gd name="T109" fmla="*/ 28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47" h="500">
                    <a:moveTo>
                      <a:pt x="75" y="22"/>
                    </a:moveTo>
                    <a:lnTo>
                      <a:pt x="74" y="2"/>
                    </a:lnTo>
                    <a:lnTo>
                      <a:pt x="75" y="0"/>
                    </a:lnTo>
                    <a:lnTo>
                      <a:pt x="81" y="2"/>
                    </a:lnTo>
                    <a:lnTo>
                      <a:pt x="89" y="6"/>
                    </a:lnTo>
                    <a:lnTo>
                      <a:pt x="106" y="13"/>
                    </a:lnTo>
                    <a:lnTo>
                      <a:pt x="120" y="13"/>
                    </a:lnTo>
                    <a:lnTo>
                      <a:pt x="132" y="10"/>
                    </a:lnTo>
                    <a:lnTo>
                      <a:pt x="141" y="10"/>
                    </a:lnTo>
                    <a:lnTo>
                      <a:pt x="148" y="14"/>
                    </a:lnTo>
                    <a:lnTo>
                      <a:pt x="158" y="14"/>
                    </a:lnTo>
                    <a:lnTo>
                      <a:pt x="168" y="17"/>
                    </a:lnTo>
                    <a:lnTo>
                      <a:pt x="173" y="20"/>
                    </a:lnTo>
                    <a:lnTo>
                      <a:pt x="186" y="26"/>
                    </a:lnTo>
                    <a:lnTo>
                      <a:pt x="195" y="26"/>
                    </a:lnTo>
                    <a:lnTo>
                      <a:pt x="202" y="30"/>
                    </a:lnTo>
                    <a:lnTo>
                      <a:pt x="207" y="33"/>
                    </a:lnTo>
                    <a:lnTo>
                      <a:pt x="208" y="41"/>
                    </a:lnTo>
                    <a:lnTo>
                      <a:pt x="210" y="47"/>
                    </a:lnTo>
                    <a:lnTo>
                      <a:pt x="216" y="56"/>
                    </a:lnTo>
                    <a:lnTo>
                      <a:pt x="225" y="65"/>
                    </a:lnTo>
                    <a:lnTo>
                      <a:pt x="233" y="69"/>
                    </a:lnTo>
                    <a:lnTo>
                      <a:pt x="238" y="70"/>
                    </a:lnTo>
                    <a:lnTo>
                      <a:pt x="261" y="71"/>
                    </a:lnTo>
                    <a:lnTo>
                      <a:pt x="271" y="73"/>
                    </a:lnTo>
                    <a:lnTo>
                      <a:pt x="288" y="80"/>
                    </a:lnTo>
                    <a:lnTo>
                      <a:pt x="297" y="85"/>
                    </a:lnTo>
                    <a:lnTo>
                      <a:pt x="302" y="86"/>
                    </a:lnTo>
                    <a:lnTo>
                      <a:pt x="309" y="89"/>
                    </a:lnTo>
                    <a:lnTo>
                      <a:pt x="312" y="93"/>
                    </a:lnTo>
                    <a:lnTo>
                      <a:pt x="323" y="101"/>
                    </a:lnTo>
                    <a:lnTo>
                      <a:pt x="332" y="104"/>
                    </a:lnTo>
                    <a:lnTo>
                      <a:pt x="340" y="104"/>
                    </a:lnTo>
                    <a:lnTo>
                      <a:pt x="352" y="100"/>
                    </a:lnTo>
                    <a:lnTo>
                      <a:pt x="359" y="97"/>
                    </a:lnTo>
                    <a:lnTo>
                      <a:pt x="365" y="91"/>
                    </a:lnTo>
                    <a:lnTo>
                      <a:pt x="369" y="85"/>
                    </a:lnTo>
                    <a:lnTo>
                      <a:pt x="372" y="78"/>
                    </a:lnTo>
                    <a:lnTo>
                      <a:pt x="372" y="74"/>
                    </a:lnTo>
                    <a:lnTo>
                      <a:pt x="369" y="67"/>
                    </a:lnTo>
                    <a:lnTo>
                      <a:pt x="369" y="61"/>
                    </a:lnTo>
                    <a:lnTo>
                      <a:pt x="366" y="56"/>
                    </a:lnTo>
                    <a:lnTo>
                      <a:pt x="366" y="47"/>
                    </a:lnTo>
                    <a:lnTo>
                      <a:pt x="368" y="39"/>
                    </a:lnTo>
                    <a:lnTo>
                      <a:pt x="375" y="31"/>
                    </a:lnTo>
                    <a:lnTo>
                      <a:pt x="381" y="26"/>
                    </a:lnTo>
                    <a:lnTo>
                      <a:pt x="393" y="18"/>
                    </a:lnTo>
                    <a:lnTo>
                      <a:pt x="402" y="14"/>
                    </a:lnTo>
                    <a:lnTo>
                      <a:pt x="413" y="13"/>
                    </a:lnTo>
                    <a:lnTo>
                      <a:pt x="421" y="10"/>
                    </a:lnTo>
                    <a:lnTo>
                      <a:pt x="440" y="10"/>
                    </a:lnTo>
                    <a:lnTo>
                      <a:pt x="459" y="14"/>
                    </a:lnTo>
                    <a:lnTo>
                      <a:pt x="463" y="17"/>
                    </a:lnTo>
                    <a:lnTo>
                      <a:pt x="468" y="17"/>
                    </a:lnTo>
                    <a:lnTo>
                      <a:pt x="474" y="20"/>
                    </a:lnTo>
                    <a:lnTo>
                      <a:pt x="474" y="26"/>
                    </a:lnTo>
                    <a:lnTo>
                      <a:pt x="473" y="26"/>
                    </a:lnTo>
                    <a:lnTo>
                      <a:pt x="472" y="26"/>
                    </a:lnTo>
                    <a:lnTo>
                      <a:pt x="473" y="30"/>
                    </a:lnTo>
                    <a:lnTo>
                      <a:pt x="480" y="35"/>
                    </a:lnTo>
                    <a:lnTo>
                      <a:pt x="482" y="36"/>
                    </a:lnTo>
                    <a:lnTo>
                      <a:pt x="485" y="35"/>
                    </a:lnTo>
                    <a:lnTo>
                      <a:pt x="494" y="36"/>
                    </a:lnTo>
                    <a:lnTo>
                      <a:pt x="500" y="38"/>
                    </a:lnTo>
                    <a:lnTo>
                      <a:pt x="503" y="38"/>
                    </a:lnTo>
                    <a:lnTo>
                      <a:pt x="512" y="42"/>
                    </a:lnTo>
                    <a:lnTo>
                      <a:pt x="522" y="44"/>
                    </a:lnTo>
                    <a:lnTo>
                      <a:pt x="537" y="44"/>
                    </a:lnTo>
                    <a:lnTo>
                      <a:pt x="543" y="47"/>
                    </a:lnTo>
                    <a:lnTo>
                      <a:pt x="545" y="55"/>
                    </a:lnTo>
                    <a:lnTo>
                      <a:pt x="547" y="55"/>
                    </a:lnTo>
                    <a:lnTo>
                      <a:pt x="542" y="56"/>
                    </a:lnTo>
                    <a:lnTo>
                      <a:pt x="540" y="61"/>
                    </a:lnTo>
                    <a:lnTo>
                      <a:pt x="535" y="67"/>
                    </a:lnTo>
                    <a:lnTo>
                      <a:pt x="535" y="68"/>
                    </a:lnTo>
                    <a:lnTo>
                      <a:pt x="537" y="72"/>
                    </a:lnTo>
                    <a:lnTo>
                      <a:pt x="538" y="89"/>
                    </a:lnTo>
                    <a:lnTo>
                      <a:pt x="539" y="98"/>
                    </a:lnTo>
                    <a:lnTo>
                      <a:pt x="539" y="104"/>
                    </a:lnTo>
                    <a:lnTo>
                      <a:pt x="538" y="104"/>
                    </a:lnTo>
                    <a:lnTo>
                      <a:pt x="533" y="107"/>
                    </a:lnTo>
                    <a:lnTo>
                      <a:pt x="530" y="110"/>
                    </a:lnTo>
                    <a:lnTo>
                      <a:pt x="530" y="112"/>
                    </a:lnTo>
                    <a:lnTo>
                      <a:pt x="531" y="124"/>
                    </a:lnTo>
                    <a:lnTo>
                      <a:pt x="536" y="130"/>
                    </a:lnTo>
                    <a:lnTo>
                      <a:pt x="537" y="132"/>
                    </a:lnTo>
                    <a:lnTo>
                      <a:pt x="535" y="140"/>
                    </a:lnTo>
                    <a:lnTo>
                      <a:pt x="547" y="150"/>
                    </a:lnTo>
                    <a:lnTo>
                      <a:pt x="547" y="175"/>
                    </a:lnTo>
                    <a:lnTo>
                      <a:pt x="547" y="210"/>
                    </a:lnTo>
                    <a:lnTo>
                      <a:pt x="547" y="244"/>
                    </a:lnTo>
                    <a:lnTo>
                      <a:pt x="547" y="280"/>
                    </a:lnTo>
                    <a:lnTo>
                      <a:pt x="547" y="314"/>
                    </a:lnTo>
                    <a:lnTo>
                      <a:pt x="547" y="350"/>
                    </a:lnTo>
                    <a:lnTo>
                      <a:pt x="547" y="384"/>
                    </a:lnTo>
                    <a:lnTo>
                      <a:pt x="547" y="408"/>
                    </a:lnTo>
                    <a:lnTo>
                      <a:pt x="547" y="441"/>
                    </a:lnTo>
                    <a:lnTo>
                      <a:pt x="547" y="478"/>
                    </a:lnTo>
                    <a:lnTo>
                      <a:pt x="513" y="478"/>
                    </a:lnTo>
                    <a:lnTo>
                      <a:pt x="513" y="500"/>
                    </a:lnTo>
                    <a:lnTo>
                      <a:pt x="507" y="498"/>
                    </a:lnTo>
                    <a:lnTo>
                      <a:pt x="478" y="483"/>
                    </a:lnTo>
                    <a:lnTo>
                      <a:pt x="449" y="468"/>
                    </a:lnTo>
                    <a:lnTo>
                      <a:pt x="419" y="452"/>
                    </a:lnTo>
                    <a:lnTo>
                      <a:pt x="389" y="436"/>
                    </a:lnTo>
                    <a:lnTo>
                      <a:pt x="360" y="422"/>
                    </a:lnTo>
                    <a:lnTo>
                      <a:pt x="331" y="406"/>
                    </a:lnTo>
                    <a:lnTo>
                      <a:pt x="302" y="390"/>
                    </a:lnTo>
                    <a:lnTo>
                      <a:pt x="272" y="375"/>
                    </a:lnTo>
                    <a:lnTo>
                      <a:pt x="242" y="359"/>
                    </a:lnTo>
                    <a:lnTo>
                      <a:pt x="236" y="358"/>
                    </a:lnTo>
                    <a:lnTo>
                      <a:pt x="205" y="367"/>
                    </a:lnTo>
                    <a:lnTo>
                      <a:pt x="201" y="369"/>
                    </a:lnTo>
                    <a:lnTo>
                      <a:pt x="190" y="372"/>
                    </a:lnTo>
                    <a:lnTo>
                      <a:pt x="187" y="366"/>
                    </a:lnTo>
                    <a:lnTo>
                      <a:pt x="184" y="364"/>
                    </a:lnTo>
                    <a:lnTo>
                      <a:pt x="174" y="359"/>
                    </a:lnTo>
                    <a:lnTo>
                      <a:pt x="173" y="356"/>
                    </a:lnTo>
                    <a:lnTo>
                      <a:pt x="170" y="355"/>
                    </a:lnTo>
                    <a:lnTo>
                      <a:pt x="165" y="353"/>
                    </a:lnTo>
                    <a:lnTo>
                      <a:pt x="139" y="351"/>
                    </a:lnTo>
                    <a:lnTo>
                      <a:pt x="112" y="351"/>
                    </a:lnTo>
                    <a:lnTo>
                      <a:pt x="93" y="351"/>
                    </a:lnTo>
                    <a:lnTo>
                      <a:pt x="90" y="351"/>
                    </a:lnTo>
                    <a:lnTo>
                      <a:pt x="87" y="353"/>
                    </a:lnTo>
                    <a:lnTo>
                      <a:pt x="87" y="348"/>
                    </a:lnTo>
                    <a:lnTo>
                      <a:pt x="84" y="340"/>
                    </a:lnTo>
                    <a:lnTo>
                      <a:pt x="72" y="322"/>
                    </a:lnTo>
                    <a:lnTo>
                      <a:pt x="54" y="314"/>
                    </a:lnTo>
                    <a:lnTo>
                      <a:pt x="47" y="314"/>
                    </a:lnTo>
                    <a:lnTo>
                      <a:pt x="36" y="314"/>
                    </a:lnTo>
                    <a:lnTo>
                      <a:pt x="27" y="304"/>
                    </a:lnTo>
                    <a:lnTo>
                      <a:pt x="26" y="296"/>
                    </a:lnTo>
                    <a:lnTo>
                      <a:pt x="24" y="285"/>
                    </a:lnTo>
                    <a:lnTo>
                      <a:pt x="18" y="275"/>
                    </a:lnTo>
                    <a:lnTo>
                      <a:pt x="6" y="262"/>
                    </a:lnTo>
                    <a:lnTo>
                      <a:pt x="3" y="254"/>
                    </a:lnTo>
                    <a:lnTo>
                      <a:pt x="4" y="249"/>
                    </a:lnTo>
                    <a:lnTo>
                      <a:pt x="11" y="247"/>
                    </a:lnTo>
                    <a:lnTo>
                      <a:pt x="17" y="244"/>
                    </a:lnTo>
                    <a:lnTo>
                      <a:pt x="17" y="210"/>
                    </a:lnTo>
                    <a:lnTo>
                      <a:pt x="20" y="197"/>
                    </a:lnTo>
                    <a:lnTo>
                      <a:pt x="20" y="189"/>
                    </a:lnTo>
                    <a:lnTo>
                      <a:pt x="17" y="184"/>
                    </a:lnTo>
                    <a:lnTo>
                      <a:pt x="18" y="167"/>
                    </a:lnTo>
                    <a:lnTo>
                      <a:pt x="17" y="153"/>
                    </a:lnTo>
                    <a:lnTo>
                      <a:pt x="14" y="140"/>
                    </a:lnTo>
                    <a:lnTo>
                      <a:pt x="6" y="127"/>
                    </a:lnTo>
                    <a:lnTo>
                      <a:pt x="0" y="119"/>
                    </a:lnTo>
                    <a:lnTo>
                      <a:pt x="0" y="109"/>
                    </a:lnTo>
                    <a:lnTo>
                      <a:pt x="6" y="104"/>
                    </a:lnTo>
                    <a:lnTo>
                      <a:pt x="7" y="104"/>
                    </a:lnTo>
                    <a:lnTo>
                      <a:pt x="15" y="102"/>
                    </a:lnTo>
                    <a:lnTo>
                      <a:pt x="23" y="98"/>
                    </a:lnTo>
                    <a:lnTo>
                      <a:pt x="29" y="93"/>
                    </a:lnTo>
                    <a:lnTo>
                      <a:pt x="33" y="88"/>
                    </a:lnTo>
                    <a:lnTo>
                      <a:pt x="33" y="81"/>
                    </a:lnTo>
                    <a:lnTo>
                      <a:pt x="30" y="65"/>
                    </a:lnTo>
                    <a:lnTo>
                      <a:pt x="30" y="60"/>
                    </a:lnTo>
                    <a:lnTo>
                      <a:pt x="33" y="56"/>
                    </a:lnTo>
                    <a:lnTo>
                      <a:pt x="41" y="53"/>
                    </a:lnTo>
                    <a:lnTo>
                      <a:pt x="47" y="49"/>
                    </a:lnTo>
                    <a:lnTo>
                      <a:pt x="49" y="42"/>
                    </a:lnTo>
                    <a:lnTo>
                      <a:pt x="67" y="31"/>
                    </a:lnTo>
                    <a:lnTo>
                      <a:pt x="72" y="28"/>
                    </a:lnTo>
                    <a:lnTo>
                      <a:pt x="75" y="22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7" name="Freeform 508"/>
              <p:cNvSpPr>
                <a:spLocks/>
              </p:cNvSpPr>
              <p:nvPr/>
            </p:nvSpPr>
            <p:spPr bwMode="auto">
              <a:xfrm>
                <a:off x="1296" y="1655"/>
                <a:ext cx="547" cy="500"/>
              </a:xfrm>
              <a:custGeom>
                <a:avLst/>
                <a:gdLst>
                  <a:gd name="T0" fmla="*/ 75 w 547"/>
                  <a:gd name="T1" fmla="*/ 0 h 500"/>
                  <a:gd name="T2" fmla="*/ 106 w 547"/>
                  <a:gd name="T3" fmla="*/ 13 h 500"/>
                  <a:gd name="T4" fmla="*/ 141 w 547"/>
                  <a:gd name="T5" fmla="*/ 10 h 500"/>
                  <a:gd name="T6" fmla="*/ 168 w 547"/>
                  <a:gd name="T7" fmla="*/ 17 h 500"/>
                  <a:gd name="T8" fmla="*/ 195 w 547"/>
                  <a:gd name="T9" fmla="*/ 26 h 500"/>
                  <a:gd name="T10" fmla="*/ 208 w 547"/>
                  <a:gd name="T11" fmla="*/ 41 h 500"/>
                  <a:gd name="T12" fmla="*/ 225 w 547"/>
                  <a:gd name="T13" fmla="*/ 65 h 500"/>
                  <a:gd name="T14" fmla="*/ 261 w 547"/>
                  <a:gd name="T15" fmla="*/ 71 h 500"/>
                  <a:gd name="T16" fmla="*/ 297 w 547"/>
                  <a:gd name="T17" fmla="*/ 85 h 500"/>
                  <a:gd name="T18" fmla="*/ 312 w 547"/>
                  <a:gd name="T19" fmla="*/ 93 h 500"/>
                  <a:gd name="T20" fmla="*/ 340 w 547"/>
                  <a:gd name="T21" fmla="*/ 104 h 500"/>
                  <a:gd name="T22" fmla="*/ 365 w 547"/>
                  <a:gd name="T23" fmla="*/ 91 h 500"/>
                  <a:gd name="T24" fmla="*/ 372 w 547"/>
                  <a:gd name="T25" fmla="*/ 74 h 500"/>
                  <a:gd name="T26" fmla="*/ 366 w 547"/>
                  <a:gd name="T27" fmla="*/ 56 h 500"/>
                  <a:gd name="T28" fmla="*/ 375 w 547"/>
                  <a:gd name="T29" fmla="*/ 31 h 500"/>
                  <a:gd name="T30" fmla="*/ 402 w 547"/>
                  <a:gd name="T31" fmla="*/ 14 h 500"/>
                  <a:gd name="T32" fmla="*/ 440 w 547"/>
                  <a:gd name="T33" fmla="*/ 10 h 500"/>
                  <a:gd name="T34" fmla="*/ 468 w 547"/>
                  <a:gd name="T35" fmla="*/ 17 h 500"/>
                  <a:gd name="T36" fmla="*/ 473 w 547"/>
                  <a:gd name="T37" fmla="*/ 26 h 500"/>
                  <a:gd name="T38" fmla="*/ 480 w 547"/>
                  <a:gd name="T39" fmla="*/ 35 h 500"/>
                  <a:gd name="T40" fmla="*/ 494 w 547"/>
                  <a:gd name="T41" fmla="*/ 36 h 500"/>
                  <a:gd name="T42" fmla="*/ 512 w 547"/>
                  <a:gd name="T43" fmla="*/ 42 h 500"/>
                  <a:gd name="T44" fmla="*/ 543 w 547"/>
                  <a:gd name="T45" fmla="*/ 47 h 500"/>
                  <a:gd name="T46" fmla="*/ 542 w 547"/>
                  <a:gd name="T47" fmla="*/ 56 h 500"/>
                  <a:gd name="T48" fmla="*/ 535 w 547"/>
                  <a:gd name="T49" fmla="*/ 68 h 500"/>
                  <a:gd name="T50" fmla="*/ 539 w 547"/>
                  <a:gd name="T51" fmla="*/ 98 h 500"/>
                  <a:gd name="T52" fmla="*/ 533 w 547"/>
                  <a:gd name="T53" fmla="*/ 107 h 500"/>
                  <a:gd name="T54" fmla="*/ 531 w 547"/>
                  <a:gd name="T55" fmla="*/ 124 h 500"/>
                  <a:gd name="T56" fmla="*/ 535 w 547"/>
                  <a:gd name="T57" fmla="*/ 140 h 500"/>
                  <a:gd name="T58" fmla="*/ 547 w 547"/>
                  <a:gd name="T59" fmla="*/ 210 h 500"/>
                  <a:gd name="T60" fmla="*/ 547 w 547"/>
                  <a:gd name="T61" fmla="*/ 314 h 500"/>
                  <a:gd name="T62" fmla="*/ 547 w 547"/>
                  <a:gd name="T63" fmla="*/ 408 h 500"/>
                  <a:gd name="T64" fmla="*/ 513 w 547"/>
                  <a:gd name="T65" fmla="*/ 478 h 500"/>
                  <a:gd name="T66" fmla="*/ 478 w 547"/>
                  <a:gd name="T67" fmla="*/ 483 h 500"/>
                  <a:gd name="T68" fmla="*/ 389 w 547"/>
                  <a:gd name="T69" fmla="*/ 436 h 500"/>
                  <a:gd name="T70" fmla="*/ 302 w 547"/>
                  <a:gd name="T71" fmla="*/ 390 h 500"/>
                  <a:gd name="T72" fmla="*/ 236 w 547"/>
                  <a:gd name="T73" fmla="*/ 358 h 500"/>
                  <a:gd name="T74" fmla="*/ 190 w 547"/>
                  <a:gd name="T75" fmla="*/ 372 h 500"/>
                  <a:gd name="T76" fmla="*/ 174 w 547"/>
                  <a:gd name="T77" fmla="*/ 359 h 500"/>
                  <a:gd name="T78" fmla="*/ 165 w 547"/>
                  <a:gd name="T79" fmla="*/ 353 h 500"/>
                  <a:gd name="T80" fmla="*/ 93 w 547"/>
                  <a:gd name="T81" fmla="*/ 351 h 500"/>
                  <a:gd name="T82" fmla="*/ 87 w 547"/>
                  <a:gd name="T83" fmla="*/ 348 h 500"/>
                  <a:gd name="T84" fmla="*/ 54 w 547"/>
                  <a:gd name="T85" fmla="*/ 314 h 500"/>
                  <a:gd name="T86" fmla="*/ 27 w 547"/>
                  <a:gd name="T87" fmla="*/ 304 h 500"/>
                  <a:gd name="T88" fmla="*/ 18 w 547"/>
                  <a:gd name="T89" fmla="*/ 275 h 500"/>
                  <a:gd name="T90" fmla="*/ 4 w 547"/>
                  <a:gd name="T91" fmla="*/ 249 h 500"/>
                  <a:gd name="T92" fmla="*/ 17 w 547"/>
                  <a:gd name="T93" fmla="*/ 210 h 500"/>
                  <a:gd name="T94" fmla="*/ 17 w 547"/>
                  <a:gd name="T95" fmla="*/ 184 h 500"/>
                  <a:gd name="T96" fmla="*/ 14 w 547"/>
                  <a:gd name="T97" fmla="*/ 140 h 500"/>
                  <a:gd name="T98" fmla="*/ 0 w 547"/>
                  <a:gd name="T99" fmla="*/ 109 h 500"/>
                  <a:gd name="T100" fmla="*/ 15 w 547"/>
                  <a:gd name="T101" fmla="*/ 102 h 500"/>
                  <a:gd name="T102" fmla="*/ 33 w 547"/>
                  <a:gd name="T103" fmla="*/ 88 h 500"/>
                  <a:gd name="T104" fmla="*/ 30 w 547"/>
                  <a:gd name="T105" fmla="*/ 60 h 500"/>
                  <a:gd name="T106" fmla="*/ 47 w 547"/>
                  <a:gd name="T107" fmla="*/ 49 h 500"/>
                  <a:gd name="T108" fmla="*/ 72 w 547"/>
                  <a:gd name="T109" fmla="*/ 28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47" h="500">
                    <a:moveTo>
                      <a:pt x="75" y="22"/>
                    </a:moveTo>
                    <a:lnTo>
                      <a:pt x="74" y="2"/>
                    </a:lnTo>
                    <a:lnTo>
                      <a:pt x="75" y="0"/>
                    </a:lnTo>
                    <a:lnTo>
                      <a:pt x="81" y="2"/>
                    </a:lnTo>
                    <a:lnTo>
                      <a:pt x="89" y="6"/>
                    </a:lnTo>
                    <a:lnTo>
                      <a:pt x="106" y="13"/>
                    </a:lnTo>
                    <a:lnTo>
                      <a:pt x="120" y="13"/>
                    </a:lnTo>
                    <a:lnTo>
                      <a:pt x="132" y="10"/>
                    </a:lnTo>
                    <a:lnTo>
                      <a:pt x="141" y="10"/>
                    </a:lnTo>
                    <a:lnTo>
                      <a:pt x="148" y="14"/>
                    </a:lnTo>
                    <a:lnTo>
                      <a:pt x="158" y="14"/>
                    </a:lnTo>
                    <a:lnTo>
                      <a:pt x="168" y="17"/>
                    </a:lnTo>
                    <a:lnTo>
                      <a:pt x="173" y="20"/>
                    </a:lnTo>
                    <a:lnTo>
                      <a:pt x="186" y="26"/>
                    </a:lnTo>
                    <a:lnTo>
                      <a:pt x="195" y="26"/>
                    </a:lnTo>
                    <a:lnTo>
                      <a:pt x="202" y="30"/>
                    </a:lnTo>
                    <a:lnTo>
                      <a:pt x="207" y="33"/>
                    </a:lnTo>
                    <a:lnTo>
                      <a:pt x="208" y="41"/>
                    </a:lnTo>
                    <a:lnTo>
                      <a:pt x="210" y="47"/>
                    </a:lnTo>
                    <a:lnTo>
                      <a:pt x="216" y="56"/>
                    </a:lnTo>
                    <a:lnTo>
                      <a:pt x="225" y="65"/>
                    </a:lnTo>
                    <a:lnTo>
                      <a:pt x="233" y="69"/>
                    </a:lnTo>
                    <a:lnTo>
                      <a:pt x="238" y="70"/>
                    </a:lnTo>
                    <a:lnTo>
                      <a:pt x="261" y="71"/>
                    </a:lnTo>
                    <a:lnTo>
                      <a:pt x="271" y="73"/>
                    </a:lnTo>
                    <a:lnTo>
                      <a:pt x="288" y="80"/>
                    </a:lnTo>
                    <a:lnTo>
                      <a:pt x="297" y="85"/>
                    </a:lnTo>
                    <a:lnTo>
                      <a:pt x="302" y="86"/>
                    </a:lnTo>
                    <a:lnTo>
                      <a:pt x="309" y="89"/>
                    </a:lnTo>
                    <a:lnTo>
                      <a:pt x="312" y="93"/>
                    </a:lnTo>
                    <a:lnTo>
                      <a:pt x="323" y="101"/>
                    </a:lnTo>
                    <a:lnTo>
                      <a:pt x="332" y="104"/>
                    </a:lnTo>
                    <a:lnTo>
                      <a:pt x="340" y="104"/>
                    </a:lnTo>
                    <a:lnTo>
                      <a:pt x="352" y="100"/>
                    </a:lnTo>
                    <a:lnTo>
                      <a:pt x="359" y="97"/>
                    </a:lnTo>
                    <a:lnTo>
                      <a:pt x="365" y="91"/>
                    </a:lnTo>
                    <a:lnTo>
                      <a:pt x="369" y="85"/>
                    </a:lnTo>
                    <a:lnTo>
                      <a:pt x="372" y="78"/>
                    </a:lnTo>
                    <a:lnTo>
                      <a:pt x="372" y="74"/>
                    </a:lnTo>
                    <a:lnTo>
                      <a:pt x="369" y="67"/>
                    </a:lnTo>
                    <a:lnTo>
                      <a:pt x="369" y="61"/>
                    </a:lnTo>
                    <a:lnTo>
                      <a:pt x="366" y="56"/>
                    </a:lnTo>
                    <a:lnTo>
                      <a:pt x="366" y="47"/>
                    </a:lnTo>
                    <a:lnTo>
                      <a:pt x="368" y="39"/>
                    </a:lnTo>
                    <a:lnTo>
                      <a:pt x="375" y="31"/>
                    </a:lnTo>
                    <a:lnTo>
                      <a:pt x="381" y="26"/>
                    </a:lnTo>
                    <a:lnTo>
                      <a:pt x="393" y="18"/>
                    </a:lnTo>
                    <a:lnTo>
                      <a:pt x="402" y="14"/>
                    </a:lnTo>
                    <a:lnTo>
                      <a:pt x="413" y="13"/>
                    </a:lnTo>
                    <a:lnTo>
                      <a:pt x="421" y="10"/>
                    </a:lnTo>
                    <a:lnTo>
                      <a:pt x="440" y="10"/>
                    </a:lnTo>
                    <a:lnTo>
                      <a:pt x="459" y="14"/>
                    </a:lnTo>
                    <a:lnTo>
                      <a:pt x="463" y="17"/>
                    </a:lnTo>
                    <a:lnTo>
                      <a:pt x="468" y="17"/>
                    </a:lnTo>
                    <a:lnTo>
                      <a:pt x="474" y="20"/>
                    </a:lnTo>
                    <a:lnTo>
                      <a:pt x="474" y="26"/>
                    </a:lnTo>
                    <a:lnTo>
                      <a:pt x="473" y="26"/>
                    </a:lnTo>
                    <a:lnTo>
                      <a:pt x="472" y="26"/>
                    </a:lnTo>
                    <a:lnTo>
                      <a:pt x="473" y="30"/>
                    </a:lnTo>
                    <a:lnTo>
                      <a:pt x="480" y="35"/>
                    </a:lnTo>
                    <a:lnTo>
                      <a:pt x="482" y="36"/>
                    </a:lnTo>
                    <a:lnTo>
                      <a:pt x="485" y="35"/>
                    </a:lnTo>
                    <a:lnTo>
                      <a:pt x="494" y="36"/>
                    </a:lnTo>
                    <a:lnTo>
                      <a:pt x="500" y="38"/>
                    </a:lnTo>
                    <a:lnTo>
                      <a:pt x="503" y="38"/>
                    </a:lnTo>
                    <a:lnTo>
                      <a:pt x="512" y="42"/>
                    </a:lnTo>
                    <a:lnTo>
                      <a:pt x="522" y="44"/>
                    </a:lnTo>
                    <a:lnTo>
                      <a:pt x="537" y="44"/>
                    </a:lnTo>
                    <a:lnTo>
                      <a:pt x="543" y="47"/>
                    </a:lnTo>
                    <a:lnTo>
                      <a:pt x="545" y="55"/>
                    </a:lnTo>
                    <a:lnTo>
                      <a:pt x="547" y="55"/>
                    </a:lnTo>
                    <a:lnTo>
                      <a:pt x="542" y="56"/>
                    </a:lnTo>
                    <a:lnTo>
                      <a:pt x="540" y="61"/>
                    </a:lnTo>
                    <a:lnTo>
                      <a:pt x="535" y="67"/>
                    </a:lnTo>
                    <a:lnTo>
                      <a:pt x="535" y="68"/>
                    </a:lnTo>
                    <a:lnTo>
                      <a:pt x="537" y="72"/>
                    </a:lnTo>
                    <a:lnTo>
                      <a:pt x="538" y="89"/>
                    </a:lnTo>
                    <a:lnTo>
                      <a:pt x="539" y="98"/>
                    </a:lnTo>
                    <a:lnTo>
                      <a:pt x="539" y="104"/>
                    </a:lnTo>
                    <a:lnTo>
                      <a:pt x="538" y="104"/>
                    </a:lnTo>
                    <a:lnTo>
                      <a:pt x="533" y="107"/>
                    </a:lnTo>
                    <a:lnTo>
                      <a:pt x="530" y="110"/>
                    </a:lnTo>
                    <a:lnTo>
                      <a:pt x="530" y="112"/>
                    </a:lnTo>
                    <a:lnTo>
                      <a:pt x="531" y="124"/>
                    </a:lnTo>
                    <a:lnTo>
                      <a:pt x="536" y="130"/>
                    </a:lnTo>
                    <a:lnTo>
                      <a:pt x="537" y="132"/>
                    </a:lnTo>
                    <a:lnTo>
                      <a:pt x="535" y="140"/>
                    </a:lnTo>
                    <a:lnTo>
                      <a:pt x="547" y="150"/>
                    </a:lnTo>
                    <a:lnTo>
                      <a:pt x="547" y="175"/>
                    </a:lnTo>
                    <a:lnTo>
                      <a:pt x="547" y="210"/>
                    </a:lnTo>
                    <a:lnTo>
                      <a:pt x="547" y="244"/>
                    </a:lnTo>
                    <a:lnTo>
                      <a:pt x="547" y="280"/>
                    </a:lnTo>
                    <a:lnTo>
                      <a:pt x="547" y="314"/>
                    </a:lnTo>
                    <a:lnTo>
                      <a:pt x="547" y="350"/>
                    </a:lnTo>
                    <a:lnTo>
                      <a:pt x="547" y="384"/>
                    </a:lnTo>
                    <a:lnTo>
                      <a:pt x="547" y="408"/>
                    </a:lnTo>
                    <a:lnTo>
                      <a:pt x="547" y="441"/>
                    </a:lnTo>
                    <a:lnTo>
                      <a:pt x="547" y="478"/>
                    </a:lnTo>
                    <a:lnTo>
                      <a:pt x="513" y="478"/>
                    </a:lnTo>
                    <a:lnTo>
                      <a:pt x="513" y="500"/>
                    </a:lnTo>
                    <a:lnTo>
                      <a:pt x="507" y="498"/>
                    </a:lnTo>
                    <a:lnTo>
                      <a:pt x="478" y="483"/>
                    </a:lnTo>
                    <a:lnTo>
                      <a:pt x="449" y="468"/>
                    </a:lnTo>
                    <a:lnTo>
                      <a:pt x="419" y="452"/>
                    </a:lnTo>
                    <a:lnTo>
                      <a:pt x="389" y="436"/>
                    </a:lnTo>
                    <a:lnTo>
                      <a:pt x="360" y="422"/>
                    </a:lnTo>
                    <a:lnTo>
                      <a:pt x="331" y="406"/>
                    </a:lnTo>
                    <a:lnTo>
                      <a:pt x="302" y="390"/>
                    </a:lnTo>
                    <a:lnTo>
                      <a:pt x="272" y="375"/>
                    </a:lnTo>
                    <a:lnTo>
                      <a:pt x="242" y="359"/>
                    </a:lnTo>
                    <a:lnTo>
                      <a:pt x="236" y="358"/>
                    </a:lnTo>
                    <a:lnTo>
                      <a:pt x="205" y="367"/>
                    </a:lnTo>
                    <a:lnTo>
                      <a:pt x="201" y="369"/>
                    </a:lnTo>
                    <a:lnTo>
                      <a:pt x="190" y="372"/>
                    </a:lnTo>
                    <a:lnTo>
                      <a:pt x="187" y="366"/>
                    </a:lnTo>
                    <a:lnTo>
                      <a:pt x="184" y="364"/>
                    </a:lnTo>
                    <a:lnTo>
                      <a:pt x="174" y="359"/>
                    </a:lnTo>
                    <a:lnTo>
                      <a:pt x="173" y="356"/>
                    </a:lnTo>
                    <a:lnTo>
                      <a:pt x="170" y="355"/>
                    </a:lnTo>
                    <a:lnTo>
                      <a:pt x="165" y="353"/>
                    </a:lnTo>
                    <a:lnTo>
                      <a:pt x="139" y="351"/>
                    </a:lnTo>
                    <a:lnTo>
                      <a:pt x="112" y="351"/>
                    </a:lnTo>
                    <a:lnTo>
                      <a:pt x="93" y="351"/>
                    </a:lnTo>
                    <a:lnTo>
                      <a:pt x="90" y="351"/>
                    </a:lnTo>
                    <a:lnTo>
                      <a:pt x="87" y="353"/>
                    </a:lnTo>
                    <a:lnTo>
                      <a:pt x="87" y="348"/>
                    </a:lnTo>
                    <a:lnTo>
                      <a:pt x="84" y="340"/>
                    </a:lnTo>
                    <a:lnTo>
                      <a:pt x="72" y="322"/>
                    </a:lnTo>
                    <a:lnTo>
                      <a:pt x="54" y="314"/>
                    </a:lnTo>
                    <a:lnTo>
                      <a:pt x="47" y="314"/>
                    </a:lnTo>
                    <a:lnTo>
                      <a:pt x="36" y="314"/>
                    </a:lnTo>
                    <a:lnTo>
                      <a:pt x="27" y="304"/>
                    </a:lnTo>
                    <a:lnTo>
                      <a:pt x="26" y="296"/>
                    </a:lnTo>
                    <a:lnTo>
                      <a:pt x="24" y="285"/>
                    </a:lnTo>
                    <a:lnTo>
                      <a:pt x="18" y="275"/>
                    </a:lnTo>
                    <a:lnTo>
                      <a:pt x="6" y="262"/>
                    </a:lnTo>
                    <a:lnTo>
                      <a:pt x="3" y="254"/>
                    </a:lnTo>
                    <a:lnTo>
                      <a:pt x="4" y="249"/>
                    </a:lnTo>
                    <a:lnTo>
                      <a:pt x="11" y="247"/>
                    </a:lnTo>
                    <a:lnTo>
                      <a:pt x="17" y="244"/>
                    </a:lnTo>
                    <a:lnTo>
                      <a:pt x="17" y="210"/>
                    </a:lnTo>
                    <a:lnTo>
                      <a:pt x="20" y="197"/>
                    </a:lnTo>
                    <a:lnTo>
                      <a:pt x="20" y="189"/>
                    </a:lnTo>
                    <a:lnTo>
                      <a:pt x="17" y="184"/>
                    </a:lnTo>
                    <a:lnTo>
                      <a:pt x="18" y="167"/>
                    </a:lnTo>
                    <a:lnTo>
                      <a:pt x="17" y="153"/>
                    </a:lnTo>
                    <a:lnTo>
                      <a:pt x="14" y="140"/>
                    </a:lnTo>
                    <a:lnTo>
                      <a:pt x="6" y="127"/>
                    </a:lnTo>
                    <a:lnTo>
                      <a:pt x="0" y="119"/>
                    </a:lnTo>
                    <a:lnTo>
                      <a:pt x="0" y="109"/>
                    </a:lnTo>
                    <a:lnTo>
                      <a:pt x="6" y="104"/>
                    </a:lnTo>
                    <a:lnTo>
                      <a:pt x="7" y="104"/>
                    </a:lnTo>
                    <a:lnTo>
                      <a:pt x="15" y="102"/>
                    </a:lnTo>
                    <a:lnTo>
                      <a:pt x="23" y="98"/>
                    </a:lnTo>
                    <a:lnTo>
                      <a:pt x="29" y="93"/>
                    </a:lnTo>
                    <a:lnTo>
                      <a:pt x="33" y="88"/>
                    </a:lnTo>
                    <a:lnTo>
                      <a:pt x="33" y="81"/>
                    </a:lnTo>
                    <a:lnTo>
                      <a:pt x="30" y="65"/>
                    </a:lnTo>
                    <a:lnTo>
                      <a:pt x="30" y="60"/>
                    </a:lnTo>
                    <a:lnTo>
                      <a:pt x="33" y="56"/>
                    </a:lnTo>
                    <a:lnTo>
                      <a:pt x="41" y="53"/>
                    </a:lnTo>
                    <a:lnTo>
                      <a:pt x="47" y="49"/>
                    </a:lnTo>
                    <a:lnTo>
                      <a:pt x="49" y="42"/>
                    </a:lnTo>
                    <a:lnTo>
                      <a:pt x="67" y="31"/>
                    </a:lnTo>
                    <a:lnTo>
                      <a:pt x="72" y="28"/>
                    </a:lnTo>
                    <a:lnTo>
                      <a:pt x="75" y="22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5B7C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8" name="Freeform 509"/>
              <p:cNvSpPr>
                <a:spLocks/>
              </p:cNvSpPr>
              <p:nvPr/>
            </p:nvSpPr>
            <p:spPr bwMode="auto">
              <a:xfrm>
                <a:off x="685" y="1508"/>
                <a:ext cx="698" cy="665"/>
              </a:xfrm>
              <a:custGeom>
                <a:avLst/>
                <a:gdLst>
                  <a:gd name="T0" fmla="*/ 241 w 698"/>
                  <a:gd name="T1" fmla="*/ 71 h 665"/>
                  <a:gd name="T2" fmla="*/ 278 w 698"/>
                  <a:gd name="T3" fmla="*/ 50 h 665"/>
                  <a:gd name="T4" fmla="*/ 308 w 698"/>
                  <a:gd name="T5" fmla="*/ 36 h 665"/>
                  <a:gd name="T6" fmla="*/ 348 w 698"/>
                  <a:gd name="T7" fmla="*/ 20 h 665"/>
                  <a:gd name="T8" fmla="*/ 405 w 698"/>
                  <a:gd name="T9" fmla="*/ 12 h 665"/>
                  <a:gd name="T10" fmla="*/ 442 w 698"/>
                  <a:gd name="T11" fmla="*/ 8 h 665"/>
                  <a:gd name="T12" fmla="*/ 486 w 698"/>
                  <a:gd name="T13" fmla="*/ 13 h 665"/>
                  <a:gd name="T14" fmla="*/ 521 w 698"/>
                  <a:gd name="T15" fmla="*/ 3 h 665"/>
                  <a:gd name="T16" fmla="*/ 547 w 698"/>
                  <a:gd name="T17" fmla="*/ 1 h 665"/>
                  <a:gd name="T18" fmla="*/ 587 w 698"/>
                  <a:gd name="T19" fmla="*/ 7 h 665"/>
                  <a:gd name="T20" fmla="*/ 581 w 698"/>
                  <a:gd name="T21" fmla="*/ 19 h 665"/>
                  <a:gd name="T22" fmla="*/ 581 w 698"/>
                  <a:gd name="T23" fmla="*/ 47 h 665"/>
                  <a:gd name="T24" fmla="*/ 581 w 698"/>
                  <a:gd name="T25" fmla="*/ 86 h 665"/>
                  <a:gd name="T26" fmla="*/ 556 w 698"/>
                  <a:gd name="T27" fmla="*/ 111 h 665"/>
                  <a:gd name="T28" fmla="*/ 553 w 698"/>
                  <a:gd name="T29" fmla="*/ 126 h 665"/>
                  <a:gd name="T30" fmla="*/ 576 w 698"/>
                  <a:gd name="T31" fmla="*/ 171 h 665"/>
                  <a:gd name="T32" fmla="*/ 616 w 698"/>
                  <a:gd name="T33" fmla="*/ 247 h 665"/>
                  <a:gd name="T34" fmla="*/ 616 w 698"/>
                  <a:gd name="T35" fmla="*/ 273 h 665"/>
                  <a:gd name="T36" fmla="*/ 629 w 698"/>
                  <a:gd name="T37" fmla="*/ 336 h 665"/>
                  <a:gd name="T38" fmla="*/ 614 w 698"/>
                  <a:gd name="T39" fmla="*/ 396 h 665"/>
                  <a:gd name="T40" fmla="*/ 635 w 698"/>
                  <a:gd name="T41" fmla="*/ 443 h 665"/>
                  <a:gd name="T42" fmla="*/ 682 w 698"/>
                  <a:gd name="T43" fmla="*/ 469 h 665"/>
                  <a:gd name="T44" fmla="*/ 654 w 698"/>
                  <a:gd name="T45" fmla="*/ 530 h 665"/>
                  <a:gd name="T46" fmla="*/ 517 w 698"/>
                  <a:gd name="T47" fmla="*/ 625 h 665"/>
                  <a:gd name="T48" fmla="*/ 432 w 698"/>
                  <a:gd name="T49" fmla="*/ 658 h 665"/>
                  <a:gd name="T50" fmla="*/ 408 w 698"/>
                  <a:gd name="T51" fmla="*/ 665 h 665"/>
                  <a:gd name="T52" fmla="*/ 404 w 698"/>
                  <a:gd name="T53" fmla="*/ 647 h 665"/>
                  <a:gd name="T54" fmla="*/ 406 w 698"/>
                  <a:gd name="T55" fmla="*/ 638 h 665"/>
                  <a:gd name="T56" fmla="*/ 395 w 698"/>
                  <a:gd name="T57" fmla="*/ 629 h 665"/>
                  <a:gd name="T58" fmla="*/ 375 w 698"/>
                  <a:gd name="T59" fmla="*/ 622 h 665"/>
                  <a:gd name="T60" fmla="*/ 358 w 698"/>
                  <a:gd name="T61" fmla="*/ 615 h 665"/>
                  <a:gd name="T62" fmla="*/ 342 w 698"/>
                  <a:gd name="T63" fmla="*/ 600 h 665"/>
                  <a:gd name="T64" fmla="*/ 332 w 698"/>
                  <a:gd name="T65" fmla="*/ 586 h 665"/>
                  <a:gd name="T66" fmla="*/ 42 w 698"/>
                  <a:gd name="T67" fmla="*/ 390 h 665"/>
                  <a:gd name="T68" fmla="*/ 29 w 698"/>
                  <a:gd name="T69" fmla="*/ 283 h 665"/>
                  <a:gd name="T70" fmla="*/ 52 w 698"/>
                  <a:gd name="T71" fmla="*/ 271 h 665"/>
                  <a:gd name="T72" fmla="*/ 70 w 698"/>
                  <a:gd name="T73" fmla="*/ 273 h 665"/>
                  <a:gd name="T74" fmla="*/ 91 w 698"/>
                  <a:gd name="T75" fmla="*/ 265 h 665"/>
                  <a:gd name="T76" fmla="*/ 120 w 698"/>
                  <a:gd name="T77" fmla="*/ 250 h 665"/>
                  <a:gd name="T78" fmla="*/ 142 w 698"/>
                  <a:gd name="T79" fmla="*/ 237 h 665"/>
                  <a:gd name="T80" fmla="*/ 169 w 698"/>
                  <a:gd name="T81" fmla="*/ 218 h 665"/>
                  <a:gd name="T82" fmla="*/ 165 w 698"/>
                  <a:gd name="T83" fmla="*/ 211 h 665"/>
                  <a:gd name="T84" fmla="*/ 164 w 698"/>
                  <a:gd name="T85" fmla="*/ 202 h 665"/>
                  <a:gd name="T86" fmla="*/ 179 w 698"/>
                  <a:gd name="T87" fmla="*/ 198 h 665"/>
                  <a:gd name="T88" fmla="*/ 195 w 698"/>
                  <a:gd name="T89" fmla="*/ 185 h 665"/>
                  <a:gd name="T90" fmla="*/ 207 w 698"/>
                  <a:gd name="T91" fmla="*/ 182 h 665"/>
                  <a:gd name="T92" fmla="*/ 251 w 698"/>
                  <a:gd name="T93" fmla="*/ 179 h 665"/>
                  <a:gd name="T94" fmla="*/ 255 w 698"/>
                  <a:gd name="T95" fmla="*/ 173 h 665"/>
                  <a:gd name="T96" fmla="*/ 251 w 698"/>
                  <a:gd name="T97" fmla="*/ 159 h 665"/>
                  <a:gd name="T98" fmla="*/ 244 w 698"/>
                  <a:gd name="T99" fmla="*/ 136 h 665"/>
                  <a:gd name="T100" fmla="*/ 242 w 698"/>
                  <a:gd name="T101" fmla="*/ 122 h 665"/>
                  <a:gd name="T102" fmla="*/ 242 w 698"/>
                  <a:gd name="T103" fmla="*/ 98 h 665"/>
                  <a:gd name="T104" fmla="*/ 239 w 698"/>
                  <a:gd name="T105" fmla="*/ 88 h 6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8" h="665">
                    <a:moveTo>
                      <a:pt x="229" y="81"/>
                    </a:moveTo>
                    <a:lnTo>
                      <a:pt x="227" y="78"/>
                    </a:lnTo>
                    <a:lnTo>
                      <a:pt x="227" y="75"/>
                    </a:lnTo>
                    <a:lnTo>
                      <a:pt x="233" y="75"/>
                    </a:lnTo>
                    <a:lnTo>
                      <a:pt x="241" y="71"/>
                    </a:lnTo>
                    <a:lnTo>
                      <a:pt x="251" y="67"/>
                    </a:lnTo>
                    <a:lnTo>
                      <a:pt x="261" y="55"/>
                    </a:lnTo>
                    <a:lnTo>
                      <a:pt x="269" y="50"/>
                    </a:lnTo>
                    <a:lnTo>
                      <a:pt x="275" y="49"/>
                    </a:lnTo>
                    <a:lnTo>
                      <a:pt x="278" y="50"/>
                    </a:lnTo>
                    <a:lnTo>
                      <a:pt x="285" y="45"/>
                    </a:lnTo>
                    <a:lnTo>
                      <a:pt x="293" y="48"/>
                    </a:lnTo>
                    <a:lnTo>
                      <a:pt x="299" y="45"/>
                    </a:lnTo>
                    <a:lnTo>
                      <a:pt x="302" y="40"/>
                    </a:lnTo>
                    <a:lnTo>
                      <a:pt x="308" y="36"/>
                    </a:lnTo>
                    <a:lnTo>
                      <a:pt x="311" y="34"/>
                    </a:lnTo>
                    <a:lnTo>
                      <a:pt x="317" y="32"/>
                    </a:lnTo>
                    <a:lnTo>
                      <a:pt x="323" y="28"/>
                    </a:lnTo>
                    <a:lnTo>
                      <a:pt x="341" y="22"/>
                    </a:lnTo>
                    <a:lnTo>
                      <a:pt x="348" y="20"/>
                    </a:lnTo>
                    <a:lnTo>
                      <a:pt x="380" y="18"/>
                    </a:lnTo>
                    <a:lnTo>
                      <a:pt x="389" y="19"/>
                    </a:lnTo>
                    <a:lnTo>
                      <a:pt x="395" y="16"/>
                    </a:lnTo>
                    <a:lnTo>
                      <a:pt x="401" y="11"/>
                    </a:lnTo>
                    <a:lnTo>
                      <a:pt x="405" y="12"/>
                    </a:lnTo>
                    <a:lnTo>
                      <a:pt x="413" y="12"/>
                    </a:lnTo>
                    <a:lnTo>
                      <a:pt x="416" y="13"/>
                    </a:lnTo>
                    <a:lnTo>
                      <a:pt x="422" y="12"/>
                    </a:lnTo>
                    <a:lnTo>
                      <a:pt x="431" y="8"/>
                    </a:lnTo>
                    <a:lnTo>
                      <a:pt x="442" y="8"/>
                    </a:lnTo>
                    <a:lnTo>
                      <a:pt x="451" y="8"/>
                    </a:lnTo>
                    <a:lnTo>
                      <a:pt x="467" y="9"/>
                    </a:lnTo>
                    <a:lnTo>
                      <a:pt x="472" y="13"/>
                    </a:lnTo>
                    <a:lnTo>
                      <a:pt x="479" y="16"/>
                    </a:lnTo>
                    <a:lnTo>
                      <a:pt x="486" y="13"/>
                    </a:lnTo>
                    <a:lnTo>
                      <a:pt x="491" y="11"/>
                    </a:lnTo>
                    <a:lnTo>
                      <a:pt x="501" y="9"/>
                    </a:lnTo>
                    <a:lnTo>
                      <a:pt x="509" y="7"/>
                    </a:lnTo>
                    <a:lnTo>
                      <a:pt x="514" y="0"/>
                    </a:lnTo>
                    <a:lnTo>
                      <a:pt x="521" y="3"/>
                    </a:lnTo>
                    <a:lnTo>
                      <a:pt x="527" y="6"/>
                    </a:lnTo>
                    <a:lnTo>
                      <a:pt x="530" y="6"/>
                    </a:lnTo>
                    <a:lnTo>
                      <a:pt x="536" y="8"/>
                    </a:lnTo>
                    <a:lnTo>
                      <a:pt x="544" y="6"/>
                    </a:lnTo>
                    <a:lnTo>
                      <a:pt x="547" y="1"/>
                    </a:lnTo>
                    <a:lnTo>
                      <a:pt x="560" y="4"/>
                    </a:lnTo>
                    <a:lnTo>
                      <a:pt x="565" y="9"/>
                    </a:lnTo>
                    <a:lnTo>
                      <a:pt x="572" y="8"/>
                    </a:lnTo>
                    <a:lnTo>
                      <a:pt x="578" y="6"/>
                    </a:lnTo>
                    <a:lnTo>
                      <a:pt x="587" y="7"/>
                    </a:lnTo>
                    <a:lnTo>
                      <a:pt x="594" y="6"/>
                    </a:lnTo>
                    <a:lnTo>
                      <a:pt x="593" y="9"/>
                    </a:lnTo>
                    <a:lnTo>
                      <a:pt x="590" y="11"/>
                    </a:lnTo>
                    <a:lnTo>
                      <a:pt x="587" y="14"/>
                    </a:lnTo>
                    <a:lnTo>
                      <a:pt x="581" y="19"/>
                    </a:lnTo>
                    <a:lnTo>
                      <a:pt x="579" y="22"/>
                    </a:lnTo>
                    <a:lnTo>
                      <a:pt x="584" y="23"/>
                    </a:lnTo>
                    <a:lnTo>
                      <a:pt x="584" y="25"/>
                    </a:lnTo>
                    <a:lnTo>
                      <a:pt x="581" y="43"/>
                    </a:lnTo>
                    <a:lnTo>
                      <a:pt x="581" y="47"/>
                    </a:lnTo>
                    <a:lnTo>
                      <a:pt x="582" y="52"/>
                    </a:lnTo>
                    <a:lnTo>
                      <a:pt x="582" y="64"/>
                    </a:lnTo>
                    <a:lnTo>
                      <a:pt x="585" y="68"/>
                    </a:lnTo>
                    <a:lnTo>
                      <a:pt x="585" y="71"/>
                    </a:lnTo>
                    <a:lnTo>
                      <a:pt x="581" y="86"/>
                    </a:lnTo>
                    <a:lnTo>
                      <a:pt x="578" y="93"/>
                    </a:lnTo>
                    <a:lnTo>
                      <a:pt x="566" y="100"/>
                    </a:lnTo>
                    <a:lnTo>
                      <a:pt x="565" y="106"/>
                    </a:lnTo>
                    <a:lnTo>
                      <a:pt x="559" y="107"/>
                    </a:lnTo>
                    <a:lnTo>
                      <a:pt x="556" y="111"/>
                    </a:lnTo>
                    <a:lnTo>
                      <a:pt x="556" y="112"/>
                    </a:lnTo>
                    <a:lnTo>
                      <a:pt x="548" y="117"/>
                    </a:lnTo>
                    <a:lnTo>
                      <a:pt x="548" y="117"/>
                    </a:lnTo>
                    <a:lnTo>
                      <a:pt x="548" y="120"/>
                    </a:lnTo>
                    <a:lnTo>
                      <a:pt x="553" y="126"/>
                    </a:lnTo>
                    <a:lnTo>
                      <a:pt x="556" y="142"/>
                    </a:lnTo>
                    <a:lnTo>
                      <a:pt x="568" y="146"/>
                    </a:lnTo>
                    <a:lnTo>
                      <a:pt x="571" y="149"/>
                    </a:lnTo>
                    <a:lnTo>
                      <a:pt x="576" y="160"/>
                    </a:lnTo>
                    <a:lnTo>
                      <a:pt x="576" y="171"/>
                    </a:lnTo>
                    <a:lnTo>
                      <a:pt x="588" y="177"/>
                    </a:lnTo>
                    <a:lnTo>
                      <a:pt x="602" y="185"/>
                    </a:lnTo>
                    <a:lnTo>
                      <a:pt x="605" y="185"/>
                    </a:lnTo>
                    <a:lnTo>
                      <a:pt x="613" y="226"/>
                    </a:lnTo>
                    <a:lnTo>
                      <a:pt x="616" y="247"/>
                    </a:lnTo>
                    <a:lnTo>
                      <a:pt x="617" y="250"/>
                    </a:lnTo>
                    <a:lnTo>
                      <a:pt x="616" y="251"/>
                    </a:lnTo>
                    <a:lnTo>
                      <a:pt x="610" y="255"/>
                    </a:lnTo>
                    <a:lnTo>
                      <a:pt x="610" y="265"/>
                    </a:lnTo>
                    <a:lnTo>
                      <a:pt x="616" y="273"/>
                    </a:lnTo>
                    <a:lnTo>
                      <a:pt x="624" y="286"/>
                    </a:lnTo>
                    <a:lnTo>
                      <a:pt x="627" y="300"/>
                    </a:lnTo>
                    <a:lnTo>
                      <a:pt x="628" y="313"/>
                    </a:lnTo>
                    <a:lnTo>
                      <a:pt x="627" y="330"/>
                    </a:lnTo>
                    <a:lnTo>
                      <a:pt x="629" y="336"/>
                    </a:lnTo>
                    <a:lnTo>
                      <a:pt x="629" y="343"/>
                    </a:lnTo>
                    <a:lnTo>
                      <a:pt x="627" y="357"/>
                    </a:lnTo>
                    <a:lnTo>
                      <a:pt x="626" y="390"/>
                    </a:lnTo>
                    <a:lnTo>
                      <a:pt x="621" y="393"/>
                    </a:lnTo>
                    <a:lnTo>
                      <a:pt x="614" y="396"/>
                    </a:lnTo>
                    <a:lnTo>
                      <a:pt x="613" y="400"/>
                    </a:lnTo>
                    <a:lnTo>
                      <a:pt x="616" y="408"/>
                    </a:lnTo>
                    <a:lnTo>
                      <a:pt x="628" y="422"/>
                    </a:lnTo>
                    <a:lnTo>
                      <a:pt x="634" y="432"/>
                    </a:lnTo>
                    <a:lnTo>
                      <a:pt x="635" y="443"/>
                    </a:lnTo>
                    <a:lnTo>
                      <a:pt x="636" y="451"/>
                    </a:lnTo>
                    <a:lnTo>
                      <a:pt x="645" y="461"/>
                    </a:lnTo>
                    <a:lnTo>
                      <a:pt x="657" y="461"/>
                    </a:lnTo>
                    <a:lnTo>
                      <a:pt x="664" y="461"/>
                    </a:lnTo>
                    <a:lnTo>
                      <a:pt x="682" y="469"/>
                    </a:lnTo>
                    <a:lnTo>
                      <a:pt x="694" y="487"/>
                    </a:lnTo>
                    <a:lnTo>
                      <a:pt x="697" y="495"/>
                    </a:lnTo>
                    <a:lnTo>
                      <a:pt x="698" y="500"/>
                    </a:lnTo>
                    <a:lnTo>
                      <a:pt x="681" y="511"/>
                    </a:lnTo>
                    <a:lnTo>
                      <a:pt x="654" y="530"/>
                    </a:lnTo>
                    <a:lnTo>
                      <a:pt x="626" y="549"/>
                    </a:lnTo>
                    <a:lnTo>
                      <a:pt x="599" y="568"/>
                    </a:lnTo>
                    <a:lnTo>
                      <a:pt x="571" y="588"/>
                    </a:lnTo>
                    <a:lnTo>
                      <a:pt x="545" y="606"/>
                    </a:lnTo>
                    <a:lnTo>
                      <a:pt x="517" y="625"/>
                    </a:lnTo>
                    <a:lnTo>
                      <a:pt x="489" y="644"/>
                    </a:lnTo>
                    <a:lnTo>
                      <a:pt x="482" y="647"/>
                    </a:lnTo>
                    <a:lnTo>
                      <a:pt x="442" y="658"/>
                    </a:lnTo>
                    <a:lnTo>
                      <a:pt x="437" y="658"/>
                    </a:lnTo>
                    <a:lnTo>
                      <a:pt x="432" y="658"/>
                    </a:lnTo>
                    <a:lnTo>
                      <a:pt x="426" y="661"/>
                    </a:lnTo>
                    <a:lnTo>
                      <a:pt x="422" y="663"/>
                    </a:lnTo>
                    <a:lnTo>
                      <a:pt x="416" y="665"/>
                    </a:lnTo>
                    <a:lnTo>
                      <a:pt x="411" y="665"/>
                    </a:lnTo>
                    <a:lnTo>
                      <a:pt x="408" y="665"/>
                    </a:lnTo>
                    <a:lnTo>
                      <a:pt x="403" y="659"/>
                    </a:lnTo>
                    <a:lnTo>
                      <a:pt x="403" y="656"/>
                    </a:lnTo>
                    <a:lnTo>
                      <a:pt x="404" y="653"/>
                    </a:lnTo>
                    <a:lnTo>
                      <a:pt x="404" y="648"/>
                    </a:lnTo>
                    <a:lnTo>
                      <a:pt x="404" y="647"/>
                    </a:lnTo>
                    <a:lnTo>
                      <a:pt x="406" y="647"/>
                    </a:lnTo>
                    <a:lnTo>
                      <a:pt x="406" y="644"/>
                    </a:lnTo>
                    <a:lnTo>
                      <a:pt x="405" y="642"/>
                    </a:lnTo>
                    <a:lnTo>
                      <a:pt x="405" y="639"/>
                    </a:lnTo>
                    <a:lnTo>
                      <a:pt x="406" y="638"/>
                    </a:lnTo>
                    <a:lnTo>
                      <a:pt x="405" y="635"/>
                    </a:lnTo>
                    <a:lnTo>
                      <a:pt x="404" y="633"/>
                    </a:lnTo>
                    <a:lnTo>
                      <a:pt x="404" y="632"/>
                    </a:lnTo>
                    <a:lnTo>
                      <a:pt x="401" y="630"/>
                    </a:lnTo>
                    <a:lnTo>
                      <a:pt x="395" y="629"/>
                    </a:lnTo>
                    <a:lnTo>
                      <a:pt x="391" y="625"/>
                    </a:lnTo>
                    <a:lnTo>
                      <a:pt x="388" y="625"/>
                    </a:lnTo>
                    <a:lnTo>
                      <a:pt x="385" y="625"/>
                    </a:lnTo>
                    <a:lnTo>
                      <a:pt x="378" y="625"/>
                    </a:lnTo>
                    <a:lnTo>
                      <a:pt x="375" y="622"/>
                    </a:lnTo>
                    <a:lnTo>
                      <a:pt x="373" y="618"/>
                    </a:lnTo>
                    <a:lnTo>
                      <a:pt x="372" y="617"/>
                    </a:lnTo>
                    <a:lnTo>
                      <a:pt x="366" y="618"/>
                    </a:lnTo>
                    <a:lnTo>
                      <a:pt x="361" y="617"/>
                    </a:lnTo>
                    <a:lnTo>
                      <a:pt x="358" y="615"/>
                    </a:lnTo>
                    <a:lnTo>
                      <a:pt x="353" y="611"/>
                    </a:lnTo>
                    <a:lnTo>
                      <a:pt x="352" y="608"/>
                    </a:lnTo>
                    <a:lnTo>
                      <a:pt x="351" y="604"/>
                    </a:lnTo>
                    <a:lnTo>
                      <a:pt x="350" y="603"/>
                    </a:lnTo>
                    <a:lnTo>
                      <a:pt x="342" y="600"/>
                    </a:lnTo>
                    <a:lnTo>
                      <a:pt x="338" y="599"/>
                    </a:lnTo>
                    <a:lnTo>
                      <a:pt x="333" y="596"/>
                    </a:lnTo>
                    <a:lnTo>
                      <a:pt x="333" y="593"/>
                    </a:lnTo>
                    <a:lnTo>
                      <a:pt x="335" y="589"/>
                    </a:lnTo>
                    <a:lnTo>
                      <a:pt x="332" y="586"/>
                    </a:lnTo>
                    <a:lnTo>
                      <a:pt x="332" y="583"/>
                    </a:lnTo>
                    <a:lnTo>
                      <a:pt x="167" y="471"/>
                    </a:lnTo>
                    <a:lnTo>
                      <a:pt x="126" y="443"/>
                    </a:lnTo>
                    <a:lnTo>
                      <a:pt x="79" y="413"/>
                    </a:lnTo>
                    <a:lnTo>
                      <a:pt x="42" y="390"/>
                    </a:lnTo>
                    <a:lnTo>
                      <a:pt x="0" y="365"/>
                    </a:lnTo>
                    <a:lnTo>
                      <a:pt x="0" y="345"/>
                    </a:lnTo>
                    <a:lnTo>
                      <a:pt x="0" y="303"/>
                    </a:lnTo>
                    <a:lnTo>
                      <a:pt x="17" y="291"/>
                    </a:lnTo>
                    <a:lnTo>
                      <a:pt x="29" y="283"/>
                    </a:lnTo>
                    <a:lnTo>
                      <a:pt x="36" y="283"/>
                    </a:lnTo>
                    <a:lnTo>
                      <a:pt x="41" y="279"/>
                    </a:lnTo>
                    <a:lnTo>
                      <a:pt x="46" y="279"/>
                    </a:lnTo>
                    <a:lnTo>
                      <a:pt x="49" y="274"/>
                    </a:lnTo>
                    <a:lnTo>
                      <a:pt x="52" y="271"/>
                    </a:lnTo>
                    <a:lnTo>
                      <a:pt x="56" y="273"/>
                    </a:lnTo>
                    <a:lnTo>
                      <a:pt x="60" y="271"/>
                    </a:lnTo>
                    <a:lnTo>
                      <a:pt x="64" y="274"/>
                    </a:lnTo>
                    <a:lnTo>
                      <a:pt x="70" y="274"/>
                    </a:lnTo>
                    <a:lnTo>
                      <a:pt x="70" y="273"/>
                    </a:lnTo>
                    <a:lnTo>
                      <a:pt x="70" y="268"/>
                    </a:lnTo>
                    <a:lnTo>
                      <a:pt x="71" y="265"/>
                    </a:lnTo>
                    <a:lnTo>
                      <a:pt x="82" y="267"/>
                    </a:lnTo>
                    <a:lnTo>
                      <a:pt x="85" y="265"/>
                    </a:lnTo>
                    <a:lnTo>
                      <a:pt x="91" y="265"/>
                    </a:lnTo>
                    <a:lnTo>
                      <a:pt x="101" y="263"/>
                    </a:lnTo>
                    <a:lnTo>
                      <a:pt x="111" y="260"/>
                    </a:lnTo>
                    <a:lnTo>
                      <a:pt x="116" y="257"/>
                    </a:lnTo>
                    <a:lnTo>
                      <a:pt x="119" y="254"/>
                    </a:lnTo>
                    <a:lnTo>
                      <a:pt x="120" y="250"/>
                    </a:lnTo>
                    <a:lnTo>
                      <a:pt x="120" y="249"/>
                    </a:lnTo>
                    <a:lnTo>
                      <a:pt x="123" y="244"/>
                    </a:lnTo>
                    <a:lnTo>
                      <a:pt x="129" y="240"/>
                    </a:lnTo>
                    <a:lnTo>
                      <a:pt x="137" y="237"/>
                    </a:lnTo>
                    <a:lnTo>
                      <a:pt x="142" y="237"/>
                    </a:lnTo>
                    <a:lnTo>
                      <a:pt x="158" y="226"/>
                    </a:lnTo>
                    <a:lnTo>
                      <a:pt x="171" y="224"/>
                    </a:lnTo>
                    <a:lnTo>
                      <a:pt x="173" y="223"/>
                    </a:lnTo>
                    <a:lnTo>
                      <a:pt x="173" y="221"/>
                    </a:lnTo>
                    <a:lnTo>
                      <a:pt x="169" y="218"/>
                    </a:lnTo>
                    <a:lnTo>
                      <a:pt x="168" y="216"/>
                    </a:lnTo>
                    <a:lnTo>
                      <a:pt x="167" y="216"/>
                    </a:lnTo>
                    <a:lnTo>
                      <a:pt x="165" y="218"/>
                    </a:lnTo>
                    <a:lnTo>
                      <a:pt x="164" y="218"/>
                    </a:lnTo>
                    <a:lnTo>
                      <a:pt x="165" y="211"/>
                    </a:lnTo>
                    <a:lnTo>
                      <a:pt x="168" y="208"/>
                    </a:lnTo>
                    <a:lnTo>
                      <a:pt x="168" y="208"/>
                    </a:lnTo>
                    <a:lnTo>
                      <a:pt x="164" y="207"/>
                    </a:lnTo>
                    <a:lnTo>
                      <a:pt x="164" y="205"/>
                    </a:lnTo>
                    <a:lnTo>
                      <a:pt x="164" y="202"/>
                    </a:lnTo>
                    <a:lnTo>
                      <a:pt x="165" y="199"/>
                    </a:lnTo>
                    <a:lnTo>
                      <a:pt x="168" y="196"/>
                    </a:lnTo>
                    <a:lnTo>
                      <a:pt x="171" y="196"/>
                    </a:lnTo>
                    <a:lnTo>
                      <a:pt x="176" y="198"/>
                    </a:lnTo>
                    <a:lnTo>
                      <a:pt x="179" y="198"/>
                    </a:lnTo>
                    <a:lnTo>
                      <a:pt x="185" y="196"/>
                    </a:lnTo>
                    <a:lnTo>
                      <a:pt x="194" y="192"/>
                    </a:lnTo>
                    <a:lnTo>
                      <a:pt x="195" y="192"/>
                    </a:lnTo>
                    <a:lnTo>
                      <a:pt x="195" y="189"/>
                    </a:lnTo>
                    <a:lnTo>
                      <a:pt x="195" y="185"/>
                    </a:lnTo>
                    <a:lnTo>
                      <a:pt x="197" y="182"/>
                    </a:lnTo>
                    <a:lnTo>
                      <a:pt x="198" y="182"/>
                    </a:lnTo>
                    <a:lnTo>
                      <a:pt x="202" y="182"/>
                    </a:lnTo>
                    <a:lnTo>
                      <a:pt x="205" y="182"/>
                    </a:lnTo>
                    <a:lnTo>
                      <a:pt x="207" y="182"/>
                    </a:lnTo>
                    <a:lnTo>
                      <a:pt x="213" y="179"/>
                    </a:lnTo>
                    <a:lnTo>
                      <a:pt x="233" y="179"/>
                    </a:lnTo>
                    <a:lnTo>
                      <a:pt x="236" y="179"/>
                    </a:lnTo>
                    <a:lnTo>
                      <a:pt x="242" y="179"/>
                    </a:lnTo>
                    <a:lnTo>
                      <a:pt x="251" y="179"/>
                    </a:lnTo>
                    <a:lnTo>
                      <a:pt x="255" y="182"/>
                    </a:lnTo>
                    <a:lnTo>
                      <a:pt x="257" y="181"/>
                    </a:lnTo>
                    <a:lnTo>
                      <a:pt x="257" y="179"/>
                    </a:lnTo>
                    <a:lnTo>
                      <a:pt x="255" y="177"/>
                    </a:lnTo>
                    <a:lnTo>
                      <a:pt x="255" y="173"/>
                    </a:lnTo>
                    <a:lnTo>
                      <a:pt x="258" y="169"/>
                    </a:lnTo>
                    <a:lnTo>
                      <a:pt x="261" y="168"/>
                    </a:lnTo>
                    <a:lnTo>
                      <a:pt x="261" y="166"/>
                    </a:lnTo>
                    <a:lnTo>
                      <a:pt x="257" y="165"/>
                    </a:lnTo>
                    <a:lnTo>
                      <a:pt x="251" y="159"/>
                    </a:lnTo>
                    <a:lnTo>
                      <a:pt x="247" y="151"/>
                    </a:lnTo>
                    <a:lnTo>
                      <a:pt x="247" y="146"/>
                    </a:lnTo>
                    <a:lnTo>
                      <a:pt x="245" y="143"/>
                    </a:lnTo>
                    <a:lnTo>
                      <a:pt x="244" y="139"/>
                    </a:lnTo>
                    <a:lnTo>
                      <a:pt x="244" y="136"/>
                    </a:lnTo>
                    <a:lnTo>
                      <a:pt x="245" y="134"/>
                    </a:lnTo>
                    <a:lnTo>
                      <a:pt x="245" y="130"/>
                    </a:lnTo>
                    <a:lnTo>
                      <a:pt x="245" y="129"/>
                    </a:lnTo>
                    <a:lnTo>
                      <a:pt x="241" y="124"/>
                    </a:lnTo>
                    <a:lnTo>
                      <a:pt x="242" y="122"/>
                    </a:lnTo>
                    <a:lnTo>
                      <a:pt x="242" y="117"/>
                    </a:lnTo>
                    <a:lnTo>
                      <a:pt x="242" y="112"/>
                    </a:lnTo>
                    <a:lnTo>
                      <a:pt x="242" y="106"/>
                    </a:lnTo>
                    <a:lnTo>
                      <a:pt x="239" y="101"/>
                    </a:lnTo>
                    <a:lnTo>
                      <a:pt x="242" y="98"/>
                    </a:lnTo>
                    <a:lnTo>
                      <a:pt x="239" y="93"/>
                    </a:lnTo>
                    <a:lnTo>
                      <a:pt x="239" y="91"/>
                    </a:lnTo>
                    <a:lnTo>
                      <a:pt x="239" y="91"/>
                    </a:lnTo>
                    <a:lnTo>
                      <a:pt x="239" y="91"/>
                    </a:lnTo>
                    <a:lnTo>
                      <a:pt x="239" y="88"/>
                    </a:lnTo>
                    <a:lnTo>
                      <a:pt x="236" y="87"/>
                    </a:lnTo>
                    <a:lnTo>
                      <a:pt x="233" y="85"/>
                    </a:lnTo>
                    <a:lnTo>
                      <a:pt x="233" y="83"/>
                    </a:lnTo>
                    <a:lnTo>
                      <a:pt x="229" y="81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9" name="Freeform 510"/>
              <p:cNvSpPr>
                <a:spLocks/>
              </p:cNvSpPr>
              <p:nvPr/>
            </p:nvSpPr>
            <p:spPr bwMode="auto">
              <a:xfrm>
                <a:off x="685" y="1508"/>
                <a:ext cx="698" cy="665"/>
              </a:xfrm>
              <a:custGeom>
                <a:avLst/>
                <a:gdLst>
                  <a:gd name="T0" fmla="*/ 241 w 698"/>
                  <a:gd name="T1" fmla="*/ 71 h 665"/>
                  <a:gd name="T2" fmla="*/ 278 w 698"/>
                  <a:gd name="T3" fmla="*/ 50 h 665"/>
                  <a:gd name="T4" fmla="*/ 308 w 698"/>
                  <a:gd name="T5" fmla="*/ 36 h 665"/>
                  <a:gd name="T6" fmla="*/ 348 w 698"/>
                  <a:gd name="T7" fmla="*/ 20 h 665"/>
                  <a:gd name="T8" fmla="*/ 405 w 698"/>
                  <a:gd name="T9" fmla="*/ 12 h 665"/>
                  <a:gd name="T10" fmla="*/ 442 w 698"/>
                  <a:gd name="T11" fmla="*/ 8 h 665"/>
                  <a:gd name="T12" fmla="*/ 486 w 698"/>
                  <a:gd name="T13" fmla="*/ 13 h 665"/>
                  <a:gd name="T14" fmla="*/ 521 w 698"/>
                  <a:gd name="T15" fmla="*/ 3 h 665"/>
                  <a:gd name="T16" fmla="*/ 547 w 698"/>
                  <a:gd name="T17" fmla="*/ 1 h 665"/>
                  <a:gd name="T18" fmla="*/ 587 w 698"/>
                  <a:gd name="T19" fmla="*/ 7 h 665"/>
                  <a:gd name="T20" fmla="*/ 581 w 698"/>
                  <a:gd name="T21" fmla="*/ 19 h 665"/>
                  <a:gd name="T22" fmla="*/ 581 w 698"/>
                  <a:gd name="T23" fmla="*/ 47 h 665"/>
                  <a:gd name="T24" fmla="*/ 581 w 698"/>
                  <a:gd name="T25" fmla="*/ 86 h 665"/>
                  <a:gd name="T26" fmla="*/ 556 w 698"/>
                  <a:gd name="T27" fmla="*/ 111 h 665"/>
                  <a:gd name="T28" fmla="*/ 553 w 698"/>
                  <a:gd name="T29" fmla="*/ 126 h 665"/>
                  <a:gd name="T30" fmla="*/ 576 w 698"/>
                  <a:gd name="T31" fmla="*/ 171 h 665"/>
                  <a:gd name="T32" fmla="*/ 616 w 698"/>
                  <a:gd name="T33" fmla="*/ 247 h 665"/>
                  <a:gd name="T34" fmla="*/ 616 w 698"/>
                  <a:gd name="T35" fmla="*/ 273 h 665"/>
                  <a:gd name="T36" fmla="*/ 629 w 698"/>
                  <a:gd name="T37" fmla="*/ 336 h 665"/>
                  <a:gd name="T38" fmla="*/ 614 w 698"/>
                  <a:gd name="T39" fmla="*/ 396 h 665"/>
                  <a:gd name="T40" fmla="*/ 635 w 698"/>
                  <a:gd name="T41" fmla="*/ 443 h 665"/>
                  <a:gd name="T42" fmla="*/ 682 w 698"/>
                  <a:gd name="T43" fmla="*/ 469 h 665"/>
                  <a:gd name="T44" fmla="*/ 654 w 698"/>
                  <a:gd name="T45" fmla="*/ 530 h 665"/>
                  <a:gd name="T46" fmla="*/ 517 w 698"/>
                  <a:gd name="T47" fmla="*/ 625 h 665"/>
                  <a:gd name="T48" fmla="*/ 432 w 698"/>
                  <a:gd name="T49" fmla="*/ 658 h 665"/>
                  <a:gd name="T50" fmla="*/ 408 w 698"/>
                  <a:gd name="T51" fmla="*/ 665 h 665"/>
                  <a:gd name="T52" fmla="*/ 404 w 698"/>
                  <a:gd name="T53" fmla="*/ 647 h 665"/>
                  <a:gd name="T54" fmla="*/ 406 w 698"/>
                  <a:gd name="T55" fmla="*/ 638 h 665"/>
                  <a:gd name="T56" fmla="*/ 395 w 698"/>
                  <a:gd name="T57" fmla="*/ 629 h 665"/>
                  <a:gd name="T58" fmla="*/ 375 w 698"/>
                  <a:gd name="T59" fmla="*/ 622 h 665"/>
                  <a:gd name="T60" fmla="*/ 358 w 698"/>
                  <a:gd name="T61" fmla="*/ 615 h 665"/>
                  <a:gd name="T62" fmla="*/ 342 w 698"/>
                  <a:gd name="T63" fmla="*/ 600 h 665"/>
                  <a:gd name="T64" fmla="*/ 332 w 698"/>
                  <a:gd name="T65" fmla="*/ 586 h 665"/>
                  <a:gd name="T66" fmla="*/ 42 w 698"/>
                  <a:gd name="T67" fmla="*/ 390 h 665"/>
                  <a:gd name="T68" fmla="*/ 29 w 698"/>
                  <a:gd name="T69" fmla="*/ 283 h 665"/>
                  <a:gd name="T70" fmla="*/ 52 w 698"/>
                  <a:gd name="T71" fmla="*/ 271 h 665"/>
                  <a:gd name="T72" fmla="*/ 70 w 698"/>
                  <a:gd name="T73" fmla="*/ 273 h 665"/>
                  <a:gd name="T74" fmla="*/ 91 w 698"/>
                  <a:gd name="T75" fmla="*/ 265 h 665"/>
                  <a:gd name="T76" fmla="*/ 120 w 698"/>
                  <a:gd name="T77" fmla="*/ 250 h 665"/>
                  <a:gd name="T78" fmla="*/ 142 w 698"/>
                  <a:gd name="T79" fmla="*/ 237 h 665"/>
                  <a:gd name="T80" fmla="*/ 169 w 698"/>
                  <a:gd name="T81" fmla="*/ 218 h 665"/>
                  <a:gd name="T82" fmla="*/ 165 w 698"/>
                  <a:gd name="T83" fmla="*/ 211 h 665"/>
                  <a:gd name="T84" fmla="*/ 164 w 698"/>
                  <a:gd name="T85" fmla="*/ 202 h 665"/>
                  <a:gd name="T86" fmla="*/ 179 w 698"/>
                  <a:gd name="T87" fmla="*/ 198 h 665"/>
                  <a:gd name="T88" fmla="*/ 195 w 698"/>
                  <a:gd name="T89" fmla="*/ 185 h 665"/>
                  <a:gd name="T90" fmla="*/ 207 w 698"/>
                  <a:gd name="T91" fmla="*/ 182 h 665"/>
                  <a:gd name="T92" fmla="*/ 251 w 698"/>
                  <a:gd name="T93" fmla="*/ 179 h 665"/>
                  <a:gd name="T94" fmla="*/ 255 w 698"/>
                  <a:gd name="T95" fmla="*/ 173 h 665"/>
                  <a:gd name="T96" fmla="*/ 251 w 698"/>
                  <a:gd name="T97" fmla="*/ 159 h 665"/>
                  <a:gd name="T98" fmla="*/ 244 w 698"/>
                  <a:gd name="T99" fmla="*/ 136 h 665"/>
                  <a:gd name="T100" fmla="*/ 242 w 698"/>
                  <a:gd name="T101" fmla="*/ 122 h 665"/>
                  <a:gd name="T102" fmla="*/ 242 w 698"/>
                  <a:gd name="T103" fmla="*/ 98 h 665"/>
                  <a:gd name="T104" fmla="*/ 239 w 698"/>
                  <a:gd name="T105" fmla="*/ 88 h 6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8" h="665">
                    <a:moveTo>
                      <a:pt x="229" y="81"/>
                    </a:moveTo>
                    <a:lnTo>
                      <a:pt x="227" y="78"/>
                    </a:lnTo>
                    <a:lnTo>
                      <a:pt x="227" y="75"/>
                    </a:lnTo>
                    <a:lnTo>
                      <a:pt x="233" y="75"/>
                    </a:lnTo>
                    <a:lnTo>
                      <a:pt x="241" y="71"/>
                    </a:lnTo>
                    <a:lnTo>
                      <a:pt x="251" y="67"/>
                    </a:lnTo>
                    <a:lnTo>
                      <a:pt x="261" y="55"/>
                    </a:lnTo>
                    <a:lnTo>
                      <a:pt x="269" y="50"/>
                    </a:lnTo>
                    <a:lnTo>
                      <a:pt x="275" y="49"/>
                    </a:lnTo>
                    <a:lnTo>
                      <a:pt x="278" y="50"/>
                    </a:lnTo>
                    <a:lnTo>
                      <a:pt x="285" y="45"/>
                    </a:lnTo>
                    <a:lnTo>
                      <a:pt x="293" y="48"/>
                    </a:lnTo>
                    <a:lnTo>
                      <a:pt x="299" y="45"/>
                    </a:lnTo>
                    <a:lnTo>
                      <a:pt x="302" y="40"/>
                    </a:lnTo>
                    <a:lnTo>
                      <a:pt x="308" y="36"/>
                    </a:lnTo>
                    <a:lnTo>
                      <a:pt x="311" y="34"/>
                    </a:lnTo>
                    <a:lnTo>
                      <a:pt x="317" y="32"/>
                    </a:lnTo>
                    <a:lnTo>
                      <a:pt x="323" y="28"/>
                    </a:lnTo>
                    <a:lnTo>
                      <a:pt x="341" y="22"/>
                    </a:lnTo>
                    <a:lnTo>
                      <a:pt x="348" y="20"/>
                    </a:lnTo>
                    <a:lnTo>
                      <a:pt x="380" y="18"/>
                    </a:lnTo>
                    <a:lnTo>
                      <a:pt x="389" y="19"/>
                    </a:lnTo>
                    <a:lnTo>
                      <a:pt x="395" y="16"/>
                    </a:lnTo>
                    <a:lnTo>
                      <a:pt x="401" y="11"/>
                    </a:lnTo>
                    <a:lnTo>
                      <a:pt x="405" y="12"/>
                    </a:lnTo>
                    <a:lnTo>
                      <a:pt x="413" y="12"/>
                    </a:lnTo>
                    <a:lnTo>
                      <a:pt x="416" y="13"/>
                    </a:lnTo>
                    <a:lnTo>
                      <a:pt x="422" y="12"/>
                    </a:lnTo>
                    <a:lnTo>
                      <a:pt x="431" y="8"/>
                    </a:lnTo>
                    <a:lnTo>
                      <a:pt x="442" y="8"/>
                    </a:lnTo>
                    <a:lnTo>
                      <a:pt x="451" y="8"/>
                    </a:lnTo>
                    <a:lnTo>
                      <a:pt x="467" y="9"/>
                    </a:lnTo>
                    <a:lnTo>
                      <a:pt x="472" y="13"/>
                    </a:lnTo>
                    <a:lnTo>
                      <a:pt x="479" y="16"/>
                    </a:lnTo>
                    <a:lnTo>
                      <a:pt x="486" y="13"/>
                    </a:lnTo>
                    <a:lnTo>
                      <a:pt x="491" y="11"/>
                    </a:lnTo>
                    <a:lnTo>
                      <a:pt x="501" y="9"/>
                    </a:lnTo>
                    <a:lnTo>
                      <a:pt x="509" y="7"/>
                    </a:lnTo>
                    <a:lnTo>
                      <a:pt x="514" y="0"/>
                    </a:lnTo>
                    <a:lnTo>
                      <a:pt x="521" y="3"/>
                    </a:lnTo>
                    <a:lnTo>
                      <a:pt x="527" y="6"/>
                    </a:lnTo>
                    <a:lnTo>
                      <a:pt x="530" y="6"/>
                    </a:lnTo>
                    <a:lnTo>
                      <a:pt x="536" y="8"/>
                    </a:lnTo>
                    <a:lnTo>
                      <a:pt x="544" y="6"/>
                    </a:lnTo>
                    <a:lnTo>
                      <a:pt x="547" y="1"/>
                    </a:lnTo>
                    <a:lnTo>
                      <a:pt x="560" y="4"/>
                    </a:lnTo>
                    <a:lnTo>
                      <a:pt x="565" y="9"/>
                    </a:lnTo>
                    <a:lnTo>
                      <a:pt x="572" y="8"/>
                    </a:lnTo>
                    <a:lnTo>
                      <a:pt x="578" y="6"/>
                    </a:lnTo>
                    <a:lnTo>
                      <a:pt x="587" y="7"/>
                    </a:lnTo>
                    <a:lnTo>
                      <a:pt x="594" y="6"/>
                    </a:lnTo>
                    <a:lnTo>
                      <a:pt x="593" y="9"/>
                    </a:lnTo>
                    <a:lnTo>
                      <a:pt x="590" y="11"/>
                    </a:lnTo>
                    <a:lnTo>
                      <a:pt x="587" y="14"/>
                    </a:lnTo>
                    <a:lnTo>
                      <a:pt x="581" y="19"/>
                    </a:lnTo>
                    <a:lnTo>
                      <a:pt x="579" y="22"/>
                    </a:lnTo>
                    <a:lnTo>
                      <a:pt x="584" y="23"/>
                    </a:lnTo>
                    <a:lnTo>
                      <a:pt x="584" y="25"/>
                    </a:lnTo>
                    <a:lnTo>
                      <a:pt x="581" y="43"/>
                    </a:lnTo>
                    <a:lnTo>
                      <a:pt x="581" y="47"/>
                    </a:lnTo>
                    <a:lnTo>
                      <a:pt x="582" y="52"/>
                    </a:lnTo>
                    <a:lnTo>
                      <a:pt x="582" y="64"/>
                    </a:lnTo>
                    <a:lnTo>
                      <a:pt x="585" y="68"/>
                    </a:lnTo>
                    <a:lnTo>
                      <a:pt x="585" y="71"/>
                    </a:lnTo>
                    <a:lnTo>
                      <a:pt x="581" y="86"/>
                    </a:lnTo>
                    <a:lnTo>
                      <a:pt x="578" y="93"/>
                    </a:lnTo>
                    <a:lnTo>
                      <a:pt x="566" y="100"/>
                    </a:lnTo>
                    <a:lnTo>
                      <a:pt x="565" y="106"/>
                    </a:lnTo>
                    <a:lnTo>
                      <a:pt x="559" y="107"/>
                    </a:lnTo>
                    <a:lnTo>
                      <a:pt x="556" y="111"/>
                    </a:lnTo>
                    <a:lnTo>
                      <a:pt x="556" y="112"/>
                    </a:lnTo>
                    <a:lnTo>
                      <a:pt x="548" y="117"/>
                    </a:lnTo>
                    <a:lnTo>
                      <a:pt x="548" y="117"/>
                    </a:lnTo>
                    <a:lnTo>
                      <a:pt x="548" y="120"/>
                    </a:lnTo>
                    <a:lnTo>
                      <a:pt x="553" y="126"/>
                    </a:lnTo>
                    <a:lnTo>
                      <a:pt x="556" y="142"/>
                    </a:lnTo>
                    <a:lnTo>
                      <a:pt x="568" y="146"/>
                    </a:lnTo>
                    <a:lnTo>
                      <a:pt x="571" y="149"/>
                    </a:lnTo>
                    <a:lnTo>
                      <a:pt x="576" y="160"/>
                    </a:lnTo>
                    <a:lnTo>
                      <a:pt x="576" y="171"/>
                    </a:lnTo>
                    <a:lnTo>
                      <a:pt x="588" y="177"/>
                    </a:lnTo>
                    <a:lnTo>
                      <a:pt x="602" y="185"/>
                    </a:lnTo>
                    <a:lnTo>
                      <a:pt x="605" y="185"/>
                    </a:lnTo>
                    <a:lnTo>
                      <a:pt x="613" y="226"/>
                    </a:lnTo>
                    <a:lnTo>
                      <a:pt x="616" y="247"/>
                    </a:lnTo>
                    <a:lnTo>
                      <a:pt x="617" y="250"/>
                    </a:lnTo>
                    <a:lnTo>
                      <a:pt x="616" y="251"/>
                    </a:lnTo>
                    <a:lnTo>
                      <a:pt x="610" y="255"/>
                    </a:lnTo>
                    <a:lnTo>
                      <a:pt x="610" y="265"/>
                    </a:lnTo>
                    <a:lnTo>
                      <a:pt x="616" y="273"/>
                    </a:lnTo>
                    <a:lnTo>
                      <a:pt x="624" y="286"/>
                    </a:lnTo>
                    <a:lnTo>
                      <a:pt x="627" y="300"/>
                    </a:lnTo>
                    <a:lnTo>
                      <a:pt x="628" y="313"/>
                    </a:lnTo>
                    <a:lnTo>
                      <a:pt x="627" y="330"/>
                    </a:lnTo>
                    <a:lnTo>
                      <a:pt x="629" y="336"/>
                    </a:lnTo>
                    <a:lnTo>
                      <a:pt x="629" y="343"/>
                    </a:lnTo>
                    <a:lnTo>
                      <a:pt x="627" y="357"/>
                    </a:lnTo>
                    <a:lnTo>
                      <a:pt x="626" y="390"/>
                    </a:lnTo>
                    <a:lnTo>
                      <a:pt x="621" y="393"/>
                    </a:lnTo>
                    <a:lnTo>
                      <a:pt x="614" y="396"/>
                    </a:lnTo>
                    <a:lnTo>
                      <a:pt x="613" y="400"/>
                    </a:lnTo>
                    <a:lnTo>
                      <a:pt x="616" y="408"/>
                    </a:lnTo>
                    <a:lnTo>
                      <a:pt x="628" y="422"/>
                    </a:lnTo>
                    <a:lnTo>
                      <a:pt x="634" y="432"/>
                    </a:lnTo>
                    <a:lnTo>
                      <a:pt x="635" y="443"/>
                    </a:lnTo>
                    <a:lnTo>
                      <a:pt x="636" y="451"/>
                    </a:lnTo>
                    <a:lnTo>
                      <a:pt x="645" y="461"/>
                    </a:lnTo>
                    <a:lnTo>
                      <a:pt x="657" y="461"/>
                    </a:lnTo>
                    <a:lnTo>
                      <a:pt x="664" y="461"/>
                    </a:lnTo>
                    <a:lnTo>
                      <a:pt x="682" y="469"/>
                    </a:lnTo>
                    <a:lnTo>
                      <a:pt x="694" y="487"/>
                    </a:lnTo>
                    <a:lnTo>
                      <a:pt x="697" y="495"/>
                    </a:lnTo>
                    <a:lnTo>
                      <a:pt x="698" y="500"/>
                    </a:lnTo>
                    <a:lnTo>
                      <a:pt x="681" y="511"/>
                    </a:lnTo>
                    <a:lnTo>
                      <a:pt x="654" y="530"/>
                    </a:lnTo>
                    <a:lnTo>
                      <a:pt x="626" y="549"/>
                    </a:lnTo>
                    <a:lnTo>
                      <a:pt x="599" y="568"/>
                    </a:lnTo>
                    <a:lnTo>
                      <a:pt x="571" y="588"/>
                    </a:lnTo>
                    <a:lnTo>
                      <a:pt x="545" y="606"/>
                    </a:lnTo>
                    <a:lnTo>
                      <a:pt x="517" y="625"/>
                    </a:lnTo>
                    <a:lnTo>
                      <a:pt x="489" y="644"/>
                    </a:lnTo>
                    <a:lnTo>
                      <a:pt x="482" y="647"/>
                    </a:lnTo>
                    <a:lnTo>
                      <a:pt x="442" y="658"/>
                    </a:lnTo>
                    <a:lnTo>
                      <a:pt x="437" y="658"/>
                    </a:lnTo>
                    <a:lnTo>
                      <a:pt x="432" y="658"/>
                    </a:lnTo>
                    <a:lnTo>
                      <a:pt x="426" y="661"/>
                    </a:lnTo>
                    <a:lnTo>
                      <a:pt x="422" y="663"/>
                    </a:lnTo>
                    <a:lnTo>
                      <a:pt x="416" y="665"/>
                    </a:lnTo>
                    <a:lnTo>
                      <a:pt x="411" y="665"/>
                    </a:lnTo>
                    <a:lnTo>
                      <a:pt x="408" y="665"/>
                    </a:lnTo>
                    <a:lnTo>
                      <a:pt x="403" y="659"/>
                    </a:lnTo>
                    <a:lnTo>
                      <a:pt x="403" y="656"/>
                    </a:lnTo>
                    <a:lnTo>
                      <a:pt x="404" y="653"/>
                    </a:lnTo>
                    <a:lnTo>
                      <a:pt x="404" y="648"/>
                    </a:lnTo>
                    <a:lnTo>
                      <a:pt x="404" y="647"/>
                    </a:lnTo>
                    <a:lnTo>
                      <a:pt x="406" y="647"/>
                    </a:lnTo>
                    <a:lnTo>
                      <a:pt x="406" y="644"/>
                    </a:lnTo>
                    <a:lnTo>
                      <a:pt x="405" y="642"/>
                    </a:lnTo>
                    <a:lnTo>
                      <a:pt x="405" y="639"/>
                    </a:lnTo>
                    <a:lnTo>
                      <a:pt x="406" y="638"/>
                    </a:lnTo>
                    <a:lnTo>
                      <a:pt x="405" y="635"/>
                    </a:lnTo>
                    <a:lnTo>
                      <a:pt x="404" y="633"/>
                    </a:lnTo>
                    <a:lnTo>
                      <a:pt x="404" y="632"/>
                    </a:lnTo>
                    <a:lnTo>
                      <a:pt x="401" y="630"/>
                    </a:lnTo>
                    <a:lnTo>
                      <a:pt x="395" y="629"/>
                    </a:lnTo>
                    <a:lnTo>
                      <a:pt x="391" y="625"/>
                    </a:lnTo>
                    <a:lnTo>
                      <a:pt x="388" y="625"/>
                    </a:lnTo>
                    <a:lnTo>
                      <a:pt x="385" y="625"/>
                    </a:lnTo>
                    <a:lnTo>
                      <a:pt x="378" y="625"/>
                    </a:lnTo>
                    <a:lnTo>
                      <a:pt x="375" y="622"/>
                    </a:lnTo>
                    <a:lnTo>
                      <a:pt x="373" y="618"/>
                    </a:lnTo>
                    <a:lnTo>
                      <a:pt x="372" y="617"/>
                    </a:lnTo>
                    <a:lnTo>
                      <a:pt x="366" y="618"/>
                    </a:lnTo>
                    <a:lnTo>
                      <a:pt x="361" y="617"/>
                    </a:lnTo>
                    <a:lnTo>
                      <a:pt x="358" y="615"/>
                    </a:lnTo>
                    <a:lnTo>
                      <a:pt x="353" y="611"/>
                    </a:lnTo>
                    <a:lnTo>
                      <a:pt x="352" y="608"/>
                    </a:lnTo>
                    <a:lnTo>
                      <a:pt x="351" y="604"/>
                    </a:lnTo>
                    <a:lnTo>
                      <a:pt x="350" y="603"/>
                    </a:lnTo>
                    <a:lnTo>
                      <a:pt x="342" y="600"/>
                    </a:lnTo>
                    <a:lnTo>
                      <a:pt x="338" y="599"/>
                    </a:lnTo>
                    <a:lnTo>
                      <a:pt x="333" y="596"/>
                    </a:lnTo>
                    <a:lnTo>
                      <a:pt x="333" y="593"/>
                    </a:lnTo>
                    <a:lnTo>
                      <a:pt x="335" y="589"/>
                    </a:lnTo>
                    <a:lnTo>
                      <a:pt x="332" y="586"/>
                    </a:lnTo>
                    <a:lnTo>
                      <a:pt x="332" y="583"/>
                    </a:lnTo>
                    <a:lnTo>
                      <a:pt x="167" y="471"/>
                    </a:lnTo>
                    <a:lnTo>
                      <a:pt x="126" y="443"/>
                    </a:lnTo>
                    <a:lnTo>
                      <a:pt x="79" y="413"/>
                    </a:lnTo>
                    <a:lnTo>
                      <a:pt x="42" y="390"/>
                    </a:lnTo>
                    <a:lnTo>
                      <a:pt x="0" y="365"/>
                    </a:lnTo>
                    <a:lnTo>
                      <a:pt x="0" y="345"/>
                    </a:lnTo>
                    <a:lnTo>
                      <a:pt x="0" y="303"/>
                    </a:lnTo>
                    <a:lnTo>
                      <a:pt x="17" y="291"/>
                    </a:lnTo>
                    <a:lnTo>
                      <a:pt x="29" y="283"/>
                    </a:lnTo>
                    <a:lnTo>
                      <a:pt x="36" y="283"/>
                    </a:lnTo>
                    <a:lnTo>
                      <a:pt x="41" y="279"/>
                    </a:lnTo>
                    <a:lnTo>
                      <a:pt x="46" y="279"/>
                    </a:lnTo>
                    <a:lnTo>
                      <a:pt x="49" y="274"/>
                    </a:lnTo>
                    <a:lnTo>
                      <a:pt x="52" y="271"/>
                    </a:lnTo>
                    <a:lnTo>
                      <a:pt x="56" y="273"/>
                    </a:lnTo>
                    <a:lnTo>
                      <a:pt x="60" y="271"/>
                    </a:lnTo>
                    <a:lnTo>
                      <a:pt x="64" y="274"/>
                    </a:lnTo>
                    <a:lnTo>
                      <a:pt x="70" y="274"/>
                    </a:lnTo>
                    <a:lnTo>
                      <a:pt x="70" y="273"/>
                    </a:lnTo>
                    <a:lnTo>
                      <a:pt x="70" y="268"/>
                    </a:lnTo>
                    <a:lnTo>
                      <a:pt x="71" y="265"/>
                    </a:lnTo>
                    <a:lnTo>
                      <a:pt x="82" y="267"/>
                    </a:lnTo>
                    <a:lnTo>
                      <a:pt x="85" y="265"/>
                    </a:lnTo>
                    <a:lnTo>
                      <a:pt x="91" y="265"/>
                    </a:lnTo>
                    <a:lnTo>
                      <a:pt x="101" y="263"/>
                    </a:lnTo>
                    <a:lnTo>
                      <a:pt x="111" y="260"/>
                    </a:lnTo>
                    <a:lnTo>
                      <a:pt x="116" y="257"/>
                    </a:lnTo>
                    <a:lnTo>
                      <a:pt x="119" y="254"/>
                    </a:lnTo>
                    <a:lnTo>
                      <a:pt x="120" y="250"/>
                    </a:lnTo>
                    <a:lnTo>
                      <a:pt x="120" y="249"/>
                    </a:lnTo>
                    <a:lnTo>
                      <a:pt x="123" y="244"/>
                    </a:lnTo>
                    <a:lnTo>
                      <a:pt x="129" y="240"/>
                    </a:lnTo>
                    <a:lnTo>
                      <a:pt x="137" y="237"/>
                    </a:lnTo>
                    <a:lnTo>
                      <a:pt x="142" y="237"/>
                    </a:lnTo>
                    <a:lnTo>
                      <a:pt x="158" y="226"/>
                    </a:lnTo>
                    <a:lnTo>
                      <a:pt x="171" y="224"/>
                    </a:lnTo>
                    <a:lnTo>
                      <a:pt x="173" y="223"/>
                    </a:lnTo>
                    <a:lnTo>
                      <a:pt x="173" y="221"/>
                    </a:lnTo>
                    <a:lnTo>
                      <a:pt x="169" y="218"/>
                    </a:lnTo>
                    <a:lnTo>
                      <a:pt x="168" y="216"/>
                    </a:lnTo>
                    <a:lnTo>
                      <a:pt x="167" y="216"/>
                    </a:lnTo>
                    <a:lnTo>
                      <a:pt x="165" y="218"/>
                    </a:lnTo>
                    <a:lnTo>
                      <a:pt x="164" y="218"/>
                    </a:lnTo>
                    <a:lnTo>
                      <a:pt x="165" y="211"/>
                    </a:lnTo>
                    <a:lnTo>
                      <a:pt x="168" y="208"/>
                    </a:lnTo>
                    <a:lnTo>
                      <a:pt x="168" y="208"/>
                    </a:lnTo>
                    <a:lnTo>
                      <a:pt x="164" y="207"/>
                    </a:lnTo>
                    <a:lnTo>
                      <a:pt x="164" y="205"/>
                    </a:lnTo>
                    <a:lnTo>
                      <a:pt x="164" y="202"/>
                    </a:lnTo>
                    <a:lnTo>
                      <a:pt x="165" y="199"/>
                    </a:lnTo>
                    <a:lnTo>
                      <a:pt x="168" y="196"/>
                    </a:lnTo>
                    <a:lnTo>
                      <a:pt x="171" y="196"/>
                    </a:lnTo>
                    <a:lnTo>
                      <a:pt x="176" y="198"/>
                    </a:lnTo>
                    <a:lnTo>
                      <a:pt x="179" y="198"/>
                    </a:lnTo>
                    <a:lnTo>
                      <a:pt x="185" y="196"/>
                    </a:lnTo>
                    <a:lnTo>
                      <a:pt x="194" y="192"/>
                    </a:lnTo>
                    <a:lnTo>
                      <a:pt x="195" y="192"/>
                    </a:lnTo>
                    <a:lnTo>
                      <a:pt x="195" y="189"/>
                    </a:lnTo>
                    <a:lnTo>
                      <a:pt x="195" y="185"/>
                    </a:lnTo>
                    <a:lnTo>
                      <a:pt x="197" y="182"/>
                    </a:lnTo>
                    <a:lnTo>
                      <a:pt x="198" y="182"/>
                    </a:lnTo>
                    <a:lnTo>
                      <a:pt x="202" y="182"/>
                    </a:lnTo>
                    <a:lnTo>
                      <a:pt x="205" y="182"/>
                    </a:lnTo>
                    <a:lnTo>
                      <a:pt x="207" y="182"/>
                    </a:lnTo>
                    <a:lnTo>
                      <a:pt x="213" y="179"/>
                    </a:lnTo>
                    <a:lnTo>
                      <a:pt x="233" y="179"/>
                    </a:lnTo>
                    <a:lnTo>
                      <a:pt x="236" y="179"/>
                    </a:lnTo>
                    <a:lnTo>
                      <a:pt x="242" y="179"/>
                    </a:lnTo>
                    <a:lnTo>
                      <a:pt x="251" y="179"/>
                    </a:lnTo>
                    <a:lnTo>
                      <a:pt x="255" y="182"/>
                    </a:lnTo>
                    <a:lnTo>
                      <a:pt x="257" y="181"/>
                    </a:lnTo>
                    <a:lnTo>
                      <a:pt x="257" y="179"/>
                    </a:lnTo>
                    <a:lnTo>
                      <a:pt x="255" y="177"/>
                    </a:lnTo>
                    <a:lnTo>
                      <a:pt x="255" y="173"/>
                    </a:lnTo>
                    <a:lnTo>
                      <a:pt x="258" y="169"/>
                    </a:lnTo>
                    <a:lnTo>
                      <a:pt x="261" y="168"/>
                    </a:lnTo>
                    <a:lnTo>
                      <a:pt x="261" y="166"/>
                    </a:lnTo>
                    <a:lnTo>
                      <a:pt x="257" y="165"/>
                    </a:lnTo>
                    <a:lnTo>
                      <a:pt x="251" y="159"/>
                    </a:lnTo>
                    <a:lnTo>
                      <a:pt x="247" y="151"/>
                    </a:lnTo>
                    <a:lnTo>
                      <a:pt x="247" y="146"/>
                    </a:lnTo>
                    <a:lnTo>
                      <a:pt x="245" y="143"/>
                    </a:lnTo>
                    <a:lnTo>
                      <a:pt x="244" y="139"/>
                    </a:lnTo>
                    <a:lnTo>
                      <a:pt x="244" y="136"/>
                    </a:lnTo>
                    <a:lnTo>
                      <a:pt x="245" y="134"/>
                    </a:lnTo>
                    <a:lnTo>
                      <a:pt x="245" y="130"/>
                    </a:lnTo>
                    <a:lnTo>
                      <a:pt x="245" y="129"/>
                    </a:lnTo>
                    <a:lnTo>
                      <a:pt x="241" y="124"/>
                    </a:lnTo>
                    <a:lnTo>
                      <a:pt x="242" y="122"/>
                    </a:lnTo>
                    <a:lnTo>
                      <a:pt x="242" y="117"/>
                    </a:lnTo>
                    <a:lnTo>
                      <a:pt x="242" y="112"/>
                    </a:lnTo>
                    <a:lnTo>
                      <a:pt x="242" y="106"/>
                    </a:lnTo>
                    <a:lnTo>
                      <a:pt x="239" y="101"/>
                    </a:lnTo>
                    <a:lnTo>
                      <a:pt x="242" y="98"/>
                    </a:lnTo>
                    <a:lnTo>
                      <a:pt x="239" y="93"/>
                    </a:lnTo>
                    <a:lnTo>
                      <a:pt x="239" y="91"/>
                    </a:lnTo>
                    <a:lnTo>
                      <a:pt x="239" y="91"/>
                    </a:lnTo>
                    <a:lnTo>
                      <a:pt x="239" y="91"/>
                    </a:lnTo>
                    <a:lnTo>
                      <a:pt x="239" y="88"/>
                    </a:lnTo>
                    <a:lnTo>
                      <a:pt x="236" y="87"/>
                    </a:lnTo>
                    <a:lnTo>
                      <a:pt x="233" y="85"/>
                    </a:lnTo>
                    <a:lnTo>
                      <a:pt x="233" y="83"/>
                    </a:lnTo>
                    <a:lnTo>
                      <a:pt x="229" y="81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B9D6F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0" name="Freeform 511"/>
              <p:cNvSpPr>
                <a:spLocks/>
              </p:cNvSpPr>
              <p:nvPr/>
            </p:nvSpPr>
            <p:spPr bwMode="auto">
              <a:xfrm>
                <a:off x="983" y="2007"/>
                <a:ext cx="547" cy="432"/>
              </a:xfrm>
              <a:custGeom>
                <a:avLst/>
                <a:gdLst>
                  <a:gd name="T0" fmla="*/ 451 w 547"/>
                  <a:gd name="T1" fmla="*/ 355 h 432"/>
                  <a:gd name="T2" fmla="*/ 444 w 547"/>
                  <a:gd name="T3" fmla="*/ 364 h 432"/>
                  <a:gd name="T4" fmla="*/ 432 w 547"/>
                  <a:gd name="T5" fmla="*/ 368 h 432"/>
                  <a:gd name="T6" fmla="*/ 421 w 547"/>
                  <a:gd name="T7" fmla="*/ 377 h 432"/>
                  <a:gd name="T8" fmla="*/ 406 w 547"/>
                  <a:gd name="T9" fmla="*/ 374 h 432"/>
                  <a:gd name="T10" fmla="*/ 385 w 547"/>
                  <a:gd name="T11" fmla="*/ 371 h 432"/>
                  <a:gd name="T12" fmla="*/ 351 w 547"/>
                  <a:gd name="T13" fmla="*/ 373 h 432"/>
                  <a:gd name="T14" fmla="*/ 325 w 547"/>
                  <a:gd name="T15" fmla="*/ 391 h 432"/>
                  <a:gd name="T16" fmla="*/ 295 w 547"/>
                  <a:gd name="T17" fmla="*/ 388 h 432"/>
                  <a:gd name="T18" fmla="*/ 262 w 547"/>
                  <a:gd name="T19" fmla="*/ 372 h 432"/>
                  <a:gd name="T20" fmla="*/ 241 w 547"/>
                  <a:gd name="T21" fmla="*/ 386 h 432"/>
                  <a:gd name="T22" fmla="*/ 229 w 547"/>
                  <a:gd name="T23" fmla="*/ 380 h 432"/>
                  <a:gd name="T24" fmla="*/ 182 w 547"/>
                  <a:gd name="T25" fmla="*/ 355 h 432"/>
                  <a:gd name="T26" fmla="*/ 163 w 547"/>
                  <a:gd name="T27" fmla="*/ 357 h 432"/>
                  <a:gd name="T28" fmla="*/ 139 w 547"/>
                  <a:gd name="T29" fmla="*/ 371 h 432"/>
                  <a:gd name="T30" fmla="*/ 129 w 547"/>
                  <a:gd name="T31" fmla="*/ 396 h 432"/>
                  <a:gd name="T32" fmla="*/ 121 w 547"/>
                  <a:gd name="T33" fmla="*/ 404 h 432"/>
                  <a:gd name="T34" fmla="*/ 121 w 547"/>
                  <a:gd name="T35" fmla="*/ 432 h 432"/>
                  <a:gd name="T36" fmla="*/ 103 w 547"/>
                  <a:gd name="T37" fmla="*/ 415 h 432"/>
                  <a:gd name="T38" fmla="*/ 89 w 547"/>
                  <a:gd name="T39" fmla="*/ 410 h 432"/>
                  <a:gd name="T40" fmla="*/ 80 w 547"/>
                  <a:gd name="T41" fmla="*/ 414 h 432"/>
                  <a:gd name="T42" fmla="*/ 79 w 547"/>
                  <a:gd name="T43" fmla="*/ 423 h 432"/>
                  <a:gd name="T44" fmla="*/ 68 w 547"/>
                  <a:gd name="T45" fmla="*/ 409 h 432"/>
                  <a:gd name="T46" fmla="*/ 74 w 547"/>
                  <a:gd name="T47" fmla="*/ 407 h 432"/>
                  <a:gd name="T48" fmla="*/ 70 w 547"/>
                  <a:gd name="T49" fmla="*/ 396 h 432"/>
                  <a:gd name="T50" fmla="*/ 61 w 547"/>
                  <a:gd name="T51" fmla="*/ 398 h 432"/>
                  <a:gd name="T52" fmla="*/ 49 w 547"/>
                  <a:gd name="T53" fmla="*/ 396 h 432"/>
                  <a:gd name="T54" fmla="*/ 36 w 547"/>
                  <a:gd name="T55" fmla="*/ 382 h 432"/>
                  <a:gd name="T56" fmla="*/ 17 w 547"/>
                  <a:gd name="T57" fmla="*/ 357 h 432"/>
                  <a:gd name="T58" fmla="*/ 8 w 547"/>
                  <a:gd name="T59" fmla="*/ 337 h 432"/>
                  <a:gd name="T60" fmla="*/ 0 w 547"/>
                  <a:gd name="T61" fmla="*/ 329 h 432"/>
                  <a:gd name="T62" fmla="*/ 4 w 547"/>
                  <a:gd name="T63" fmla="*/ 312 h 432"/>
                  <a:gd name="T64" fmla="*/ 97 w 547"/>
                  <a:gd name="T65" fmla="*/ 298 h 432"/>
                  <a:gd name="T66" fmla="*/ 109 w 547"/>
                  <a:gd name="T67" fmla="*/ 297 h 432"/>
                  <a:gd name="T68" fmla="*/ 118 w 547"/>
                  <a:gd name="T69" fmla="*/ 293 h 432"/>
                  <a:gd name="T70" fmla="*/ 129 w 547"/>
                  <a:gd name="T71" fmla="*/ 281 h 432"/>
                  <a:gd name="T72" fmla="*/ 140 w 547"/>
                  <a:gd name="T73" fmla="*/ 273 h 432"/>
                  <a:gd name="T74" fmla="*/ 140 w 547"/>
                  <a:gd name="T75" fmla="*/ 168 h 432"/>
                  <a:gd name="T76" fmla="*/ 139 w 547"/>
                  <a:gd name="T77" fmla="*/ 159 h 432"/>
                  <a:gd name="T78" fmla="*/ 192 w 547"/>
                  <a:gd name="T79" fmla="*/ 146 h 432"/>
                  <a:gd name="T80" fmla="*/ 274 w 547"/>
                  <a:gd name="T81" fmla="*/ 89 h 432"/>
                  <a:gd name="T82" fmla="*/ 357 w 547"/>
                  <a:gd name="T83" fmla="*/ 32 h 432"/>
                  <a:gd name="T84" fmla="*/ 403 w 547"/>
                  <a:gd name="T85" fmla="*/ 0 h 432"/>
                  <a:gd name="T86" fmla="*/ 451 w 547"/>
                  <a:gd name="T87" fmla="*/ 0 h 432"/>
                  <a:gd name="T88" fmla="*/ 485 w 547"/>
                  <a:gd name="T89" fmla="*/ 5 h 432"/>
                  <a:gd name="T90" fmla="*/ 499 w 547"/>
                  <a:gd name="T91" fmla="*/ 15 h 432"/>
                  <a:gd name="T92" fmla="*/ 514 w 547"/>
                  <a:gd name="T93" fmla="*/ 71 h 432"/>
                  <a:gd name="T94" fmla="*/ 517 w 547"/>
                  <a:gd name="T95" fmla="*/ 83 h 432"/>
                  <a:gd name="T96" fmla="*/ 525 w 547"/>
                  <a:gd name="T97" fmla="*/ 98 h 432"/>
                  <a:gd name="T98" fmla="*/ 547 w 547"/>
                  <a:gd name="T99" fmla="*/ 113 h 432"/>
                  <a:gd name="T100" fmla="*/ 526 w 547"/>
                  <a:gd name="T101" fmla="*/ 241 h 432"/>
                  <a:gd name="T102" fmla="*/ 467 w 547"/>
                  <a:gd name="T103" fmla="*/ 316 h 432"/>
                  <a:gd name="T104" fmla="*/ 460 w 547"/>
                  <a:gd name="T105" fmla="*/ 325 h 432"/>
                  <a:gd name="T106" fmla="*/ 454 w 547"/>
                  <a:gd name="T107" fmla="*/ 336 h 432"/>
                  <a:gd name="T108" fmla="*/ 445 w 547"/>
                  <a:gd name="T109" fmla="*/ 344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47" h="432">
                    <a:moveTo>
                      <a:pt x="445" y="348"/>
                    </a:moveTo>
                    <a:lnTo>
                      <a:pt x="448" y="351"/>
                    </a:lnTo>
                    <a:lnTo>
                      <a:pt x="451" y="355"/>
                    </a:lnTo>
                    <a:lnTo>
                      <a:pt x="449" y="357"/>
                    </a:lnTo>
                    <a:lnTo>
                      <a:pt x="448" y="357"/>
                    </a:lnTo>
                    <a:lnTo>
                      <a:pt x="444" y="364"/>
                    </a:lnTo>
                    <a:lnTo>
                      <a:pt x="440" y="364"/>
                    </a:lnTo>
                    <a:lnTo>
                      <a:pt x="436" y="365"/>
                    </a:lnTo>
                    <a:lnTo>
                      <a:pt x="432" y="368"/>
                    </a:lnTo>
                    <a:lnTo>
                      <a:pt x="432" y="368"/>
                    </a:lnTo>
                    <a:lnTo>
                      <a:pt x="426" y="376"/>
                    </a:lnTo>
                    <a:lnTo>
                      <a:pt x="421" y="377"/>
                    </a:lnTo>
                    <a:lnTo>
                      <a:pt x="415" y="379"/>
                    </a:lnTo>
                    <a:lnTo>
                      <a:pt x="412" y="376"/>
                    </a:lnTo>
                    <a:lnTo>
                      <a:pt x="406" y="374"/>
                    </a:lnTo>
                    <a:lnTo>
                      <a:pt x="401" y="371"/>
                    </a:lnTo>
                    <a:lnTo>
                      <a:pt x="397" y="370"/>
                    </a:lnTo>
                    <a:lnTo>
                      <a:pt x="385" y="371"/>
                    </a:lnTo>
                    <a:lnTo>
                      <a:pt x="379" y="373"/>
                    </a:lnTo>
                    <a:lnTo>
                      <a:pt x="367" y="372"/>
                    </a:lnTo>
                    <a:lnTo>
                      <a:pt x="351" y="373"/>
                    </a:lnTo>
                    <a:lnTo>
                      <a:pt x="345" y="376"/>
                    </a:lnTo>
                    <a:lnTo>
                      <a:pt x="335" y="385"/>
                    </a:lnTo>
                    <a:lnTo>
                      <a:pt x="325" y="391"/>
                    </a:lnTo>
                    <a:lnTo>
                      <a:pt x="318" y="393"/>
                    </a:lnTo>
                    <a:lnTo>
                      <a:pt x="302" y="390"/>
                    </a:lnTo>
                    <a:lnTo>
                      <a:pt x="295" y="388"/>
                    </a:lnTo>
                    <a:lnTo>
                      <a:pt x="281" y="379"/>
                    </a:lnTo>
                    <a:lnTo>
                      <a:pt x="270" y="372"/>
                    </a:lnTo>
                    <a:lnTo>
                      <a:pt x="262" y="372"/>
                    </a:lnTo>
                    <a:lnTo>
                      <a:pt x="256" y="374"/>
                    </a:lnTo>
                    <a:lnTo>
                      <a:pt x="247" y="380"/>
                    </a:lnTo>
                    <a:lnTo>
                      <a:pt x="241" y="386"/>
                    </a:lnTo>
                    <a:lnTo>
                      <a:pt x="236" y="386"/>
                    </a:lnTo>
                    <a:lnTo>
                      <a:pt x="233" y="383"/>
                    </a:lnTo>
                    <a:lnTo>
                      <a:pt x="229" y="380"/>
                    </a:lnTo>
                    <a:lnTo>
                      <a:pt x="215" y="368"/>
                    </a:lnTo>
                    <a:lnTo>
                      <a:pt x="192" y="355"/>
                    </a:lnTo>
                    <a:lnTo>
                      <a:pt x="182" y="355"/>
                    </a:lnTo>
                    <a:lnTo>
                      <a:pt x="177" y="357"/>
                    </a:lnTo>
                    <a:lnTo>
                      <a:pt x="173" y="358"/>
                    </a:lnTo>
                    <a:lnTo>
                      <a:pt x="163" y="357"/>
                    </a:lnTo>
                    <a:lnTo>
                      <a:pt x="151" y="360"/>
                    </a:lnTo>
                    <a:lnTo>
                      <a:pt x="140" y="368"/>
                    </a:lnTo>
                    <a:lnTo>
                      <a:pt x="139" y="371"/>
                    </a:lnTo>
                    <a:lnTo>
                      <a:pt x="136" y="383"/>
                    </a:lnTo>
                    <a:lnTo>
                      <a:pt x="132" y="391"/>
                    </a:lnTo>
                    <a:lnTo>
                      <a:pt x="129" y="396"/>
                    </a:lnTo>
                    <a:lnTo>
                      <a:pt x="125" y="398"/>
                    </a:lnTo>
                    <a:lnTo>
                      <a:pt x="122" y="401"/>
                    </a:lnTo>
                    <a:lnTo>
                      <a:pt x="121" y="404"/>
                    </a:lnTo>
                    <a:lnTo>
                      <a:pt x="120" y="410"/>
                    </a:lnTo>
                    <a:lnTo>
                      <a:pt x="121" y="426"/>
                    </a:lnTo>
                    <a:lnTo>
                      <a:pt x="121" y="432"/>
                    </a:lnTo>
                    <a:lnTo>
                      <a:pt x="115" y="426"/>
                    </a:lnTo>
                    <a:lnTo>
                      <a:pt x="111" y="423"/>
                    </a:lnTo>
                    <a:lnTo>
                      <a:pt x="103" y="415"/>
                    </a:lnTo>
                    <a:lnTo>
                      <a:pt x="97" y="407"/>
                    </a:lnTo>
                    <a:lnTo>
                      <a:pt x="94" y="407"/>
                    </a:lnTo>
                    <a:lnTo>
                      <a:pt x="89" y="410"/>
                    </a:lnTo>
                    <a:lnTo>
                      <a:pt x="86" y="410"/>
                    </a:lnTo>
                    <a:lnTo>
                      <a:pt x="79" y="412"/>
                    </a:lnTo>
                    <a:lnTo>
                      <a:pt x="80" y="414"/>
                    </a:lnTo>
                    <a:lnTo>
                      <a:pt x="83" y="421"/>
                    </a:lnTo>
                    <a:lnTo>
                      <a:pt x="80" y="423"/>
                    </a:lnTo>
                    <a:lnTo>
                      <a:pt x="79" y="423"/>
                    </a:lnTo>
                    <a:lnTo>
                      <a:pt x="73" y="416"/>
                    </a:lnTo>
                    <a:lnTo>
                      <a:pt x="69" y="411"/>
                    </a:lnTo>
                    <a:lnTo>
                      <a:pt x="68" y="409"/>
                    </a:lnTo>
                    <a:lnTo>
                      <a:pt x="69" y="407"/>
                    </a:lnTo>
                    <a:lnTo>
                      <a:pt x="71" y="406"/>
                    </a:lnTo>
                    <a:lnTo>
                      <a:pt x="74" y="407"/>
                    </a:lnTo>
                    <a:lnTo>
                      <a:pt x="76" y="404"/>
                    </a:lnTo>
                    <a:lnTo>
                      <a:pt x="74" y="403"/>
                    </a:lnTo>
                    <a:lnTo>
                      <a:pt x="70" y="396"/>
                    </a:lnTo>
                    <a:lnTo>
                      <a:pt x="67" y="395"/>
                    </a:lnTo>
                    <a:lnTo>
                      <a:pt x="64" y="395"/>
                    </a:lnTo>
                    <a:lnTo>
                      <a:pt x="61" y="398"/>
                    </a:lnTo>
                    <a:lnTo>
                      <a:pt x="58" y="399"/>
                    </a:lnTo>
                    <a:lnTo>
                      <a:pt x="56" y="399"/>
                    </a:lnTo>
                    <a:lnTo>
                      <a:pt x="49" y="396"/>
                    </a:lnTo>
                    <a:lnTo>
                      <a:pt x="45" y="395"/>
                    </a:lnTo>
                    <a:lnTo>
                      <a:pt x="37" y="386"/>
                    </a:lnTo>
                    <a:lnTo>
                      <a:pt x="36" y="382"/>
                    </a:lnTo>
                    <a:lnTo>
                      <a:pt x="31" y="372"/>
                    </a:lnTo>
                    <a:lnTo>
                      <a:pt x="27" y="367"/>
                    </a:lnTo>
                    <a:lnTo>
                      <a:pt x="17" y="357"/>
                    </a:lnTo>
                    <a:lnTo>
                      <a:pt x="9" y="348"/>
                    </a:lnTo>
                    <a:lnTo>
                      <a:pt x="8" y="343"/>
                    </a:lnTo>
                    <a:lnTo>
                      <a:pt x="8" y="337"/>
                    </a:lnTo>
                    <a:lnTo>
                      <a:pt x="7" y="335"/>
                    </a:lnTo>
                    <a:lnTo>
                      <a:pt x="1" y="330"/>
                    </a:lnTo>
                    <a:lnTo>
                      <a:pt x="0" y="329"/>
                    </a:lnTo>
                    <a:lnTo>
                      <a:pt x="2" y="322"/>
                    </a:lnTo>
                    <a:lnTo>
                      <a:pt x="2" y="315"/>
                    </a:lnTo>
                    <a:lnTo>
                      <a:pt x="4" y="312"/>
                    </a:lnTo>
                    <a:lnTo>
                      <a:pt x="26" y="312"/>
                    </a:lnTo>
                    <a:lnTo>
                      <a:pt x="42" y="299"/>
                    </a:lnTo>
                    <a:lnTo>
                      <a:pt x="97" y="298"/>
                    </a:lnTo>
                    <a:lnTo>
                      <a:pt x="100" y="299"/>
                    </a:lnTo>
                    <a:lnTo>
                      <a:pt x="100" y="296"/>
                    </a:lnTo>
                    <a:lnTo>
                      <a:pt x="109" y="297"/>
                    </a:lnTo>
                    <a:lnTo>
                      <a:pt x="115" y="298"/>
                    </a:lnTo>
                    <a:lnTo>
                      <a:pt x="115" y="295"/>
                    </a:lnTo>
                    <a:lnTo>
                      <a:pt x="118" y="293"/>
                    </a:lnTo>
                    <a:lnTo>
                      <a:pt x="120" y="291"/>
                    </a:lnTo>
                    <a:lnTo>
                      <a:pt x="128" y="286"/>
                    </a:lnTo>
                    <a:lnTo>
                      <a:pt x="129" y="281"/>
                    </a:lnTo>
                    <a:lnTo>
                      <a:pt x="131" y="278"/>
                    </a:lnTo>
                    <a:lnTo>
                      <a:pt x="136" y="274"/>
                    </a:lnTo>
                    <a:lnTo>
                      <a:pt x="140" y="273"/>
                    </a:lnTo>
                    <a:lnTo>
                      <a:pt x="140" y="238"/>
                    </a:lnTo>
                    <a:lnTo>
                      <a:pt x="140" y="203"/>
                    </a:lnTo>
                    <a:lnTo>
                      <a:pt x="140" y="168"/>
                    </a:lnTo>
                    <a:lnTo>
                      <a:pt x="140" y="161"/>
                    </a:lnTo>
                    <a:lnTo>
                      <a:pt x="139" y="161"/>
                    </a:lnTo>
                    <a:lnTo>
                      <a:pt x="139" y="159"/>
                    </a:lnTo>
                    <a:lnTo>
                      <a:pt x="145" y="159"/>
                    </a:lnTo>
                    <a:lnTo>
                      <a:pt x="184" y="149"/>
                    </a:lnTo>
                    <a:lnTo>
                      <a:pt x="192" y="146"/>
                    </a:lnTo>
                    <a:lnTo>
                      <a:pt x="220" y="127"/>
                    </a:lnTo>
                    <a:lnTo>
                      <a:pt x="247" y="108"/>
                    </a:lnTo>
                    <a:lnTo>
                      <a:pt x="274" y="89"/>
                    </a:lnTo>
                    <a:lnTo>
                      <a:pt x="301" y="70"/>
                    </a:lnTo>
                    <a:lnTo>
                      <a:pt x="329" y="50"/>
                    </a:lnTo>
                    <a:lnTo>
                      <a:pt x="357" y="32"/>
                    </a:lnTo>
                    <a:lnTo>
                      <a:pt x="385" y="13"/>
                    </a:lnTo>
                    <a:lnTo>
                      <a:pt x="400" y="2"/>
                    </a:lnTo>
                    <a:lnTo>
                      <a:pt x="403" y="0"/>
                    </a:lnTo>
                    <a:lnTo>
                      <a:pt x="406" y="0"/>
                    </a:lnTo>
                    <a:lnTo>
                      <a:pt x="424" y="0"/>
                    </a:lnTo>
                    <a:lnTo>
                      <a:pt x="451" y="0"/>
                    </a:lnTo>
                    <a:lnTo>
                      <a:pt x="477" y="2"/>
                    </a:lnTo>
                    <a:lnTo>
                      <a:pt x="482" y="3"/>
                    </a:lnTo>
                    <a:lnTo>
                      <a:pt x="485" y="5"/>
                    </a:lnTo>
                    <a:lnTo>
                      <a:pt x="487" y="8"/>
                    </a:lnTo>
                    <a:lnTo>
                      <a:pt x="496" y="13"/>
                    </a:lnTo>
                    <a:lnTo>
                      <a:pt x="499" y="15"/>
                    </a:lnTo>
                    <a:lnTo>
                      <a:pt x="502" y="21"/>
                    </a:lnTo>
                    <a:lnTo>
                      <a:pt x="514" y="18"/>
                    </a:lnTo>
                    <a:lnTo>
                      <a:pt x="514" y="71"/>
                    </a:lnTo>
                    <a:lnTo>
                      <a:pt x="514" y="74"/>
                    </a:lnTo>
                    <a:lnTo>
                      <a:pt x="517" y="81"/>
                    </a:lnTo>
                    <a:lnTo>
                      <a:pt x="517" y="83"/>
                    </a:lnTo>
                    <a:lnTo>
                      <a:pt x="520" y="88"/>
                    </a:lnTo>
                    <a:lnTo>
                      <a:pt x="523" y="94"/>
                    </a:lnTo>
                    <a:lnTo>
                      <a:pt x="525" y="98"/>
                    </a:lnTo>
                    <a:lnTo>
                      <a:pt x="529" y="102"/>
                    </a:lnTo>
                    <a:lnTo>
                      <a:pt x="533" y="105"/>
                    </a:lnTo>
                    <a:lnTo>
                      <a:pt x="547" y="113"/>
                    </a:lnTo>
                    <a:lnTo>
                      <a:pt x="538" y="129"/>
                    </a:lnTo>
                    <a:lnTo>
                      <a:pt x="529" y="179"/>
                    </a:lnTo>
                    <a:lnTo>
                      <a:pt x="526" y="241"/>
                    </a:lnTo>
                    <a:lnTo>
                      <a:pt x="524" y="244"/>
                    </a:lnTo>
                    <a:lnTo>
                      <a:pt x="467" y="309"/>
                    </a:lnTo>
                    <a:lnTo>
                      <a:pt x="467" y="316"/>
                    </a:lnTo>
                    <a:lnTo>
                      <a:pt x="464" y="317"/>
                    </a:lnTo>
                    <a:lnTo>
                      <a:pt x="464" y="323"/>
                    </a:lnTo>
                    <a:lnTo>
                      <a:pt x="460" y="325"/>
                    </a:lnTo>
                    <a:lnTo>
                      <a:pt x="457" y="328"/>
                    </a:lnTo>
                    <a:lnTo>
                      <a:pt x="457" y="334"/>
                    </a:lnTo>
                    <a:lnTo>
                      <a:pt x="454" y="336"/>
                    </a:lnTo>
                    <a:lnTo>
                      <a:pt x="452" y="337"/>
                    </a:lnTo>
                    <a:lnTo>
                      <a:pt x="448" y="340"/>
                    </a:lnTo>
                    <a:lnTo>
                      <a:pt x="445" y="344"/>
                    </a:lnTo>
                    <a:lnTo>
                      <a:pt x="445" y="348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1" name="Freeform 512"/>
              <p:cNvSpPr>
                <a:spLocks/>
              </p:cNvSpPr>
              <p:nvPr/>
            </p:nvSpPr>
            <p:spPr bwMode="auto">
              <a:xfrm>
                <a:off x="983" y="2007"/>
                <a:ext cx="547" cy="432"/>
              </a:xfrm>
              <a:custGeom>
                <a:avLst/>
                <a:gdLst>
                  <a:gd name="T0" fmla="*/ 451 w 547"/>
                  <a:gd name="T1" fmla="*/ 355 h 432"/>
                  <a:gd name="T2" fmla="*/ 444 w 547"/>
                  <a:gd name="T3" fmla="*/ 364 h 432"/>
                  <a:gd name="T4" fmla="*/ 432 w 547"/>
                  <a:gd name="T5" fmla="*/ 368 h 432"/>
                  <a:gd name="T6" fmla="*/ 421 w 547"/>
                  <a:gd name="T7" fmla="*/ 377 h 432"/>
                  <a:gd name="T8" fmla="*/ 406 w 547"/>
                  <a:gd name="T9" fmla="*/ 374 h 432"/>
                  <a:gd name="T10" fmla="*/ 385 w 547"/>
                  <a:gd name="T11" fmla="*/ 371 h 432"/>
                  <a:gd name="T12" fmla="*/ 351 w 547"/>
                  <a:gd name="T13" fmla="*/ 373 h 432"/>
                  <a:gd name="T14" fmla="*/ 325 w 547"/>
                  <a:gd name="T15" fmla="*/ 391 h 432"/>
                  <a:gd name="T16" fmla="*/ 295 w 547"/>
                  <a:gd name="T17" fmla="*/ 388 h 432"/>
                  <a:gd name="T18" fmla="*/ 262 w 547"/>
                  <a:gd name="T19" fmla="*/ 372 h 432"/>
                  <a:gd name="T20" fmla="*/ 241 w 547"/>
                  <a:gd name="T21" fmla="*/ 386 h 432"/>
                  <a:gd name="T22" fmla="*/ 229 w 547"/>
                  <a:gd name="T23" fmla="*/ 380 h 432"/>
                  <a:gd name="T24" fmla="*/ 182 w 547"/>
                  <a:gd name="T25" fmla="*/ 355 h 432"/>
                  <a:gd name="T26" fmla="*/ 163 w 547"/>
                  <a:gd name="T27" fmla="*/ 357 h 432"/>
                  <a:gd name="T28" fmla="*/ 139 w 547"/>
                  <a:gd name="T29" fmla="*/ 371 h 432"/>
                  <a:gd name="T30" fmla="*/ 129 w 547"/>
                  <a:gd name="T31" fmla="*/ 396 h 432"/>
                  <a:gd name="T32" fmla="*/ 121 w 547"/>
                  <a:gd name="T33" fmla="*/ 404 h 432"/>
                  <a:gd name="T34" fmla="*/ 121 w 547"/>
                  <a:gd name="T35" fmla="*/ 432 h 432"/>
                  <a:gd name="T36" fmla="*/ 103 w 547"/>
                  <a:gd name="T37" fmla="*/ 415 h 432"/>
                  <a:gd name="T38" fmla="*/ 89 w 547"/>
                  <a:gd name="T39" fmla="*/ 410 h 432"/>
                  <a:gd name="T40" fmla="*/ 80 w 547"/>
                  <a:gd name="T41" fmla="*/ 414 h 432"/>
                  <a:gd name="T42" fmla="*/ 79 w 547"/>
                  <a:gd name="T43" fmla="*/ 423 h 432"/>
                  <a:gd name="T44" fmla="*/ 68 w 547"/>
                  <a:gd name="T45" fmla="*/ 409 h 432"/>
                  <a:gd name="T46" fmla="*/ 74 w 547"/>
                  <a:gd name="T47" fmla="*/ 407 h 432"/>
                  <a:gd name="T48" fmla="*/ 70 w 547"/>
                  <a:gd name="T49" fmla="*/ 396 h 432"/>
                  <a:gd name="T50" fmla="*/ 61 w 547"/>
                  <a:gd name="T51" fmla="*/ 398 h 432"/>
                  <a:gd name="T52" fmla="*/ 49 w 547"/>
                  <a:gd name="T53" fmla="*/ 396 h 432"/>
                  <a:gd name="T54" fmla="*/ 36 w 547"/>
                  <a:gd name="T55" fmla="*/ 382 h 432"/>
                  <a:gd name="T56" fmla="*/ 17 w 547"/>
                  <a:gd name="T57" fmla="*/ 357 h 432"/>
                  <a:gd name="T58" fmla="*/ 8 w 547"/>
                  <a:gd name="T59" fmla="*/ 337 h 432"/>
                  <a:gd name="T60" fmla="*/ 0 w 547"/>
                  <a:gd name="T61" fmla="*/ 329 h 432"/>
                  <a:gd name="T62" fmla="*/ 4 w 547"/>
                  <a:gd name="T63" fmla="*/ 312 h 432"/>
                  <a:gd name="T64" fmla="*/ 97 w 547"/>
                  <a:gd name="T65" fmla="*/ 298 h 432"/>
                  <a:gd name="T66" fmla="*/ 109 w 547"/>
                  <a:gd name="T67" fmla="*/ 297 h 432"/>
                  <a:gd name="T68" fmla="*/ 118 w 547"/>
                  <a:gd name="T69" fmla="*/ 293 h 432"/>
                  <a:gd name="T70" fmla="*/ 129 w 547"/>
                  <a:gd name="T71" fmla="*/ 281 h 432"/>
                  <a:gd name="T72" fmla="*/ 140 w 547"/>
                  <a:gd name="T73" fmla="*/ 273 h 432"/>
                  <a:gd name="T74" fmla="*/ 140 w 547"/>
                  <a:gd name="T75" fmla="*/ 168 h 432"/>
                  <a:gd name="T76" fmla="*/ 139 w 547"/>
                  <a:gd name="T77" fmla="*/ 159 h 432"/>
                  <a:gd name="T78" fmla="*/ 192 w 547"/>
                  <a:gd name="T79" fmla="*/ 146 h 432"/>
                  <a:gd name="T80" fmla="*/ 274 w 547"/>
                  <a:gd name="T81" fmla="*/ 89 h 432"/>
                  <a:gd name="T82" fmla="*/ 357 w 547"/>
                  <a:gd name="T83" fmla="*/ 32 h 432"/>
                  <a:gd name="T84" fmla="*/ 403 w 547"/>
                  <a:gd name="T85" fmla="*/ 0 h 432"/>
                  <a:gd name="T86" fmla="*/ 451 w 547"/>
                  <a:gd name="T87" fmla="*/ 0 h 432"/>
                  <a:gd name="T88" fmla="*/ 485 w 547"/>
                  <a:gd name="T89" fmla="*/ 5 h 432"/>
                  <a:gd name="T90" fmla="*/ 499 w 547"/>
                  <a:gd name="T91" fmla="*/ 15 h 432"/>
                  <a:gd name="T92" fmla="*/ 514 w 547"/>
                  <a:gd name="T93" fmla="*/ 71 h 432"/>
                  <a:gd name="T94" fmla="*/ 517 w 547"/>
                  <a:gd name="T95" fmla="*/ 83 h 432"/>
                  <a:gd name="T96" fmla="*/ 525 w 547"/>
                  <a:gd name="T97" fmla="*/ 98 h 432"/>
                  <a:gd name="T98" fmla="*/ 547 w 547"/>
                  <a:gd name="T99" fmla="*/ 113 h 432"/>
                  <a:gd name="T100" fmla="*/ 526 w 547"/>
                  <a:gd name="T101" fmla="*/ 241 h 432"/>
                  <a:gd name="T102" fmla="*/ 467 w 547"/>
                  <a:gd name="T103" fmla="*/ 316 h 432"/>
                  <a:gd name="T104" fmla="*/ 460 w 547"/>
                  <a:gd name="T105" fmla="*/ 325 h 432"/>
                  <a:gd name="T106" fmla="*/ 454 w 547"/>
                  <a:gd name="T107" fmla="*/ 336 h 432"/>
                  <a:gd name="T108" fmla="*/ 445 w 547"/>
                  <a:gd name="T109" fmla="*/ 344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47" h="432">
                    <a:moveTo>
                      <a:pt x="445" y="348"/>
                    </a:moveTo>
                    <a:lnTo>
                      <a:pt x="448" y="351"/>
                    </a:lnTo>
                    <a:lnTo>
                      <a:pt x="451" y="355"/>
                    </a:lnTo>
                    <a:lnTo>
                      <a:pt x="449" y="357"/>
                    </a:lnTo>
                    <a:lnTo>
                      <a:pt x="448" y="357"/>
                    </a:lnTo>
                    <a:lnTo>
                      <a:pt x="444" y="364"/>
                    </a:lnTo>
                    <a:lnTo>
                      <a:pt x="440" y="364"/>
                    </a:lnTo>
                    <a:lnTo>
                      <a:pt x="436" y="365"/>
                    </a:lnTo>
                    <a:lnTo>
                      <a:pt x="432" y="368"/>
                    </a:lnTo>
                    <a:lnTo>
                      <a:pt x="432" y="368"/>
                    </a:lnTo>
                    <a:lnTo>
                      <a:pt x="426" y="376"/>
                    </a:lnTo>
                    <a:lnTo>
                      <a:pt x="421" y="377"/>
                    </a:lnTo>
                    <a:lnTo>
                      <a:pt x="415" y="379"/>
                    </a:lnTo>
                    <a:lnTo>
                      <a:pt x="412" y="376"/>
                    </a:lnTo>
                    <a:lnTo>
                      <a:pt x="406" y="374"/>
                    </a:lnTo>
                    <a:lnTo>
                      <a:pt x="401" y="371"/>
                    </a:lnTo>
                    <a:lnTo>
                      <a:pt x="397" y="370"/>
                    </a:lnTo>
                    <a:lnTo>
                      <a:pt x="385" y="371"/>
                    </a:lnTo>
                    <a:lnTo>
                      <a:pt x="379" y="373"/>
                    </a:lnTo>
                    <a:lnTo>
                      <a:pt x="367" y="372"/>
                    </a:lnTo>
                    <a:lnTo>
                      <a:pt x="351" y="373"/>
                    </a:lnTo>
                    <a:lnTo>
                      <a:pt x="345" y="376"/>
                    </a:lnTo>
                    <a:lnTo>
                      <a:pt x="335" y="385"/>
                    </a:lnTo>
                    <a:lnTo>
                      <a:pt x="325" y="391"/>
                    </a:lnTo>
                    <a:lnTo>
                      <a:pt x="318" y="393"/>
                    </a:lnTo>
                    <a:lnTo>
                      <a:pt x="302" y="390"/>
                    </a:lnTo>
                    <a:lnTo>
                      <a:pt x="295" y="388"/>
                    </a:lnTo>
                    <a:lnTo>
                      <a:pt x="281" y="379"/>
                    </a:lnTo>
                    <a:lnTo>
                      <a:pt x="270" y="372"/>
                    </a:lnTo>
                    <a:lnTo>
                      <a:pt x="262" y="372"/>
                    </a:lnTo>
                    <a:lnTo>
                      <a:pt x="256" y="374"/>
                    </a:lnTo>
                    <a:lnTo>
                      <a:pt x="247" y="380"/>
                    </a:lnTo>
                    <a:lnTo>
                      <a:pt x="241" y="386"/>
                    </a:lnTo>
                    <a:lnTo>
                      <a:pt x="236" y="386"/>
                    </a:lnTo>
                    <a:lnTo>
                      <a:pt x="233" y="383"/>
                    </a:lnTo>
                    <a:lnTo>
                      <a:pt x="229" y="380"/>
                    </a:lnTo>
                    <a:lnTo>
                      <a:pt x="215" y="368"/>
                    </a:lnTo>
                    <a:lnTo>
                      <a:pt x="192" y="355"/>
                    </a:lnTo>
                    <a:lnTo>
                      <a:pt x="182" y="355"/>
                    </a:lnTo>
                    <a:lnTo>
                      <a:pt x="177" y="357"/>
                    </a:lnTo>
                    <a:lnTo>
                      <a:pt x="173" y="358"/>
                    </a:lnTo>
                    <a:lnTo>
                      <a:pt x="163" y="357"/>
                    </a:lnTo>
                    <a:lnTo>
                      <a:pt x="151" y="360"/>
                    </a:lnTo>
                    <a:lnTo>
                      <a:pt x="140" y="368"/>
                    </a:lnTo>
                    <a:lnTo>
                      <a:pt x="139" y="371"/>
                    </a:lnTo>
                    <a:lnTo>
                      <a:pt x="136" y="383"/>
                    </a:lnTo>
                    <a:lnTo>
                      <a:pt x="132" y="391"/>
                    </a:lnTo>
                    <a:lnTo>
                      <a:pt x="129" y="396"/>
                    </a:lnTo>
                    <a:lnTo>
                      <a:pt x="125" y="398"/>
                    </a:lnTo>
                    <a:lnTo>
                      <a:pt x="122" y="401"/>
                    </a:lnTo>
                    <a:lnTo>
                      <a:pt x="121" y="404"/>
                    </a:lnTo>
                    <a:lnTo>
                      <a:pt x="120" y="410"/>
                    </a:lnTo>
                    <a:lnTo>
                      <a:pt x="121" y="426"/>
                    </a:lnTo>
                    <a:lnTo>
                      <a:pt x="121" y="432"/>
                    </a:lnTo>
                    <a:lnTo>
                      <a:pt x="115" y="426"/>
                    </a:lnTo>
                    <a:lnTo>
                      <a:pt x="111" y="423"/>
                    </a:lnTo>
                    <a:lnTo>
                      <a:pt x="103" y="415"/>
                    </a:lnTo>
                    <a:lnTo>
                      <a:pt x="97" y="407"/>
                    </a:lnTo>
                    <a:lnTo>
                      <a:pt x="94" y="407"/>
                    </a:lnTo>
                    <a:lnTo>
                      <a:pt x="89" y="410"/>
                    </a:lnTo>
                    <a:lnTo>
                      <a:pt x="86" y="410"/>
                    </a:lnTo>
                    <a:lnTo>
                      <a:pt x="79" y="412"/>
                    </a:lnTo>
                    <a:lnTo>
                      <a:pt x="80" y="414"/>
                    </a:lnTo>
                    <a:lnTo>
                      <a:pt x="83" y="421"/>
                    </a:lnTo>
                    <a:lnTo>
                      <a:pt x="80" y="423"/>
                    </a:lnTo>
                    <a:lnTo>
                      <a:pt x="79" y="423"/>
                    </a:lnTo>
                    <a:lnTo>
                      <a:pt x="73" y="416"/>
                    </a:lnTo>
                    <a:lnTo>
                      <a:pt x="69" y="411"/>
                    </a:lnTo>
                    <a:lnTo>
                      <a:pt x="68" y="409"/>
                    </a:lnTo>
                    <a:lnTo>
                      <a:pt x="69" y="407"/>
                    </a:lnTo>
                    <a:lnTo>
                      <a:pt x="71" y="406"/>
                    </a:lnTo>
                    <a:lnTo>
                      <a:pt x="74" y="407"/>
                    </a:lnTo>
                    <a:lnTo>
                      <a:pt x="76" y="404"/>
                    </a:lnTo>
                    <a:lnTo>
                      <a:pt x="74" y="403"/>
                    </a:lnTo>
                    <a:lnTo>
                      <a:pt x="70" y="396"/>
                    </a:lnTo>
                    <a:lnTo>
                      <a:pt x="67" y="395"/>
                    </a:lnTo>
                    <a:lnTo>
                      <a:pt x="64" y="395"/>
                    </a:lnTo>
                    <a:lnTo>
                      <a:pt x="61" y="398"/>
                    </a:lnTo>
                    <a:lnTo>
                      <a:pt x="58" y="399"/>
                    </a:lnTo>
                    <a:lnTo>
                      <a:pt x="56" y="399"/>
                    </a:lnTo>
                    <a:lnTo>
                      <a:pt x="49" y="396"/>
                    </a:lnTo>
                    <a:lnTo>
                      <a:pt x="45" y="395"/>
                    </a:lnTo>
                    <a:lnTo>
                      <a:pt x="37" y="386"/>
                    </a:lnTo>
                    <a:lnTo>
                      <a:pt x="36" y="382"/>
                    </a:lnTo>
                    <a:lnTo>
                      <a:pt x="31" y="372"/>
                    </a:lnTo>
                    <a:lnTo>
                      <a:pt x="27" y="367"/>
                    </a:lnTo>
                    <a:lnTo>
                      <a:pt x="17" y="357"/>
                    </a:lnTo>
                    <a:lnTo>
                      <a:pt x="9" y="348"/>
                    </a:lnTo>
                    <a:lnTo>
                      <a:pt x="8" y="343"/>
                    </a:lnTo>
                    <a:lnTo>
                      <a:pt x="8" y="337"/>
                    </a:lnTo>
                    <a:lnTo>
                      <a:pt x="7" y="335"/>
                    </a:lnTo>
                    <a:lnTo>
                      <a:pt x="1" y="330"/>
                    </a:lnTo>
                    <a:lnTo>
                      <a:pt x="0" y="329"/>
                    </a:lnTo>
                    <a:lnTo>
                      <a:pt x="2" y="322"/>
                    </a:lnTo>
                    <a:lnTo>
                      <a:pt x="2" y="315"/>
                    </a:lnTo>
                    <a:lnTo>
                      <a:pt x="4" y="312"/>
                    </a:lnTo>
                    <a:lnTo>
                      <a:pt x="26" y="312"/>
                    </a:lnTo>
                    <a:lnTo>
                      <a:pt x="42" y="299"/>
                    </a:lnTo>
                    <a:lnTo>
                      <a:pt x="97" y="298"/>
                    </a:lnTo>
                    <a:lnTo>
                      <a:pt x="100" y="299"/>
                    </a:lnTo>
                    <a:lnTo>
                      <a:pt x="100" y="296"/>
                    </a:lnTo>
                    <a:lnTo>
                      <a:pt x="109" y="297"/>
                    </a:lnTo>
                    <a:lnTo>
                      <a:pt x="115" y="298"/>
                    </a:lnTo>
                    <a:lnTo>
                      <a:pt x="115" y="295"/>
                    </a:lnTo>
                    <a:lnTo>
                      <a:pt x="118" y="293"/>
                    </a:lnTo>
                    <a:lnTo>
                      <a:pt x="120" y="291"/>
                    </a:lnTo>
                    <a:lnTo>
                      <a:pt x="128" y="286"/>
                    </a:lnTo>
                    <a:lnTo>
                      <a:pt x="129" y="281"/>
                    </a:lnTo>
                    <a:lnTo>
                      <a:pt x="131" y="278"/>
                    </a:lnTo>
                    <a:lnTo>
                      <a:pt x="136" y="274"/>
                    </a:lnTo>
                    <a:lnTo>
                      <a:pt x="140" y="273"/>
                    </a:lnTo>
                    <a:lnTo>
                      <a:pt x="140" y="238"/>
                    </a:lnTo>
                    <a:lnTo>
                      <a:pt x="140" y="203"/>
                    </a:lnTo>
                    <a:lnTo>
                      <a:pt x="140" y="168"/>
                    </a:lnTo>
                    <a:lnTo>
                      <a:pt x="140" y="161"/>
                    </a:lnTo>
                    <a:lnTo>
                      <a:pt x="139" y="161"/>
                    </a:lnTo>
                    <a:lnTo>
                      <a:pt x="139" y="159"/>
                    </a:lnTo>
                    <a:lnTo>
                      <a:pt x="145" y="159"/>
                    </a:lnTo>
                    <a:lnTo>
                      <a:pt x="184" y="149"/>
                    </a:lnTo>
                    <a:lnTo>
                      <a:pt x="192" y="146"/>
                    </a:lnTo>
                    <a:lnTo>
                      <a:pt x="220" y="127"/>
                    </a:lnTo>
                    <a:lnTo>
                      <a:pt x="247" y="108"/>
                    </a:lnTo>
                    <a:lnTo>
                      <a:pt x="274" y="89"/>
                    </a:lnTo>
                    <a:lnTo>
                      <a:pt x="301" y="70"/>
                    </a:lnTo>
                    <a:lnTo>
                      <a:pt x="329" y="50"/>
                    </a:lnTo>
                    <a:lnTo>
                      <a:pt x="357" y="32"/>
                    </a:lnTo>
                    <a:lnTo>
                      <a:pt x="385" y="13"/>
                    </a:lnTo>
                    <a:lnTo>
                      <a:pt x="400" y="2"/>
                    </a:lnTo>
                    <a:lnTo>
                      <a:pt x="403" y="0"/>
                    </a:lnTo>
                    <a:lnTo>
                      <a:pt x="406" y="0"/>
                    </a:lnTo>
                    <a:lnTo>
                      <a:pt x="424" y="0"/>
                    </a:lnTo>
                    <a:lnTo>
                      <a:pt x="451" y="0"/>
                    </a:lnTo>
                    <a:lnTo>
                      <a:pt x="477" y="2"/>
                    </a:lnTo>
                    <a:lnTo>
                      <a:pt x="482" y="3"/>
                    </a:lnTo>
                    <a:lnTo>
                      <a:pt x="485" y="5"/>
                    </a:lnTo>
                    <a:lnTo>
                      <a:pt x="487" y="8"/>
                    </a:lnTo>
                    <a:lnTo>
                      <a:pt x="496" y="13"/>
                    </a:lnTo>
                    <a:lnTo>
                      <a:pt x="499" y="15"/>
                    </a:lnTo>
                    <a:lnTo>
                      <a:pt x="502" y="21"/>
                    </a:lnTo>
                    <a:lnTo>
                      <a:pt x="514" y="18"/>
                    </a:lnTo>
                    <a:lnTo>
                      <a:pt x="514" y="71"/>
                    </a:lnTo>
                    <a:lnTo>
                      <a:pt x="514" y="74"/>
                    </a:lnTo>
                    <a:lnTo>
                      <a:pt x="517" y="81"/>
                    </a:lnTo>
                    <a:lnTo>
                      <a:pt x="517" y="83"/>
                    </a:lnTo>
                    <a:lnTo>
                      <a:pt x="520" y="88"/>
                    </a:lnTo>
                    <a:lnTo>
                      <a:pt x="523" y="94"/>
                    </a:lnTo>
                    <a:lnTo>
                      <a:pt x="525" y="98"/>
                    </a:lnTo>
                    <a:lnTo>
                      <a:pt x="529" y="102"/>
                    </a:lnTo>
                    <a:lnTo>
                      <a:pt x="533" y="105"/>
                    </a:lnTo>
                    <a:lnTo>
                      <a:pt x="547" y="113"/>
                    </a:lnTo>
                    <a:lnTo>
                      <a:pt x="538" y="129"/>
                    </a:lnTo>
                    <a:lnTo>
                      <a:pt x="529" y="179"/>
                    </a:lnTo>
                    <a:lnTo>
                      <a:pt x="526" y="241"/>
                    </a:lnTo>
                    <a:lnTo>
                      <a:pt x="524" y="244"/>
                    </a:lnTo>
                    <a:lnTo>
                      <a:pt x="467" y="309"/>
                    </a:lnTo>
                    <a:lnTo>
                      <a:pt x="467" y="316"/>
                    </a:lnTo>
                    <a:lnTo>
                      <a:pt x="464" y="317"/>
                    </a:lnTo>
                    <a:lnTo>
                      <a:pt x="464" y="323"/>
                    </a:lnTo>
                    <a:lnTo>
                      <a:pt x="460" y="325"/>
                    </a:lnTo>
                    <a:lnTo>
                      <a:pt x="457" y="328"/>
                    </a:lnTo>
                    <a:lnTo>
                      <a:pt x="457" y="334"/>
                    </a:lnTo>
                    <a:lnTo>
                      <a:pt x="454" y="336"/>
                    </a:lnTo>
                    <a:lnTo>
                      <a:pt x="452" y="337"/>
                    </a:lnTo>
                    <a:lnTo>
                      <a:pt x="448" y="340"/>
                    </a:lnTo>
                    <a:lnTo>
                      <a:pt x="445" y="344"/>
                    </a:lnTo>
                    <a:lnTo>
                      <a:pt x="445" y="348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40506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2" name="Freeform 513"/>
              <p:cNvSpPr>
                <a:spLocks/>
              </p:cNvSpPr>
              <p:nvPr/>
            </p:nvSpPr>
            <p:spPr bwMode="auto">
              <a:xfrm>
                <a:off x="396" y="1853"/>
                <a:ext cx="288" cy="244"/>
              </a:xfrm>
              <a:custGeom>
                <a:avLst/>
                <a:gdLst>
                  <a:gd name="T0" fmla="*/ 1 w 288"/>
                  <a:gd name="T1" fmla="*/ 241 h 244"/>
                  <a:gd name="T2" fmla="*/ 3 w 288"/>
                  <a:gd name="T3" fmla="*/ 241 h 244"/>
                  <a:gd name="T4" fmla="*/ 0 w 288"/>
                  <a:gd name="T5" fmla="*/ 244 h 244"/>
                  <a:gd name="T6" fmla="*/ 0 w 288"/>
                  <a:gd name="T7" fmla="*/ 240 h 244"/>
                  <a:gd name="T8" fmla="*/ 3 w 288"/>
                  <a:gd name="T9" fmla="*/ 216 h 244"/>
                  <a:gd name="T10" fmla="*/ 9 w 288"/>
                  <a:gd name="T11" fmla="*/ 200 h 244"/>
                  <a:gd name="T12" fmla="*/ 18 w 288"/>
                  <a:gd name="T13" fmla="*/ 196 h 244"/>
                  <a:gd name="T14" fmla="*/ 26 w 288"/>
                  <a:gd name="T15" fmla="*/ 179 h 244"/>
                  <a:gd name="T16" fmla="*/ 30 w 288"/>
                  <a:gd name="T17" fmla="*/ 171 h 244"/>
                  <a:gd name="T18" fmla="*/ 29 w 288"/>
                  <a:gd name="T19" fmla="*/ 166 h 244"/>
                  <a:gd name="T20" fmla="*/ 41 w 288"/>
                  <a:gd name="T21" fmla="*/ 149 h 244"/>
                  <a:gd name="T22" fmla="*/ 43 w 288"/>
                  <a:gd name="T23" fmla="*/ 144 h 244"/>
                  <a:gd name="T24" fmla="*/ 45 w 288"/>
                  <a:gd name="T25" fmla="*/ 138 h 244"/>
                  <a:gd name="T26" fmla="*/ 48 w 288"/>
                  <a:gd name="T27" fmla="*/ 134 h 244"/>
                  <a:gd name="T28" fmla="*/ 66 w 288"/>
                  <a:gd name="T29" fmla="*/ 113 h 244"/>
                  <a:gd name="T30" fmla="*/ 76 w 288"/>
                  <a:gd name="T31" fmla="*/ 98 h 244"/>
                  <a:gd name="T32" fmla="*/ 78 w 288"/>
                  <a:gd name="T33" fmla="*/ 87 h 244"/>
                  <a:gd name="T34" fmla="*/ 84 w 288"/>
                  <a:gd name="T35" fmla="*/ 72 h 244"/>
                  <a:gd name="T36" fmla="*/ 87 w 288"/>
                  <a:gd name="T37" fmla="*/ 59 h 244"/>
                  <a:gd name="T38" fmla="*/ 97 w 288"/>
                  <a:gd name="T39" fmla="*/ 47 h 244"/>
                  <a:gd name="T40" fmla="*/ 109 w 288"/>
                  <a:gd name="T41" fmla="*/ 41 h 244"/>
                  <a:gd name="T42" fmla="*/ 119 w 288"/>
                  <a:gd name="T43" fmla="*/ 33 h 244"/>
                  <a:gd name="T44" fmla="*/ 123 w 288"/>
                  <a:gd name="T45" fmla="*/ 23 h 244"/>
                  <a:gd name="T46" fmla="*/ 125 w 288"/>
                  <a:gd name="T47" fmla="*/ 20 h 244"/>
                  <a:gd name="T48" fmla="*/ 128 w 288"/>
                  <a:gd name="T49" fmla="*/ 13 h 244"/>
                  <a:gd name="T50" fmla="*/ 134 w 288"/>
                  <a:gd name="T51" fmla="*/ 4 h 244"/>
                  <a:gd name="T52" fmla="*/ 137 w 288"/>
                  <a:gd name="T53" fmla="*/ 0 h 244"/>
                  <a:gd name="T54" fmla="*/ 143 w 288"/>
                  <a:gd name="T55" fmla="*/ 0 h 244"/>
                  <a:gd name="T56" fmla="*/ 163 w 288"/>
                  <a:gd name="T57" fmla="*/ 0 h 244"/>
                  <a:gd name="T58" fmla="*/ 186 w 288"/>
                  <a:gd name="T59" fmla="*/ 0 h 244"/>
                  <a:gd name="T60" fmla="*/ 212 w 288"/>
                  <a:gd name="T61" fmla="*/ 0 h 244"/>
                  <a:gd name="T62" fmla="*/ 237 w 288"/>
                  <a:gd name="T63" fmla="*/ 0 h 244"/>
                  <a:gd name="T64" fmla="*/ 265 w 288"/>
                  <a:gd name="T65" fmla="*/ 0 h 244"/>
                  <a:gd name="T66" fmla="*/ 288 w 288"/>
                  <a:gd name="T67" fmla="*/ 0 h 244"/>
                  <a:gd name="T68" fmla="*/ 288 w 288"/>
                  <a:gd name="T69" fmla="*/ 20 h 244"/>
                  <a:gd name="T70" fmla="*/ 288 w 288"/>
                  <a:gd name="T71" fmla="*/ 60 h 244"/>
                  <a:gd name="T72" fmla="*/ 255 w 288"/>
                  <a:gd name="T73" fmla="*/ 60 h 244"/>
                  <a:gd name="T74" fmla="*/ 221 w 288"/>
                  <a:gd name="T75" fmla="*/ 60 h 244"/>
                  <a:gd name="T76" fmla="*/ 188 w 288"/>
                  <a:gd name="T77" fmla="*/ 60 h 244"/>
                  <a:gd name="T78" fmla="*/ 177 w 288"/>
                  <a:gd name="T79" fmla="*/ 60 h 244"/>
                  <a:gd name="T80" fmla="*/ 177 w 288"/>
                  <a:gd name="T81" fmla="*/ 96 h 244"/>
                  <a:gd name="T82" fmla="*/ 177 w 288"/>
                  <a:gd name="T83" fmla="*/ 131 h 244"/>
                  <a:gd name="T84" fmla="*/ 177 w 288"/>
                  <a:gd name="T85" fmla="*/ 153 h 244"/>
                  <a:gd name="T86" fmla="*/ 165 w 288"/>
                  <a:gd name="T87" fmla="*/ 157 h 244"/>
                  <a:gd name="T88" fmla="*/ 153 w 288"/>
                  <a:gd name="T89" fmla="*/ 158 h 244"/>
                  <a:gd name="T90" fmla="*/ 144 w 288"/>
                  <a:gd name="T91" fmla="*/ 161 h 244"/>
                  <a:gd name="T92" fmla="*/ 141 w 288"/>
                  <a:gd name="T93" fmla="*/ 163 h 244"/>
                  <a:gd name="T94" fmla="*/ 138 w 288"/>
                  <a:gd name="T95" fmla="*/ 166 h 244"/>
                  <a:gd name="T96" fmla="*/ 135 w 288"/>
                  <a:gd name="T97" fmla="*/ 174 h 244"/>
                  <a:gd name="T98" fmla="*/ 134 w 288"/>
                  <a:gd name="T99" fmla="*/ 179 h 244"/>
                  <a:gd name="T100" fmla="*/ 135 w 288"/>
                  <a:gd name="T101" fmla="*/ 195 h 244"/>
                  <a:gd name="T102" fmla="*/ 137 w 288"/>
                  <a:gd name="T103" fmla="*/ 208 h 244"/>
                  <a:gd name="T104" fmla="*/ 138 w 288"/>
                  <a:gd name="T105" fmla="*/ 220 h 244"/>
                  <a:gd name="T106" fmla="*/ 138 w 288"/>
                  <a:gd name="T107" fmla="*/ 230 h 244"/>
                  <a:gd name="T108" fmla="*/ 123 w 288"/>
                  <a:gd name="T109" fmla="*/ 230 h 244"/>
                  <a:gd name="T110" fmla="*/ 93 w 288"/>
                  <a:gd name="T111" fmla="*/ 230 h 244"/>
                  <a:gd name="T112" fmla="*/ 60 w 288"/>
                  <a:gd name="T113" fmla="*/ 230 h 244"/>
                  <a:gd name="T114" fmla="*/ 29 w 288"/>
                  <a:gd name="T115" fmla="*/ 230 h 244"/>
                  <a:gd name="T116" fmla="*/ 10 w 288"/>
                  <a:gd name="T117" fmla="*/ 230 h 244"/>
                  <a:gd name="T118" fmla="*/ 9 w 288"/>
                  <a:gd name="T119" fmla="*/ 234 h 244"/>
                  <a:gd name="T120" fmla="*/ 3 w 288"/>
                  <a:gd name="T121" fmla="*/ 238 h 244"/>
                  <a:gd name="T122" fmla="*/ 1 w 288"/>
                  <a:gd name="T123" fmla="*/ 241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88" h="244">
                    <a:moveTo>
                      <a:pt x="1" y="241"/>
                    </a:moveTo>
                    <a:lnTo>
                      <a:pt x="3" y="241"/>
                    </a:lnTo>
                    <a:lnTo>
                      <a:pt x="0" y="244"/>
                    </a:lnTo>
                    <a:lnTo>
                      <a:pt x="0" y="240"/>
                    </a:lnTo>
                    <a:lnTo>
                      <a:pt x="3" y="216"/>
                    </a:lnTo>
                    <a:lnTo>
                      <a:pt x="9" y="200"/>
                    </a:lnTo>
                    <a:lnTo>
                      <a:pt x="18" y="196"/>
                    </a:lnTo>
                    <a:lnTo>
                      <a:pt x="26" y="179"/>
                    </a:lnTo>
                    <a:lnTo>
                      <a:pt x="30" y="171"/>
                    </a:lnTo>
                    <a:lnTo>
                      <a:pt x="29" y="166"/>
                    </a:lnTo>
                    <a:lnTo>
                      <a:pt x="41" y="149"/>
                    </a:lnTo>
                    <a:lnTo>
                      <a:pt x="43" y="144"/>
                    </a:lnTo>
                    <a:lnTo>
                      <a:pt x="45" y="138"/>
                    </a:lnTo>
                    <a:lnTo>
                      <a:pt x="48" y="134"/>
                    </a:lnTo>
                    <a:lnTo>
                      <a:pt x="66" y="113"/>
                    </a:lnTo>
                    <a:lnTo>
                      <a:pt x="76" y="98"/>
                    </a:lnTo>
                    <a:lnTo>
                      <a:pt x="78" y="87"/>
                    </a:lnTo>
                    <a:lnTo>
                      <a:pt x="84" y="72"/>
                    </a:lnTo>
                    <a:lnTo>
                      <a:pt x="87" y="59"/>
                    </a:lnTo>
                    <a:lnTo>
                      <a:pt x="97" y="47"/>
                    </a:lnTo>
                    <a:lnTo>
                      <a:pt x="109" y="41"/>
                    </a:lnTo>
                    <a:lnTo>
                      <a:pt x="119" y="33"/>
                    </a:lnTo>
                    <a:lnTo>
                      <a:pt x="123" y="23"/>
                    </a:lnTo>
                    <a:lnTo>
                      <a:pt x="125" y="20"/>
                    </a:lnTo>
                    <a:lnTo>
                      <a:pt x="128" y="13"/>
                    </a:lnTo>
                    <a:lnTo>
                      <a:pt x="134" y="4"/>
                    </a:lnTo>
                    <a:lnTo>
                      <a:pt x="137" y="0"/>
                    </a:lnTo>
                    <a:lnTo>
                      <a:pt x="143" y="0"/>
                    </a:lnTo>
                    <a:lnTo>
                      <a:pt x="163" y="0"/>
                    </a:lnTo>
                    <a:lnTo>
                      <a:pt x="186" y="0"/>
                    </a:lnTo>
                    <a:lnTo>
                      <a:pt x="212" y="0"/>
                    </a:lnTo>
                    <a:lnTo>
                      <a:pt x="237" y="0"/>
                    </a:lnTo>
                    <a:lnTo>
                      <a:pt x="265" y="0"/>
                    </a:lnTo>
                    <a:lnTo>
                      <a:pt x="288" y="0"/>
                    </a:lnTo>
                    <a:lnTo>
                      <a:pt x="288" y="20"/>
                    </a:lnTo>
                    <a:lnTo>
                      <a:pt x="288" y="60"/>
                    </a:lnTo>
                    <a:lnTo>
                      <a:pt x="255" y="60"/>
                    </a:lnTo>
                    <a:lnTo>
                      <a:pt x="221" y="60"/>
                    </a:lnTo>
                    <a:lnTo>
                      <a:pt x="188" y="60"/>
                    </a:lnTo>
                    <a:lnTo>
                      <a:pt x="177" y="60"/>
                    </a:lnTo>
                    <a:lnTo>
                      <a:pt x="177" y="96"/>
                    </a:lnTo>
                    <a:lnTo>
                      <a:pt x="177" y="131"/>
                    </a:lnTo>
                    <a:lnTo>
                      <a:pt x="177" y="153"/>
                    </a:lnTo>
                    <a:lnTo>
                      <a:pt x="165" y="157"/>
                    </a:lnTo>
                    <a:lnTo>
                      <a:pt x="153" y="158"/>
                    </a:lnTo>
                    <a:lnTo>
                      <a:pt x="144" y="161"/>
                    </a:lnTo>
                    <a:lnTo>
                      <a:pt x="141" y="163"/>
                    </a:lnTo>
                    <a:lnTo>
                      <a:pt x="138" y="166"/>
                    </a:lnTo>
                    <a:lnTo>
                      <a:pt x="135" y="174"/>
                    </a:lnTo>
                    <a:lnTo>
                      <a:pt x="134" y="179"/>
                    </a:lnTo>
                    <a:lnTo>
                      <a:pt x="135" y="195"/>
                    </a:lnTo>
                    <a:lnTo>
                      <a:pt x="137" y="208"/>
                    </a:lnTo>
                    <a:lnTo>
                      <a:pt x="138" y="220"/>
                    </a:lnTo>
                    <a:lnTo>
                      <a:pt x="138" y="230"/>
                    </a:lnTo>
                    <a:lnTo>
                      <a:pt x="123" y="230"/>
                    </a:lnTo>
                    <a:lnTo>
                      <a:pt x="93" y="230"/>
                    </a:lnTo>
                    <a:lnTo>
                      <a:pt x="60" y="230"/>
                    </a:lnTo>
                    <a:lnTo>
                      <a:pt x="29" y="230"/>
                    </a:lnTo>
                    <a:lnTo>
                      <a:pt x="10" y="230"/>
                    </a:lnTo>
                    <a:lnTo>
                      <a:pt x="9" y="234"/>
                    </a:lnTo>
                    <a:lnTo>
                      <a:pt x="3" y="238"/>
                    </a:lnTo>
                    <a:lnTo>
                      <a:pt x="1" y="241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3" name="Freeform 514"/>
              <p:cNvSpPr>
                <a:spLocks/>
              </p:cNvSpPr>
              <p:nvPr/>
            </p:nvSpPr>
            <p:spPr bwMode="auto">
              <a:xfrm>
                <a:off x="396" y="1853"/>
                <a:ext cx="288" cy="244"/>
              </a:xfrm>
              <a:custGeom>
                <a:avLst/>
                <a:gdLst>
                  <a:gd name="T0" fmla="*/ 1 w 288"/>
                  <a:gd name="T1" fmla="*/ 241 h 244"/>
                  <a:gd name="T2" fmla="*/ 3 w 288"/>
                  <a:gd name="T3" fmla="*/ 241 h 244"/>
                  <a:gd name="T4" fmla="*/ 0 w 288"/>
                  <a:gd name="T5" fmla="*/ 244 h 244"/>
                  <a:gd name="T6" fmla="*/ 0 w 288"/>
                  <a:gd name="T7" fmla="*/ 240 h 244"/>
                  <a:gd name="T8" fmla="*/ 3 w 288"/>
                  <a:gd name="T9" fmla="*/ 216 h 244"/>
                  <a:gd name="T10" fmla="*/ 9 w 288"/>
                  <a:gd name="T11" fmla="*/ 200 h 244"/>
                  <a:gd name="T12" fmla="*/ 18 w 288"/>
                  <a:gd name="T13" fmla="*/ 196 h 244"/>
                  <a:gd name="T14" fmla="*/ 26 w 288"/>
                  <a:gd name="T15" fmla="*/ 179 h 244"/>
                  <a:gd name="T16" fmla="*/ 30 w 288"/>
                  <a:gd name="T17" fmla="*/ 171 h 244"/>
                  <a:gd name="T18" fmla="*/ 29 w 288"/>
                  <a:gd name="T19" fmla="*/ 166 h 244"/>
                  <a:gd name="T20" fmla="*/ 41 w 288"/>
                  <a:gd name="T21" fmla="*/ 149 h 244"/>
                  <a:gd name="T22" fmla="*/ 43 w 288"/>
                  <a:gd name="T23" fmla="*/ 144 h 244"/>
                  <a:gd name="T24" fmla="*/ 45 w 288"/>
                  <a:gd name="T25" fmla="*/ 138 h 244"/>
                  <a:gd name="T26" fmla="*/ 48 w 288"/>
                  <a:gd name="T27" fmla="*/ 134 h 244"/>
                  <a:gd name="T28" fmla="*/ 66 w 288"/>
                  <a:gd name="T29" fmla="*/ 113 h 244"/>
                  <a:gd name="T30" fmla="*/ 76 w 288"/>
                  <a:gd name="T31" fmla="*/ 98 h 244"/>
                  <a:gd name="T32" fmla="*/ 78 w 288"/>
                  <a:gd name="T33" fmla="*/ 87 h 244"/>
                  <a:gd name="T34" fmla="*/ 84 w 288"/>
                  <a:gd name="T35" fmla="*/ 72 h 244"/>
                  <a:gd name="T36" fmla="*/ 87 w 288"/>
                  <a:gd name="T37" fmla="*/ 59 h 244"/>
                  <a:gd name="T38" fmla="*/ 97 w 288"/>
                  <a:gd name="T39" fmla="*/ 47 h 244"/>
                  <a:gd name="T40" fmla="*/ 109 w 288"/>
                  <a:gd name="T41" fmla="*/ 41 h 244"/>
                  <a:gd name="T42" fmla="*/ 119 w 288"/>
                  <a:gd name="T43" fmla="*/ 33 h 244"/>
                  <a:gd name="T44" fmla="*/ 123 w 288"/>
                  <a:gd name="T45" fmla="*/ 23 h 244"/>
                  <a:gd name="T46" fmla="*/ 125 w 288"/>
                  <a:gd name="T47" fmla="*/ 20 h 244"/>
                  <a:gd name="T48" fmla="*/ 128 w 288"/>
                  <a:gd name="T49" fmla="*/ 13 h 244"/>
                  <a:gd name="T50" fmla="*/ 134 w 288"/>
                  <a:gd name="T51" fmla="*/ 4 h 244"/>
                  <a:gd name="T52" fmla="*/ 137 w 288"/>
                  <a:gd name="T53" fmla="*/ 0 h 244"/>
                  <a:gd name="T54" fmla="*/ 143 w 288"/>
                  <a:gd name="T55" fmla="*/ 0 h 244"/>
                  <a:gd name="T56" fmla="*/ 163 w 288"/>
                  <a:gd name="T57" fmla="*/ 0 h 244"/>
                  <a:gd name="T58" fmla="*/ 186 w 288"/>
                  <a:gd name="T59" fmla="*/ 0 h 244"/>
                  <a:gd name="T60" fmla="*/ 212 w 288"/>
                  <a:gd name="T61" fmla="*/ 0 h 244"/>
                  <a:gd name="T62" fmla="*/ 237 w 288"/>
                  <a:gd name="T63" fmla="*/ 0 h 244"/>
                  <a:gd name="T64" fmla="*/ 265 w 288"/>
                  <a:gd name="T65" fmla="*/ 0 h 244"/>
                  <a:gd name="T66" fmla="*/ 288 w 288"/>
                  <a:gd name="T67" fmla="*/ 0 h 244"/>
                  <a:gd name="T68" fmla="*/ 288 w 288"/>
                  <a:gd name="T69" fmla="*/ 20 h 244"/>
                  <a:gd name="T70" fmla="*/ 288 w 288"/>
                  <a:gd name="T71" fmla="*/ 60 h 244"/>
                  <a:gd name="T72" fmla="*/ 255 w 288"/>
                  <a:gd name="T73" fmla="*/ 60 h 244"/>
                  <a:gd name="T74" fmla="*/ 221 w 288"/>
                  <a:gd name="T75" fmla="*/ 60 h 244"/>
                  <a:gd name="T76" fmla="*/ 188 w 288"/>
                  <a:gd name="T77" fmla="*/ 60 h 244"/>
                  <a:gd name="T78" fmla="*/ 177 w 288"/>
                  <a:gd name="T79" fmla="*/ 60 h 244"/>
                  <a:gd name="T80" fmla="*/ 177 w 288"/>
                  <a:gd name="T81" fmla="*/ 96 h 244"/>
                  <a:gd name="T82" fmla="*/ 177 w 288"/>
                  <a:gd name="T83" fmla="*/ 131 h 244"/>
                  <a:gd name="T84" fmla="*/ 177 w 288"/>
                  <a:gd name="T85" fmla="*/ 153 h 244"/>
                  <a:gd name="T86" fmla="*/ 165 w 288"/>
                  <a:gd name="T87" fmla="*/ 157 h 244"/>
                  <a:gd name="T88" fmla="*/ 153 w 288"/>
                  <a:gd name="T89" fmla="*/ 158 h 244"/>
                  <a:gd name="T90" fmla="*/ 144 w 288"/>
                  <a:gd name="T91" fmla="*/ 161 h 244"/>
                  <a:gd name="T92" fmla="*/ 141 w 288"/>
                  <a:gd name="T93" fmla="*/ 163 h 244"/>
                  <a:gd name="T94" fmla="*/ 138 w 288"/>
                  <a:gd name="T95" fmla="*/ 166 h 244"/>
                  <a:gd name="T96" fmla="*/ 135 w 288"/>
                  <a:gd name="T97" fmla="*/ 174 h 244"/>
                  <a:gd name="T98" fmla="*/ 134 w 288"/>
                  <a:gd name="T99" fmla="*/ 179 h 244"/>
                  <a:gd name="T100" fmla="*/ 135 w 288"/>
                  <a:gd name="T101" fmla="*/ 195 h 244"/>
                  <a:gd name="T102" fmla="*/ 137 w 288"/>
                  <a:gd name="T103" fmla="*/ 208 h 244"/>
                  <a:gd name="T104" fmla="*/ 138 w 288"/>
                  <a:gd name="T105" fmla="*/ 220 h 244"/>
                  <a:gd name="T106" fmla="*/ 138 w 288"/>
                  <a:gd name="T107" fmla="*/ 230 h 244"/>
                  <a:gd name="T108" fmla="*/ 123 w 288"/>
                  <a:gd name="T109" fmla="*/ 230 h 244"/>
                  <a:gd name="T110" fmla="*/ 93 w 288"/>
                  <a:gd name="T111" fmla="*/ 230 h 244"/>
                  <a:gd name="T112" fmla="*/ 60 w 288"/>
                  <a:gd name="T113" fmla="*/ 230 h 244"/>
                  <a:gd name="T114" fmla="*/ 29 w 288"/>
                  <a:gd name="T115" fmla="*/ 230 h 244"/>
                  <a:gd name="T116" fmla="*/ 10 w 288"/>
                  <a:gd name="T117" fmla="*/ 230 h 244"/>
                  <a:gd name="T118" fmla="*/ 9 w 288"/>
                  <a:gd name="T119" fmla="*/ 234 h 244"/>
                  <a:gd name="T120" fmla="*/ 3 w 288"/>
                  <a:gd name="T121" fmla="*/ 238 h 244"/>
                  <a:gd name="T122" fmla="*/ 1 w 288"/>
                  <a:gd name="T123" fmla="*/ 241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88" h="244">
                    <a:moveTo>
                      <a:pt x="1" y="241"/>
                    </a:moveTo>
                    <a:lnTo>
                      <a:pt x="3" y="241"/>
                    </a:lnTo>
                    <a:lnTo>
                      <a:pt x="0" y="244"/>
                    </a:lnTo>
                    <a:lnTo>
                      <a:pt x="0" y="240"/>
                    </a:lnTo>
                    <a:lnTo>
                      <a:pt x="3" y="216"/>
                    </a:lnTo>
                    <a:lnTo>
                      <a:pt x="9" y="200"/>
                    </a:lnTo>
                    <a:lnTo>
                      <a:pt x="18" y="196"/>
                    </a:lnTo>
                    <a:lnTo>
                      <a:pt x="26" y="179"/>
                    </a:lnTo>
                    <a:lnTo>
                      <a:pt x="30" y="171"/>
                    </a:lnTo>
                    <a:lnTo>
                      <a:pt x="29" y="166"/>
                    </a:lnTo>
                    <a:lnTo>
                      <a:pt x="41" y="149"/>
                    </a:lnTo>
                    <a:lnTo>
                      <a:pt x="43" y="144"/>
                    </a:lnTo>
                    <a:lnTo>
                      <a:pt x="45" y="138"/>
                    </a:lnTo>
                    <a:lnTo>
                      <a:pt x="48" y="134"/>
                    </a:lnTo>
                    <a:lnTo>
                      <a:pt x="66" y="113"/>
                    </a:lnTo>
                    <a:lnTo>
                      <a:pt x="76" y="98"/>
                    </a:lnTo>
                    <a:lnTo>
                      <a:pt x="78" y="87"/>
                    </a:lnTo>
                    <a:lnTo>
                      <a:pt x="84" y="72"/>
                    </a:lnTo>
                    <a:lnTo>
                      <a:pt x="87" y="59"/>
                    </a:lnTo>
                    <a:lnTo>
                      <a:pt x="97" y="47"/>
                    </a:lnTo>
                    <a:lnTo>
                      <a:pt x="109" y="41"/>
                    </a:lnTo>
                    <a:lnTo>
                      <a:pt x="119" y="33"/>
                    </a:lnTo>
                    <a:lnTo>
                      <a:pt x="123" y="23"/>
                    </a:lnTo>
                    <a:lnTo>
                      <a:pt x="125" y="20"/>
                    </a:lnTo>
                    <a:lnTo>
                      <a:pt x="128" y="13"/>
                    </a:lnTo>
                    <a:lnTo>
                      <a:pt x="134" y="4"/>
                    </a:lnTo>
                    <a:lnTo>
                      <a:pt x="137" y="0"/>
                    </a:lnTo>
                    <a:lnTo>
                      <a:pt x="143" y="0"/>
                    </a:lnTo>
                    <a:lnTo>
                      <a:pt x="163" y="0"/>
                    </a:lnTo>
                    <a:lnTo>
                      <a:pt x="186" y="0"/>
                    </a:lnTo>
                    <a:lnTo>
                      <a:pt x="212" y="0"/>
                    </a:lnTo>
                    <a:lnTo>
                      <a:pt x="237" y="0"/>
                    </a:lnTo>
                    <a:lnTo>
                      <a:pt x="265" y="0"/>
                    </a:lnTo>
                    <a:lnTo>
                      <a:pt x="288" y="0"/>
                    </a:lnTo>
                    <a:lnTo>
                      <a:pt x="288" y="20"/>
                    </a:lnTo>
                    <a:lnTo>
                      <a:pt x="288" y="60"/>
                    </a:lnTo>
                    <a:lnTo>
                      <a:pt x="255" y="60"/>
                    </a:lnTo>
                    <a:lnTo>
                      <a:pt x="221" y="60"/>
                    </a:lnTo>
                    <a:lnTo>
                      <a:pt x="188" y="60"/>
                    </a:lnTo>
                    <a:lnTo>
                      <a:pt x="177" y="60"/>
                    </a:lnTo>
                    <a:lnTo>
                      <a:pt x="177" y="96"/>
                    </a:lnTo>
                    <a:lnTo>
                      <a:pt x="177" y="131"/>
                    </a:lnTo>
                    <a:lnTo>
                      <a:pt x="177" y="153"/>
                    </a:lnTo>
                    <a:lnTo>
                      <a:pt x="165" y="157"/>
                    </a:lnTo>
                    <a:lnTo>
                      <a:pt x="153" y="158"/>
                    </a:lnTo>
                    <a:lnTo>
                      <a:pt x="144" y="161"/>
                    </a:lnTo>
                    <a:lnTo>
                      <a:pt x="141" y="163"/>
                    </a:lnTo>
                    <a:lnTo>
                      <a:pt x="138" y="166"/>
                    </a:lnTo>
                    <a:lnTo>
                      <a:pt x="135" y="174"/>
                    </a:lnTo>
                    <a:lnTo>
                      <a:pt x="134" y="179"/>
                    </a:lnTo>
                    <a:lnTo>
                      <a:pt x="135" y="195"/>
                    </a:lnTo>
                    <a:lnTo>
                      <a:pt x="137" y="208"/>
                    </a:lnTo>
                    <a:lnTo>
                      <a:pt x="138" y="220"/>
                    </a:lnTo>
                    <a:lnTo>
                      <a:pt x="138" y="230"/>
                    </a:lnTo>
                    <a:lnTo>
                      <a:pt x="123" y="230"/>
                    </a:lnTo>
                    <a:lnTo>
                      <a:pt x="93" y="230"/>
                    </a:lnTo>
                    <a:lnTo>
                      <a:pt x="60" y="230"/>
                    </a:lnTo>
                    <a:lnTo>
                      <a:pt x="29" y="230"/>
                    </a:lnTo>
                    <a:lnTo>
                      <a:pt x="10" y="230"/>
                    </a:lnTo>
                    <a:lnTo>
                      <a:pt x="9" y="234"/>
                    </a:lnTo>
                    <a:lnTo>
                      <a:pt x="3" y="238"/>
                    </a:lnTo>
                    <a:lnTo>
                      <a:pt x="1" y="241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95B7CC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4" name="Freeform 515"/>
              <p:cNvSpPr>
                <a:spLocks/>
              </p:cNvSpPr>
              <p:nvPr/>
            </p:nvSpPr>
            <p:spPr bwMode="auto">
              <a:xfrm>
                <a:off x="2153" y="2702"/>
                <a:ext cx="273" cy="338"/>
              </a:xfrm>
              <a:custGeom>
                <a:avLst/>
                <a:gdLst>
                  <a:gd name="T0" fmla="*/ 260 w 273"/>
                  <a:gd name="T1" fmla="*/ 224 h 338"/>
                  <a:gd name="T2" fmla="*/ 259 w 273"/>
                  <a:gd name="T3" fmla="*/ 232 h 338"/>
                  <a:gd name="T4" fmla="*/ 246 w 273"/>
                  <a:gd name="T5" fmla="*/ 240 h 338"/>
                  <a:gd name="T6" fmla="*/ 239 w 273"/>
                  <a:gd name="T7" fmla="*/ 247 h 338"/>
                  <a:gd name="T8" fmla="*/ 236 w 273"/>
                  <a:gd name="T9" fmla="*/ 256 h 338"/>
                  <a:gd name="T10" fmla="*/ 223 w 273"/>
                  <a:gd name="T11" fmla="*/ 263 h 338"/>
                  <a:gd name="T12" fmla="*/ 216 w 273"/>
                  <a:gd name="T13" fmla="*/ 276 h 338"/>
                  <a:gd name="T14" fmla="*/ 207 w 273"/>
                  <a:gd name="T15" fmla="*/ 302 h 338"/>
                  <a:gd name="T16" fmla="*/ 199 w 273"/>
                  <a:gd name="T17" fmla="*/ 321 h 338"/>
                  <a:gd name="T18" fmla="*/ 193 w 273"/>
                  <a:gd name="T19" fmla="*/ 331 h 338"/>
                  <a:gd name="T20" fmla="*/ 184 w 273"/>
                  <a:gd name="T21" fmla="*/ 338 h 338"/>
                  <a:gd name="T22" fmla="*/ 134 w 273"/>
                  <a:gd name="T23" fmla="*/ 299 h 338"/>
                  <a:gd name="T24" fmla="*/ 131 w 273"/>
                  <a:gd name="T25" fmla="*/ 280 h 338"/>
                  <a:gd name="T26" fmla="*/ 9 w 273"/>
                  <a:gd name="T27" fmla="*/ 202 h 338"/>
                  <a:gd name="T28" fmla="*/ 9 w 273"/>
                  <a:gd name="T29" fmla="*/ 188 h 338"/>
                  <a:gd name="T30" fmla="*/ 21 w 273"/>
                  <a:gd name="T31" fmla="*/ 183 h 338"/>
                  <a:gd name="T32" fmla="*/ 28 w 273"/>
                  <a:gd name="T33" fmla="*/ 177 h 338"/>
                  <a:gd name="T34" fmla="*/ 15 w 273"/>
                  <a:gd name="T35" fmla="*/ 178 h 338"/>
                  <a:gd name="T36" fmla="*/ 6 w 273"/>
                  <a:gd name="T37" fmla="*/ 181 h 338"/>
                  <a:gd name="T38" fmla="*/ 0 w 273"/>
                  <a:gd name="T39" fmla="*/ 169 h 338"/>
                  <a:gd name="T40" fmla="*/ 4 w 273"/>
                  <a:gd name="T41" fmla="*/ 156 h 338"/>
                  <a:gd name="T42" fmla="*/ 22 w 273"/>
                  <a:gd name="T43" fmla="*/ 130 h 338"/>
                  <a:gd name="T44" fmla="*/ 29 w 273"/>
                  <a:gd name="T45" fmla="*/ 120 h 338"/>
                  <a:gd name="T46" fmla="*/ 35 w 273"/>
                  <a:gd name="T47" fmla="*/ 103 h 338"/>
                  <a:gd name="T48" fmla="*/ 34 w 273"/>
                  <a:gd name="T49" fmla="*/ 82 h 338"/>
                  <a:gd name="T50" fmla="*/ 33 w 273"/>
                  <a:gd name="T51" fmla="*/ 66 h 338"/>
                  <a:gd name="T52" fmla="*/ 25 w 273"/>
                  <a:gd name="T53" fmla="*/ 60 h 338"/>
                  <a:gd name="T54" fmla="*/ 19 w 273"/>
                  <a:gd name="T55" fmla="*/ 54 h 338"/>
                  <a:gd name="T56" fmla="*/ 13 w 273"/>
                  <a:gd name="T57" fmla="*/ 32 h 338"/>
                  <a:gd name="T58" fmla="*/ 12 w 273"/>
                  <a:gd name="T59" fmla="*/ 28 h 338"/>
                  <a:gd name="T60" fmla="*/ 10 w 273"/>
                  <a:gd name="T61" fmla="*/ 22 h 338"/>
                  <a:gd name="T62" fmla="*/ 1 w 273"/>
                  <a:gd name="T63" fmla="*/ 19 h 338"/>
                  <a:gd name="T64" fmla="*/ 9 w 273"/>
                  <a:gd name="T65" fmla="*/ 4 h 338"/>
                  <a:gd name="T66" fmla="*/ 24 w 273"/>
                  <a:gd name="T67" fmla="*/ 0 h 338"/>
                  <a:gd name="T68" fmla="*/ 51 w 273"/>
                  <a:gd name="T69" fmla="*/ 1 h 338"/>
                  <a:gd name="T70" fmla="*/ 72 w 273"/>
                  <a:gd name="T71" fmla="*/ 2 h 338"/>
                  <a:gd name="T72" fmla="*/ 92 w 273"/>
                  <a:gd name="T73" fmla="*/ 2 h 338"/>
                  <a:gd name="T74" fmla="*/ 126 w 273"/>
                  <a:gd name="T75" fmla="*/ 22 h 338"/>
                  <a:gd name="T76" fmla="*/ 146 w 273"/>
                  <a:gd name="T77" fmla="*/ 35 h 338"/>
                  <a:gd name="T78" fmla="*/ 171 w 273"/>
                  <a:gd name="T79" fmla="*/ 39 h 338"/>
                  <a:gd name="T80" fmla="*/ 200 w 273"/>
                  <a:gd name="T81" fmla="*/ 32 h 338"/>
                  <a:gd name="T82" fmla="*/ 221 w 273"/>
                  <a:gd name="T83" fmla="*/ 16 h 338"/>
                  <a:gd name="T84" fmla="*/ 255 w 273"/>
                  <a:gd name="T85" fmla="*/ 25 h 338"/>
                  <a:gd name="T86" fmla="*/ 269 w 273"/>
                  <a:gd name="T87" fmla="*/ 25 h 338"/>
                  <a:gd name="T88" fmla="*/ 271 w 273"/>
                  <a:gd name="T89" fmla="*/ 27 h 338"/>
                  <a:gd name="T90" fmla="*/ 243 w 273"/>
                  <a:gd name="T91" fmla="*/ 64 h 338"/>
                  <a:gd name="T92" fmla="*/ 242 w 273"/>
                  <a:gd name="T93" fmla="*/ 100 h 338"/>
                  <a:gd name="T94" fmla="*/ 242 w 273"/>
                  <a:gd name="T95" fmla="*/ 171 h 338"/>
                  <a:gd name="T96" fmla="*/ 246 w 273"/>
                  <a:gd name="T97" fmla="*/ 206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3" h="338">
                    <a:moveTo>
                      <a:pt x="246" y="206"/>
                    </a:moveTo>
                    <a:lnTo>
                      <a:pt x="260" y="224"/>
                    </a:lnTo>
                    <a:lnTo>
                      <a:pt x="261" y="227"/>
                    </a:lnTo>
                    <a:lnTo>
                      <a:pt x="259" y="232"/>
                    </a:lnTo>
                    <a:lnTo>
                      <a:pt x="252" y="238"/>
                    </a:lnTo>
                    <a:lnTo>
                      <a:pt x="246" y="240"/>
                    </a:lnTo>
                    <a:lnTo>
                      <a:pt x="243" y="241"/>
                    </a:lnTo>
                    <a:lnTo>
                      <a:pt x="239" y="247"/>
                    </a:lnTo>
                    <a:lnTo>
                      <a:pt x="236" y="252"/>
                    </a:lnTo>
                    <a:lnTo>
                      <a:pt x="236" y="256"/>
                    </a:lnTo>
                    <a:lnTo>
                      <a:pt x="224" y="261"/>
                    </a:lnTo>
                    <a:lnTo>
                      <a:pt x="223" y="263"/>
                    </a:lnTo>
                    <a:lnTo>
                      <a:pt x="220" y="266"/>
                    </a:lnTo>
                    <a:lnTo>
                      <a:pt x="216" y="276"/>
                    </a:lnTo>
                    <a:lnTo>
                      <a:pt x="214" y="288"/>
                    </a:lnTo>
                    <a:lnTo>
                      <a:pt x="207" y="302"/>
                    </a:lnTo>
                    <a:lnTo>
                      <a:pt x="202" y="310"/>
                    </a:lnTo>
                    <a:lnTo>
                      <a:pt x="199" y="321"/>
                    </a:lnTo>
                    <a:lnTo>
                      <a:pt x="196" y="327"/>
                    </a:lnTo>
                    <a:lnTo>
                      <a:pt x="193" y="331"/>
                    </a:lnTo>
                    <a:lnTo>
                      <a:pt x="190" y="334"/>
                    </a:lnTo>
                    <a:lnTo>
                      <a:pt x="184" y="338"/>
                    </a:lnTo>
                    <a:lnTo>
                      <a:pt x="137" y="305"/>
                    </a:lnTo>
                    <a:lnTo>
                      <a:pt x="134" y="299"/>
                    </a:lnTo>
                    <a:lnTo>
                      <a:pt x="131" y="286"/>
                    </a:lnTo>
                    <a:lnTo>
                      <a:pt x="131" y="280"/>
                    </a:lnTo>
                    <a:lnTo>
                      <a:pt x="129" y="277"/>
                    </a:lnTo>
                    <a:lnTo>
                      <a:pt x="9" y="202"/>
                    </a:lnTo>
                    <a:lnTo>
                      <a:pt x="3" y="198"/>
                    </a:lnTo>
                    <a:lnTo>
                      <a:pt x="9" y="188"/>
                    </a:lnTo>
                    <a:lnTo>
                      <a:pt x="15" y="188"/>
                    </a:lnTo>
                    <a:lnTo>
                      <a:pt x="21" y="183"/>
                    </a:lnTo>
                    <a:lnTo>
                      <a:pt x="28" y="180"/>
                    </a:lnTo>
                    <a:lnTo>
                      <a:pt x="28" y="177"/>
                    </a:lnTo>
                    <a:lnTo>
                      <a:pt x="22" y="177"/>
                    </a:lnTo>
                    <a:lnTo>
                      <a:pt x="15" y="178"/>
                    </a:lnTo>
                    <a:lnTo>
                      <a:pt x="10" y="180"/>
                    </a:lnTo>
                    <a:lnTo>
                      <a:pt x="6" y="181"/>
                    </a:lnTo>
                    <a:lnTo>
                      <a:pt x="4" y="175"/>
                    </a:lnTo>
                    <a:lnTo>
                      <a:pt x="0" y="169"/>
                    </a:lnTo>
                    <a:lnTo>
                      <a:pt x="1" y="159"/>
                    </a:lnTo>
                    <a:lnTo>
                      <a:pt x="4" y="156"/>
                    </a:lnTo>
                    <a:lnTo>
                      <a:pt x="15" y="138"/>
                    </a:lnTo>
                    <a:lnTo>
                      <a:pt x="22" y="130"/>
                    </a:lnTo>
                    <a:lnTo>
                      <a:pt x="22" y="128"/>
                    </a:lnTo>
                    <a:lnTo>
                      <a:pt x="29" y="120"/>
                    </a:lnTo>
                    <a:lnTo>
                      <a:pt x="33" y="113"/>
                    </a:lnTo>
                    <a:lnTo>
                      <a:pt x="35" y="103"/>
                    </a:lnTo>
                    <a:lnTo>
                      <a:pt x="35" y="90"/>
                    </a:lnTo>
                    <a:lnTo>
                      <a:pt x="34" y="82"/>
                    </a:lnTo>
                    <a:lnTo>
                      <a:pt x="34" y="71"/>
                    </a:lnTo>
                    <a:lnTo>
                      <a:pt x="33" y="66"/>
                    </a:lnTo>
                    <a:lnTo>
                      <a:pt x="28" y="61"/>
                    </a:lnTo>
                    <a:lnTo>
                      <a:pt x="25" y="60"/>
                    </a:lnTo>
                    <a:lnTo>
                      <a:pt x="22" y="57"/>
                    </a:lnTo>
                    <a:lnTo>
                      <a:pt x="19" y="54"/>
                    </a:lnTo>
                    <a:lnTo>
                      <a:pt x="16" y="49"/>
                    </a:lnTo>
                    <a:lnTo>
                      <a:pt x="13" y="32"/>
                    </a:lnTo>
                    <a:lnTo>
                      <a:pt x="12" y="29"/>
                    </a:lnTo>
                    <a:lnTo>
                      <a:pt x="12" y="28"/>
                    </a:lnTo>
                    <a:lnTo>
                      <a:pt x="12" y="24"/>
                    </a:lnTo>
                    <a:lnTo>
                      <a:pt x="10" y="22"/>
                    </a:lnTo>
                    <a:lnTo>
                      <a:pt x="3" y="21"/>
                    </a:lnTo>
                    <a:lnTo>
                      <a:pt x="1" y="19"/>
                    </a:lnTo>
                    <a:lnTo>
                      <a:pt x="0" y="18"/>
                    </a:lnTo>
                    <a:lnTo>
                      <a:pt x="9" y="4"/>
                    </a:lnTo>
                    <a:lnTo>
                      <a:pt x="16" y="0"/>
                    </a:lnTo>
                    <a:lnTo>
                      <a:pt x="24" y="0"/>
                    </a:lnTo>
                    <a:lnTo>
                      <a:pt x="42" y="1"/>
                    </a:lnTo>
                    <a:lnTo>
                      <a:pt x="51" y="1"/>
                    </a:lnTo>
                    <a:lnTo>
                      <a:pt x="63" y="0"/>
                    </a:lnTo>
                    <a:lnTo>
                      <a:pt x="72" y="2"/>
                    </a:lnTo>
                    <a:lnTo>
                      <a:pt x="81" y="1"/>
                    </a:lnTo>
                    <a:lnTo>
                      <a:pt x="92" y="2"/>
                    </a:lnTo>
                    <a:lnTo>
                      <a:pt x="103" y="7"/>
                    </a:lnTo>
                    <a:lnTo>
                      <a:pt x="126" y="22"/>
                    </a:lnTo>
                    <a:lnTo>
                      <a:pt x="132" y="30"/>
                    </a:lnTo>
                    <a:lnTo>
                      <a:pt x="146" y="35"/>
                    </a:lnTo>
                    <a:lnTo>
                      <a:pt x="156" y="35"/>
                    </a:lnTo>
                    <a:lnTo>
                      <a:pt x="171" y="39"/>
                    </a:lnTo>
                    <a:lnTo>
                      <a:pt x="184" y="39"/>
                    </a:lnTo>
                    <a:lnTo>
                      <a:pt x="200" y="32"/>
                    </a:lnTo>
                    <a:lnTo>
                      <a:pt x="210" y="21"/>
                    </a:lnTo>
                    <a:lnTo>
                      <a:pt x="221" y="16"/>
                    </a:lnTo>
                    <a:lnTo>
                      <a:pt x="233" y="14"/>
                    </a:lnTo>
                    <a:lnTo>
                      <a:pt x="255" y="25"/>
                    </a:lnTo>
                    <a:lnTo>
                      <a:pt x="263" y="24"/>
                    </a:lnTo>
                    <a:lnTo>
                      <a:pt x="269" y="25"/>
                    </a:lnTo>
                    <a:lnTo>
                      <a:pt x="273" y="24"/>
                    </a:lnTo>
                    <a:lnTo>
                      <a:pt x="271" y="27"/>
                    </a:lnTo>
                    <a:lnTo>
                      <a:pt x="258" y="49"/>
                    </a:lnTo>
                    <a:lnTo>
                      <a:pt x="243" y="64"/>
                    </a:lnTo>
                    <a:lnTo>
                      <a:pt x="242" y="65"/>
                    </a:lnTo>
                    <a:lnTo>
                      <a:pt x="242" y="100"/>
                    </a:lnTo>
                    <a:lnTo>
                      <a:pt x="242" y="135"/>
                    </a:lnTo>
                    <a:lnTo>
                      <a:pt x="242" y="171"/>
                    </a:lnTo>
                    <a:lnTo>
                      <a:pt x="242" y="201"/>
                    </a:lnTo>
                    <a:lnTo>
                      <a:pt x="246" y="206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5" name="Freeform 516"/>
              <p:cNvSpPr>
                <a:spLocks/>
              </p:cNvSpPr>
              <p:nvPr/>
            </p:nvSpPr>
            <p:spPr bwMode="auto">
              <a:xfrm>
                <a:off x="2153" y="2702"/>
                <a:ext cx="273" cy="338"/>
              </a:xfrm>
              <a:custGeom>
                <a:avLst/>
                <a:gdLst>
                  <a:gd name="T0" fmla="*/ 260 w 273"/>
                  <a:gd name="T1" fmla="*/ 224 h 338"/>
                  <a:gd name="T2" fmla="*/ 259 w 273"/>
                  <a:gd name="T3" fmla="*/ 232 h 338"/>
                  <a:gd name="T4" fmla="*/ 246 w 273"/>
                  <a:gd name="T5" fmla="*/ 240 h 338"/>
                  <a:gd name="T6" fmla="*/ 239 w 273"/>
                  <a:gd name="T7" fmla="*/ 247 h 338"/>
                  <a:gd name="T8" fmla="*/ 236 w 273"/>
                  <a:gd name="T9" fmla="*/ 256 h 338"/>
                  <a:gd name="T10" fmla="*/ 223 w 273"/>
                  <a:gd name="T11" fmla="*/ 263 h 338"/>
                  <a:gd name="T12" fmla="*/ 216 w 273"/>
                  <a:gd name="T13" fmla="*/ 276 h 338"/>
                  <a:gd name="T14" fmla="*/ 207 w 273"/>
                  <a:gd name="T15" fmla="*/ 302 h 338"/>
                  <a:gd name="T16" fmla="*/ 199 w 273"/>
                  <a:gd name="T17" fmla="*/ 321 h 338"/>
                  <a:gd name="T18" fmla="*/ 193 w 273"/>
                  <a:gd name="T19" fmla="*/ 331 h 338"/>
                  <a:gd name="T20" fmla="*/ 184 w 273"/>
                  <a:gd name="T21" fmla="*/ 338 h 338"/>
                  <a:gd name="T22" fmla="*/ 134 w 273"/>
                  <a:gd name="T23" fmla="*/ 299 h 338"/>
                  <a:gd name="T24" fmla="*/ 131 w 273"/>
                  <a:gd name="T25" fmla="*/ 280 h 338"/>
                  <a:gd name="T26" fmla="*/ 9 w 273"/>
                  <a:gd name="T27" fmla="*/ 202 h 338"/>
                  <a:gd name="T28" fmla="*/ 9 w 273"/>
                  <a:gd name="T29" fmla="*/ 188 h 338"/>
                  <a:gd name="T30" fmla="*/ 21 w 273"/>
                  <a:gd name="T31" fmla="*/ 183 h 338"/>
                  <a:gd name="T32" fmla="*/ 28 w 273"/>
                  <a:gd name="T33" fmla="*/ 177 h 338"/>
                  <a:gd name="T34" fmla="*/ 15 w 273"/>
                  <a:gd name="T35" fmla="*/ 178 h 338"/>
                  <a:gd name="T36" fmla="*/ 6 w 273"/>
                  <a:gd name="T37" fmla="*/ 181 h 338"/>
                  <a:gd name="T38" fmla="*/ 0 w 273"/>
                  <a:gd name="T39" fmla="*/ 169 h 338"/>
                  <a:gd name="T40" fmla="*/ 4 w 273"/>
                  <a:gd name="T41" fmla="*/ 156 h 338"/>
                  <a:gd name="T42" fmla="*/ 22 w 273"/>
                  <a:gd name="T43" fmla="*/ 130 h 338"/>
                  <a:gd name="T44" fmla="*/ 29 w 273"/>
                  <a:gd name="T45" fmla="*/ 120 h 338"/>
                  <a:gd name="T46" fmla="*/ 35 w 273"/>
                  <a:gd name="T47" fmla="*/ 103 h 338"/>
                  <a:gd name="T48" fmla="*/ 34 w 273"/>
                  <a:gd name="T49" fmla="*/ 82 h 338"/>
                  <a:gd name="T50" fmla="*/ 33 w 273"/>
                  <a:gd name="T51" fmla="*/ 66 h 338"/>
                  <a:gd name="T52" fmla="*/ 25 w 273"/>
                  <a:gd name="T53" fmla="*/ 60 h 338"/>
                  <a:gd name="T54" fmla="*/ 19 w 273"/>
                  <a:gd name="T55" fmla="*/ 54 h 338"/>
                  <a:gd name="T56" fmla="*/ 13 w 273"/>
                  <a:gd name="T57" fmla="*/ 32 h 338"/>
                  <a:gd name="T58" fmla="*/ 12 w 273"/>
                  <a:gd name="T59" fmla="*/ 28 h 338"/>
                  <a:gd name="T60" fmla="*/ 10 w 273"/>
                  <a:gd name="T61" fmla="*/ 22 h 338"/>
                  <a:gd name="T62" fmla="*/ 1 w 273"/>
                  <a:gd name="T63" fmla="*/ 19 h 338"/>
                  <a:gd name="T64" fmla="*/ 9 w 273"/>
                  <a:gd name="T65" fmla="*/ 4 h 338"/>
                  <a:gd name="T66" fmla="*/ 24 w 273"/>
                  <a:gd name="T67" fmla="*/ 0 h 338"/>
                  <a:gd name="T68" fmla="*/ 51 w 273"/>
                  <a:gd name="T69" fmla="*/ 1 h 338"/>
                  <a:gd name="T70" fmla="*/ 72 w 273"/>
                  <a:gd name="T71" fmla="*/ 2 h 338"/>
                  <a:gd name="T72" fmla="*/ 92 w 273"/>
                  <a:gd name="T73" fmla="*/ 2 h 338"/>
                  <a:gd name="T74" fmla="*/ 126 w 273"/>
                  <a:gd name="T75" fmla="*/ 22 h 338"/>
                  <a:gd name="T76" fmla="*/ 146 w 273"/>
                  <a:gd name="T77" fmla="*/ 35 h 338"/>
                  <a:gd name="T78" fmla="*/ 171 w 273"/>
                  <a:gd name="T79" fmla="*/ 39 h 338"/>
                  <a:gd name="T80" fmla="*/ 200 w 273"/>
                  <a:gd name="T81" fmla="*/ 32 h 338"/>
                  <a:gd name="T82" fmla="*/ 221 w 273"/>
                  <a:gd name="T83" fmla="*/ 16 h 338"/>
                  <a:gd name="T84" fmla="*/ 255 w 273"/>
                  <a:gd name="T85" fmla="*/ 25 h 338"/>
                  <a:gd name="T86" fmla="*/ 269 w 273"/>
                  <a:gd name="T87" fmla="*/ 25 h 338"/>
                  <a:gd name="T88" fmla="*/ 271 w 273"/>
                  <a:gd name="T89" fmla="*/ 27 h 338"/>
                  <a:gd name="T90" fmla="*/ 243 w 273"/>
                  <a:gd name="T91" fmla="*/ 64 h 338"/>
                  <a:gd name="T92" fmla="*/ 242 w 273"/>
                  <a:gd name="T93" fmla="*/ 100 h 338"/>
                  <a:gd name="T94" fmla="*/ 242 w 273"/>
                  <a:gd name="T95" fmla="*/ 171 h 338"/>
                  <a:gd name="T96" fmla="*/ 246 w 273"/>
                  <a:gd name="T97" fmla="*/ 206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3" h="338">
                    <a:moveTo>
                      <a:pt x="246" y="206"/>
                    </a:moveTo>
                    <a:lnTo>
                      <a:pt x="260" y="224"/>
                    </a:lnTo>
                    <a:lnTo>
                      <a:pt x="261" y="227"/>
                    </a:lnTo>
                    <a:lnTo>
                      <a:pt x="259" y="232"/>
                    </a:lnTo>
                    <a:lnTo>
                      <a:pt x="252" y="238"/>
                    </a:lnTo>
                    <a:lnTo>
                      <a:pt x="246" y="240"/>
                    </a:lnTo>
                    <a:lnTo>
                      <a:pt x="243" y="241"/>
                    </a:lnTo>
                    <a:lnTo>
                      <a:pt x="239" y="247"/>
                    </a:lnTo>
                    <a:lnTo>
                      <a:pt x="236" y="252"/>
                    </a:lnTo>
                    <a:lnTo>
                      <a:pt x="236" y="256"/>
                    </a:lnTo>
                    <a:lnTo>
                      <a:pt x="224" y="261"/>
                    </a:lnTo>
                    <a:lnTo>
                      <a:pt x="223" y="263"/>
                    </a:lnTo>
                    <a:lnTo>
                      <a:pt x="220" y="266"/>
                    </a:lnTo>
                    <a:lnTo>
                      <a:pt x="216" y="276"/>
                    </a:lnTo>
                    <a:lnTo>
                      <a:pt x="214" y="288"/>
                    </a:lnTo>
                    <a:lnTo>
                      <a:pt x="207" y="302"/>
                    </a:lnTo>
                    <a:lnTo>
                      <a:pt x="202" y="310"/>
                    </a:lnTo>
                    <a:lnTo>
                      <a:pt x="199" y="321"/>
                    </a:lnTo>
                    <a:lnTo>
                      <a:pt x="196" y="327"/>
                    </a:lnTo>
                    <a:lnTo>
                      <a:pt x="193" y="331"/>
                    </a:lnTo>
                    <a:lnTo>
                      <a:pt x="190" y="334"/>
                    </a:lnTo>
                    <a:lnTo>
                      <a:pt x="184" y="338"/>
                    </a:lnTo>
                    <a:lnTo>
                      <a:pt x="137" y="305"/>
                    </a:lnTo>
                    <a:lnTo>
                      <a:pt x="134" y="299"/>
                    </a:lnTo>
                    <a:lnTo>
                      <a:pt x="131" y="286"/>
                    </a:lnTo>
                    <a:lnTo>
                      <a:pt x="131" y="280"/>
                    </a:lnTo>
                    <a:lnTo>
                      <a:pt x="129" y="277"/>
                    </a:lnTo>
                    <a:lnTo>
                      <a:pt x="9" y="202"/>
                    </a:lnTo>
                    <a:lnTo>
                      <a:pt x="3" y="198"/>
                    </a:lnTo>
                    <a:lnTo>
                      <a:pt x="9" y="188"/>
                    </a:lnTo>
                    <a:lnTo>
                      <a:pt x="15" y="188"/>
                    </a:lnTo>
                    <a:lnTo>
                      <a:pt x="21" y="183"/>
                    </a:lnTo>
                    <a:lnTo>
                      <a:pt x="28" y="180"/>
                    </a:lnTo>
                    <a:lnTo>
                      <a:pt x="28" y="177"/>
                    </a:lnTo>
                    <a:lnTo>
                      <a:pt x="22" y="177"/>
                    </a:lnTo>
                    <a:lnTo>
                      <a:pt x="15" y="178"/>
                    </a:lnTo>
                    <a:lnTo>
                      <a:pt x="10" y="180"/>
                    </a:lnTo>
                    <a:lnTo>
                      <a:pt x="6" y="181"/>
                    </a:lnTo>
                    <a:lnTo>
                      <a:pt x="4" y="175"/>
                    </a:lnTo>
                    <a:lnTo>
                      <a:pt x="0" y="169"/>
                    </a:lnTo>
                    <a:lnTo>
                      <a:pt x="1" y="159"/>
                    </a:lnTo>
                    <a:lnTo>
                      <a:pt x="4" y="156"/>
                    </a:lnTo>
                    <a:lnTo>
                      <a:pt x="15" y="138"/>
                    </a:lnTo>
                    <a:lnTo>
                      <a:pt x="22" y="130"/>
                    </a:lnTo>
                    <a:lnTo>
                      <a:pt x="22" y="128"/>
                    </a:lnTo>
                    <a:lnTo>
                      <a:pt x="29" y="120"/>
                    </a:lnTo>
                    <a:lnTo>
                      <a:pt x="33" y="113"/>
                    </a:lnTo>
                    <a:lnTo>
                      <a:pt x="35" y="103"/>
                    </a:lnTo>
                    <a:lnTo>
                      <a:pt x="35" y="90"/>
                    </a:lnTo>
                    <a:lnTo>
                      <a:pt x="34" y="82"/>
                    </a:lnTo>
                    <a:lnTo>
                      <a:pt x="34" y="71"/>
                    </a:lnTo>
                    <a:lnTo>
                      <a:pt x="33" y="66"/>
                    </a:lnTo>
                    <a:lnTo>
                      <a:pt x="28" y="61"/>
                    </a:lnTo>
                    <a:lnTo>
                      <a:pt x="25" y="60"/>
                    </a:lnTo>
                    <a:lnTo>
                      <a:pt x="22" y="57"/>
                    </a:lnTo>
                    <a:lnTo>
                      <a:pt x="19" y="54"/>
                    </a:lnTo>
                    <a:lnTo>
                      <a:pt x="16" y="49"/>
                    </a:lnTo>
                    <a:lnTo>
                      <a:pt x="13" y="32"/>
                    </a:lnTo>
                    <a:lnTo>
                      <a:pt x="12" y="29"/>
                    </a:lnTo>
                    <a:lnTo>
                      <a:pt x="12" y="28"/>
                    </a:lnTo>
                    <a:lnTo>
                      <a:pt x="12" y="24"/>
                    </a:lnTo>
                    <a:lnTo>
                      <a:pt x="10" y="22"/>
                    </a:lnTo>
                    <a:lnTo>
                      <a:pt x="3" y="21"/>
                    </a:lnTo>
                    <a:lnTo>
                      <a:pt x="1" y="19"/>
                    </a:lnTo>
                    <a:lnTo>
                      <a:pt x="0" y="18"/>
                    </a:lnTo>
                    <a:lnTo>
                      <a:pt x="9" y="4"/>
                    </a:lnTo>
                    <a:lnTo>
                      <a:pt x="16" y="0"/>
                    </a:lnTo>
                    <a:lnTo>
                      <a:pt x="24" y="0"/>
                    </a:lnTo>
                    <a:lnTo>
                      <a:pt x="42" y="1"/>
                    </a:lnTo>
                    <a:lnTo>
                      <a:pt x="51" y="1"/>
                    </a:lnTo>
                    <a:lnTo>
                      <a:pt x="63" y="0"/>
                    </a:lnTo>
                    <a:lnTo>
                      <a:pt x="72" y="2"/>
                    </a:lnTo>
                    <a:lnTo>
                      <a:pt x="81" y="1"/>
                    </a:lnTo>
                    <a:lnTo>
                      <a:pt x="92" y="2"/>
                    </a:lnTo>
                    <a:lnTo>
                      <a:pt x="103" y="7"/>
                    </a:lnTo>
                    <a:lnTo>
                      <a:pt x="126" y="22"/>
                    </a:lnTo>
                    <a:lnTo>
                      <a:pt x="132" y="30"/>
                    </a:lnTo>
                    <a:lnTo>
                      <a:pt x="146" y="35"/>
                    </a:lnTo>
                    <a:lnTo>
                      <a:pt x="156" y="35"/>
                    </a:lnTo>
                    <a:lnTo>
                      <a:pt x="171" y="39"/>
                    </a:lnTo>
                    <a:lnTo>
                      <a:pt x="184" y="39"/>
                    </a:lnTo>
                    <a:lnTo>
                      <a:pt x="200" y="32"/>
                    </a:lnTo>
                    <a:lnTo>
                      <a:pt x="210" y="21"/>
                    </a:lnTo>
                    <a:lnTo>
                      <a:pt x="221" y="16"/>
                    </a:lnTo>
                    <a:lnTo>
                      <a:pt x="233" y="14"/>
                    </a:lnTo>
                    <a:lnTo>
                      <a:pt x="255" y="25"/>
                    </a:lnTo>
                    <a:lnTo>
                      <a:pt x="263" y="24"/>
                    </a:lnTo>
                    <a:lnTo>
                      <a:pt x="269" y="25"/>
                    </a:lnTo>
                    <a:lnTo>
                      <a:pt x="273" y="24"/>
                    </a:lnTo>
                    <a:lnTo>
                      <a:pt x="271" y="27"/>
                    </a:lnTo>
                    <a:lnTo>
                      <a:pt x="258" y="49"/>
                    </a:lnTo>
                    <a:lnTo>
                      <a:pt x="243" y="64"/>
                    </a:lnTo>
                    <a:lnTo>
                      <a:pt x="242" y="65"/>
                    </a:lnTo>
                    <a:lnTo>
                      <a:pt x="242" y="100"/>
                    </a:lnTo>
                    <a:lnTo>
                      <a:pt x="242" y="135"/>
                    </a:lnTo>
                    <a:lnTo>
                      <a:pt x="242" y="171"/>
                    </a:lnTo>
                    <a:lnTo>
                      <a:pt x="242" y="201"/>
                    </a:lnTo>
                    <a:lnTo>
                      <a:pt x="246" y="206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D1D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6" name="Freeform 517"/>
              <p:cNvSpPr>
                <a:spLocks/>
              </p:cNvSpPr>
              <p:nvPr/>
            </p:nvSpPr>
            <p:spPr bwMode="auto">
              <a:xfrm>
                <a:off x="1740" y="3171"/>
                <a:ext cx="401" cy="359"/>
              </a:xfrm>
              <a:custGeom>
                <a:avLst/>
                <a:gdLst>
                  <a:gd name="T0" fmla="*/ 318 w 401"/>
                  <a:gd name="T1" fmla="*/ 13 h 359"/>
                  <a:gd name="T2" fmla="*/ 337 w 401"/>
                  <a:gd name="T3" fmla="*/ 27 h 359"/>
                  <a:gd name="T4" fmla="*/ 374 w 401"/>
                  <a:gd name="T5" fmla="*/ 39 h 359"/>
                  <a:gd name="T6" fmla="*/ 377 w 401"/>
                  <a:gd name="T7" fmla="*/ 49 h 359"/>
                  <a:gd name="T8" fmla="*/ 389 w 401"/>
                  <a:gd name="T9" fmla="*/ 59 h 359"/>
                  <a:gd name="T10" fmla="*/ 398 w 401"/>
                  <a:gd name="T11" fmla="*/ 85 h 359"/>
                  <a:gd name="T12" fmla="*/ 396 w 401"/>
                  <a:gd name="T13" fmla="*/ 98 h 359"/>
                  <a:gd name="T14" fmla="*/ 392 w 401"/>
                  <a:gd name="T15" fmla="*/ 111 h 359"/>
                  <a:gd name="T16" fmla="*/ 388 w 401"/>
                  <a:gd name="T17" fmla="*/ 146 h 359"/>
                  <a:gd name="T18" fmla="*/ 395 w 401"/>
                  <a:gd name="T19" fmla="*/ 156 h 359"/>
                  <a:gd name="T20" fmla="*/ 381 w 401"/>
                  <a:gd name="T21" fmla="*/ 163 h 359"/>
                  <a:gd name="T22" fmla="*/ 374 w 401"/>
                  <a:gd name="T23" fmla="*/ 192 h 359"/>
                  <a:gd name="T24" fmla="*/ 374 w 401"/>
                  <a:gd name="T25" fmla="*/ 206 h 359"/>
                  <a:gd name="T26" fmla="*/ 384 w 401"/>
                  <a:gd name="T27" fmla="*/ 212 h 359"/>
                  <a:gd name="T28" fmla="*/ 281 w 401"/>
                  <a:gd name="T29" fmla="*/ 268 h 359"/>
                  <a:gd name="T30" fmla="*/ 274 w 401"/>
                  <a:gd name="T31" fmla="*/ 272 h 359"/>
                  <a:gd name="T32" fmla="*/ 255 w 401"/>
                  <a:gd name="T33" fmla="*/ 273 h 359"/>
                  <a:gd name="T34" fmla="*/ 233 w 401"/>
                  <a:gd name="T35" fmla="*/ 282 h 359"/>
                  <a:gd name="T36" fmla="*/ 229 w 401"/>
                  <a:gd name="T37" fmla="*/ 297 h 359"/>
                  <a:gd name="T38" fmla="*/ 221 w 401"/>
                  <a:gd name="T39" fmla="*/ 305 h 359"/>
                  <a:gd name="T40" fmla="*/ 207 w 401"/>
                  <a:gd name="T41" fmla="*/ 308 h 359"/>
                  <a:gd name="T42" fmla="*/ 194 w 401"/>
                  <a:gd name="T43" fmla="*/ 315 h 359"/>
                  <a:gd name="T44" fmla="*/ 180 w 401"/>
                  <a:gd name="T45" fmla="*/ 334 h 359"/>
                  <a:gd name="T46" fmla="*/ 173 w 401"/>
                  <a:gd name="T47" fmla="*/ 345 h 359"/>
                  <a:gd name="T48" fmla="*/ 157 w 401"/>
                  <a:gd name="T49" fmla="*/ 359 h 359"/>
                  <a:gd name="T50" fmla="*/ 146 w 401"/>
                  <a:gd name="T51" fmla="*/ 354 h 359"/>
                  <a:gd name="T52" fmla="*/ 111 w 401"/>
                  <a:gd name="T53" fmla="*/ 353 h 359"/>
                  <a:gd name="T54" fmla="*/ 98 w 401"/>
                  <a:gd name="T55" fmla="*/ 341 h 359"/>
                  <a:gd name="T56" fmla="*/ 71 w 401"/>
                  <a:gd name="T57" fmla="*/ 334 h 359"/>
                  <a:gd name="T58" fmla="*/ 33 w 401"/>
                  <a:gd name="T59" fmla="*/ 336 h 359"/>
                  <a:gd name="T60" fmla="*/ 15 w 401"/>
                  <a:gd name="T61" fmla="*/ 320 h 359"/>
                  <a:gd name="T62" fmla="*/ 0 w 401"/>
                  <a:gd name="T63" fmla="*/ 305 h 359"/>
                  <a:gd name="T64" fmla="*/ 0 w 401"/>
                  <a:gd name="T65" fmla="*/ 175 h 359"/>
                  <a:gd name="T66" fmla="*/ 67 w 401"/>
                  <a:gd name="T67" fmla="*/ 171 h 359"/>
                  <a:gd name="T68" fmla="*/ 67 w 401"/>
                  <a:gd name="T69" fmla="*/ 143 h 359"/>
                  <a:gd name="T70" fmla="*/ 70 w 401"/>
                  <a:gd name="T71" fmla="*/ 113 h 359"/>
                  <a:gd name="T72" fmla="*/ 71 w 401"/>
                  <a:gd name="T73" fmla="*/ 101 h 359"/>
                  <a:gd name="T74" fmla="*/ 77 w 401"/>
                  <a:gd name="T75" fmla="*/ 94 h 359"/>
                  <a:gd name="T76" fmla="*/ 83 w 401"/>
                  <a:gd name="T77" fmla="*/ 113 h 359"/>
                  <a:gd name="T78" fmla="*/ 101 w 401"/>
                  <a:gd name="T79" fmla="*/ 109 h 359"/>
                  <a:gd name="T80" fmla="*/ 117 w 401"/>
                  <a:gd name="T81" fmla="*/ 121 h 359"/>
                  <a:gd name="T82" fmla="*/ 152 w 401"/>
                  <a:gd name="T83" fmla="*/ 135 h 359"/>
                  <a:gd name="T84" fmla="*/ 173 w 401"/>
                  <a:gd name="T85" fmla="*/ 129 h 359"/>
                  <a:gd name="T86" fmla="*/ 209 w 401"/>
                  <a:gd name="T87" fmla="*/ 148 h 359"/>
                  <a:gd name="T88" fmla="*/ 227 w 401"/>
                  <a:gd name="T89" fmla="*/ 172 h 359"/>
                  <a:gd name="T90" fmla="*/ 251 w 401"/>
                  <a:gd name="T91" fmla="*/ 181 h 359"/>
                  <a:gd name="T92" fmla="*/ 260 w 401"/>
                  <a:gd name="T93" fmla="*/ 184 h 359"/>
                  <a:gd name="T94" fmla="*/ 266 w 401"/>
                  <a:gd name="T95" fmla="*/ 179 h 359"/>
                  <a:gd name="T96" fmla="*/ 260 w 401"/>
                  <a:gd name="T97" fmla="*/ 146 h 359"/>
                  <a:gd name="T98" fmla="*/ 236 w 401"/>
                  <a:gd name="T99" fmla="*/ 145 h 359"/>
                  <a:gd name="T100" fmla="*/ 224 w 401"/>
                  <a:gd name="T101" fmla="*/ 124 h 359"/>
                  <a:gd name="T102" fmla="*/ 237 w 401"/>
                  <a:gd name="T103" fmla="*/ 81 h 359"/>
                  <a:gd name="T104" fmla="*/ 232 w 401"/>
                  <a:gd name="T105" fmla="*/ 36 h 359"/>
                  <a:gd name="T106" fmla="*/ 242 w 401"/>
                  <a:gd name="T107" fmla="*/ 15 h 359"/>
                  <a:gd name="T108" fmla="*/ 255 w 401"/>
                  <a:gd name="T109" fmla="*/ 8 h 359"/>
                  <a:gd name="T110" fmla="*/ 295 w 401"/>
                  <a:gd name="T111" fmla="*/ 14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01" h="359">
                    <a:moveTo>
                      <a:pt x="302" y="15"/>
                    </a:moveTo>
                    <a:lnTo>
                      <a:pt x="309" y="21"/>
                    </a:lnTo>
                    <a:lnTo>
                      <a:pt x="314" y="14"/>
                    </a:lnTo>
                    <a:lnTo>
                      <a:pt x="318" y="13"/>
                    </a:lnTo>
                    <a:lnTo>
                      <a:pt x="323" y="15"/>
                    </a:lnTo>
                    <a:lnTo>
                      <a:pt x="329" y="20"/>
                    </a:lnTo>
                    <a:lnTo>
                      <a:pt x="333" y="24"/>
                    </a:lnTo>
                    <a:lnTo>
                      <a:pt x="337" y="27"/>
                    </a:lnTo>
                    <a:lnTo>
                      <a:pt x="343" y="29"/>
                    </a:lnTo>
                    <a:lnTo>
                      <a:pt x="361" y="38"/>
                    </a:lnTo>
                    <a:lnTo>
                      <a:pt x="368" y="39"/>
                    </a:lnTo>
                    <a:lnTo>
                      <a:pt x="374" y="39"/>
                    </a:lnTo>
                    <a:lnTo>
                      <a:pt x="376" y="41"/>
                    </a:lnTo>
                    <a:lnTo>
                      <a:pt x="377" y="44"/>
                    </a:lnTo>
                    <a:lnTo>
                      <a:pt x="377" y="45"/>
                    </a:lnTo>
                    <a:lnTo>
                      <a:pt x="377" y="49"/>
                    </a:lnTo>
                    <a:lnTo>
                      <a:pt x="379" y="49"/>
                    </a:lnTo>
                    <a:lnTo>
                      <a:pt x="380" y="54"/>
                    </a:lnTo>
                    <a:lnTo>
                      <a:pt x="386" y="54"/>
                    </a:lnTo>
                    <a:lnTo>
                      <a:pt x="389" y="59"/>
                    </a:lnTo>
                    <a:lnTo>
                      <a:pt x="391" y="62"/>
                    </a:lnTo>
                    <a:lnTo>
                      <a:pt x="393" y="69"/>
                    </a:lnTo>
                    <a:lnTo>
                      <a:pt x="396" y="73"/>
                    </a:lnTo>
                    <a:lnTo>
                      <a:pt x="398" y="85"/>
                    </a:lnTo>
                    <a:lnTo>
                      <a:pt x="401" y="87"/>
                    </a:lnTo>
                    <a:lnTo>
                      <a:pt x="401" y="90"/>
                    </a:lnTo>
                    <a:lnTo>
                      <a:pt x="401" y="94"/>
                    </a:lnTo>
                    <a:lnTo>
                      <a:pt x="396" y="98"/>
                    </a:lnTo>
                    <a:lnTo>
                      <a:pt x="395" y="98"/>
                    </a:lnTo>
                    <a:lnTo>
                      <a:pt x="392" y="99"/>
                    </a:lnTo>
                    <a:lnTo>
                      <a:pt x="391" y="105"/>
                    </a:lnTo>
                    <a:lnTo>
                      <a:pt x="392" y="111"/>
                    </a:lnTo>
                    <a:lnTo>
                      <a:pt x="388" y="121"/>
                    </a:lnTo>
                    <a:lnTo>
                      <a:pt x="389" y="127"/>
                    </a:lnTo>
                    <a:lnTo>
                      <a:pt x="389" y="137"/>
                    </a:lnTo>
                    <a:lnTo>
                      <a:pt x="388" y="146"/>
                    </a:lnTo>
                    <a:lnTo>
                      <a:pt x="389" y="148"/>
                    </a:lnTo>
                    <a:lnTo>
                      <a:pt x="391" y="151"/>
                    </a:lnTo>
                    <a:lnTo>
                      <a:pt x="395" y="152"/>
                    </a:lnTo>
                    <a:lnTo>
                      <a:pt x="395" y="156"/>
                    </a:lnTo>
                    <a:lnTo>
                      <a:pt x="395" y="159"/>
                    </a:lnTo>
                    <a:lnTo>
                      <a:pt x="388" y="160"/>
                    </a:lnTo>
                    <a:lnTo>
                      <a:pt x="385" y="162"/>
                    </a:lnTo>
                    <a:lnTo>
                      <a:pt x="381" y="163"/>
                    </a:lnTo>
                    <a:lnTo>
                      <a:pt x="381" y="164"/>
                    </a:lnTo>
                    <a:lnTo>
                      <a:pt x="379" y="174"/>
                    </a:lnTo>
                    <a:lnTo>
                      <a:pt x="377" y="184"/>
                    </a:lnTo>
                    <a:lnTo>
                      <a:pt x="374" y="192"/>
                    </a:lnTo>
                    <a:lnTo>
                      <a:pt x="371" y="198"/>
                    </a:lnTo>
                    <a:lnTo>
                      <a:pt x="370" y="200"/>
                    </a:lnTo>
                    <a:lnTo>
                      <a:pt x="371" y="205"/>
                    </a:lnTo>
                    <a:lnTo>
                      <a:pt x="374" y="206"/>
                    </a:lnTo>
                    <a:lnTo>
                      <a:pt x="377" y="211"/>
                    </a:lnTo>
                    <a:lnTo>
                      <a:pt x="382" y="211"/>
                    </a:lnTo>
                    <a:lnTo>
                      <a:pt x="383" y="211"/>
                    </a:lnTo>
                    <a:lnTo>
                      <a:pt x="384" y="212"/>
                    </a:lnTo>
                    <a:lnTo>
                      <a:pt x="377" y="212"/>
                    </a:lnTo>
                    <a:lnTo>
                      <a:pt x="275" y="250"/>
                    </a:lnTo>
                    <a:lnTo>
                      <a:pt x="280" y="260"/>
                    </a:lnTo>
                    <a:lnTo>
                      <a:pt x="281" y="268"/>
                    </a:lnTo>
                    <a:lnTo>
                      <a:pt x="284" y="270"/>
                    </a:lnTo>
                    <a:lnTo>
                      <a:pt x="283" y="271"/>
                    </a:lnTo>
                    <a:lnTo>
                      <a:pt x="278" y="271"/>
                    </a:lnTo>
                    <a:lnTo>
                      <a:pt x="274" y="272"/>
                    </a:lnTo>
                    <a:lnTo>
                      <a:pt x="269" y="271"/>
                    </a:lnTo>
                    <a:lnTo>
                      <a:pt x="266" y="270"/>
                    </a:lnTo>
                    <a:lnTo>
                      <a:pt x="263" y="270"/>
                    </a:lnTo>
                    <a:lnTo>
                      <a:pt x="255" y="273"/>
                    </a:lnTo>
                    <a:lnTo>
                      <a:pt x="245" y="274"/>
                    </a:lnTo>
                    <a:lnTo>
                      <a:pt x="241" y="278"/>
                    </a:lnTo>
                    <a:lnTo>
                      <a:pt x="237" y="282"/>
                    </a:lnTo>
                    <a:lnTo>
                      <a:pt x="233" y="282"/>
                    </a:lnTo>
                    <a:lnTo>
                      <a:pt x="230" y="284"/>
                    </a:lnTo>
                    <a:lnTo>
                      <a:pt x="229" y="287"/>
                    </a:lnTo>
                    <a:lnTo>
                      <a:pt x="229" y="294"/>
                    </a:lnTo>
                    <a:lnTo>
                      <a:pt x="229" y="297"/>
                    </a:lnTo>
                    <a:lnTo>
                      <a:pt x="229" y="299"/>
                    </a:lnTo>
                    <a:lnTo>
                      <a:pt x="227" y="302"/>
                    </a:lnTo>
                    <a:lnTo>
                      <a:pt x="227" y="305"/>
                    </a:lnTo>
                    <a:lnTo>
                      <a:pt x="221" y="305"/>
                    </a:lnTo>
                    <a:lnTo>
                      <a:pt x="214" y="303"/>
                    </a:lnTo>
                    <a:lnTo>
                      <a:pt x="210" y="305"/>
                    </a:lnTo>
                    <a:lnTo>
                      <a:pt x="209" y="308"/>
                    </a:lnTo>
                    <a:lnTo>
                      <a:pt x="207" y="308"/>
                    </a:lnTo>
                    <a:lnTo>
                      <a:pt x="203" y="314"/>
                    </a:lnTo>
                    <a:lnTo>
                      <a:pt x="198" y="313"/>
                    </a:lnTo>
                    <a:lnTo>
                      <a:pt x="195" y="314"/>
                    </a:lnTo>
                    <a:lnTo>
                      <a:pt x="194" y="315"/>
                    </a:lnTo>
                    <a:lnTo>
                      <a:pt x="192" y="318"/>
                    </a:lnTo>
                    <a:lnTo>
                      <a:pt x="190" y="320"/>
                    </a:lnTo>
                    <a:lnTo>
                      <a:pt x="186" y="327"/>
                    </a:lnTo>
                    <a:lnTo>
                      <a:pt x="180" y="334"/>
                    </a:lnTo>
                    <a:lnTo>
                      <a:pt x="177" y="337"/>
                    </a:lnTo>
                    <a:lnTo>
                      <a:pt x="177" y="341"/>
                    </a:lnTo>
                    <a:lnTo>
                      <a:pt x="176" y="344"/>
                    </a:lnTo>
                    <a:lnTo>
                      <a:pt x="173" y="345"/>
                    </a:lnTo>
                    <a:lnTo>
                      <a:pt x="170" y="352"/>
                    </a:lnTo>
                    <a:lnTo>
                      <a:pt x="165" y="356"/>
                    </a:lnTo>
                    <a:lnTo>
                      <a:pt x="161" y="356"/>
                    </a:lnTo>
                    <a:lnTo>
                      <a:pt x="157" y="359"/>
                    </a:lnTo>
                    <a:lnTo>
                      <a:pt x="154" y="357"/>
                    </a:lnTo>
                    <a:lnTo>
                      <a:pt x="153" y="354"/>
                    </a:lnTo>
                    <a:lnTo>
                      <a:pt x="150" y="353"/>
                    </a:lnTo>
                    <a:lnTo>
                      <a:pt x="146" y="354"/>
                    </a:lnTo>
                    <a:lnTo>
                      <a:pt x="143" y="353"/>
                    </a:lnTo>
                    <a:lnTo>
                      <a:pt x="131" y="355"/>
                    </a:lnTo>
                    <a:lnTo>
                      <a:pt x="123" y="351"/>
                    </a:lnTo>
                    <a:lnTo>
                      <a:pt x="111" y="353"/>
                    </a:lnTo>
                    <a:lnTo>
                      <a:pt x="110" y="352"/>
                    </a:lnTo>
                    <a:lnTo>
                      <a:pt x="107" y="350"/>
                    </a:lnTo>
                    <a:lnTo>
                      <a:pt x="104" y="348"/>
                    </a:lnTo>
                    <a:lnTo>
                      <a:pt x="98" y="341"/>
                    </a:lnTo>
                    <a:lnTo>
                      <a:pt x="96" y="339"/>
                    </a:lnTo>
                    <a:lnTo>
                      <a:pt x="86" y="337"/>
                    </a:lnTo>
                    <a:lnTo>
                      <a:pt x="74" y="337"/>
                    </a:lnTo>
                    <a:lnTo>
                      <a:pt x="71" y="334"/>
                    </a:lnTo>
                    <a:lnTo>
                      <a:pt x="45" y="341"/>
                    </a:lnTo>
                    <a:lnTo>
                      <a:pt x="40" y="342"/>
                    </a:lnTo>
                    <a:lnTo>
                      <a:pt x="35" y="339"/>
                    </a:lnTo>
                    <a:lnTo>
                      <a:pt x="33" y="336"/>
                    </a:lnTo>
                    <a:lnTo>
                      <a:pt x="27" y="333"/>
                    </a:lnTo>
                    <a:lnTo>
                      <a:pt x="24" y="329"/>
                    </a:lnTo>
                    <a:lnTo>
                      <a:pt x="18" y="324"/>
                    </a:lnTo>
                    <a:lnTo>
                      <a:pt x="15" y="320"/>
                    </a:lnTo>
                    <a:lnTo>
                      <a:pt x="6" y="314"/>
                    </a:lnTo>
                    <a:lnTo>
                      <a:pt x="4" y="309"/>
                    </a:lnTo>
                    <a:lnTo>
                      <a:pt x="0" y="305"/>
                    </a:lnTo>
                    <a:lnTo>
                      <a:pt x="0" y="305"/>
                    </a:lnTo>
                    <a:lnTo>
                      <a:pt x="0" y="281"/>
                    </a:lnTo>
                    <a:lnTo>
                      <a:pt x="0" y="245"/>
                    </a:lnTo>
                    <a:lnTo>
                      <a:pt x="0" y="209"/>
                    </a:lnTo>
                    <a:lnTo>
                      <a:pt x="0" y="175"/>
                    </a:lnTo>
                    <a:lnTo>
                      <a:pt x="37" y="175"/>
                    </a:lnTo>
                    <a:lnTo>
                      <a:pt x="74" y="175"/>
                    </a:lnTo>
                    <a:lnTo>
                      <a:pt x="68" y="172"/>
                    </a:lnTo>
                    <a:lnTo>
                      <a:pt x="67" y="171"/>
                    </a:lnTo>
                    <a:lnTo>
                      <a:pt x="65" y="167"/>
                    </a:lnTo>
                    <a:lnTo>
                      <a:pt x="65" y="157"/>
                    </a:lnTo>
                    <a:lnTo>
                      <a:pt x="67" y="152"/>
                    </a:lnTo>
                    <a:lnTo>
                      <a:pt x="67" y="143"/>
                    </a:lnTo>
                    <a:lnTo>
                      <a:pt x="67" y="133"/>
                    </a:lnTo>
                    <a:lnTo>
                      <a:pt x="68" y="125"/>
                    </a:lnTo>
                    <a:lnTo>
                      <a:pt x="70" y="117"/>
                    </a:lnTo>
                    <a:lnTo>
                      <a:pt x="70" y="113"/>
                    </a:lnTo>
                    <a:lnTo>
                      <a:pt x="70" y="110"/>
                    </a:lnTo>
                    <a:lnTo>
                      <a:pt x="70" y="104"/>
                    </a:lnTo>
                    <a:lnTo>
                      <a:pt x="70" y="101"/>
                    </a:lnTo>
                    <a:lnTo>
                      <a:pt x="71" y="101"/>
                    </a:lnTo>
                    <a:lnTo>
                      <a:pt x="70" y="98"/>
                    </a:lnTo>
                    <a:lnTo>
                      <a:pt x="68" y="98"/>
                    </a:lnTo>
                    <a:lnTo>
                      <a:pt x="74" y="94"/>
                    </a:lnTo>
                    <a:lnTo>
                      <a:pt x="77" y="94"/>
                    </a:lnTo>
                    <a:lnTo>
                      <a:pt x="79" y="94"/>
                    </a:lnTo>
                    <a:lnTo>
                      <a:pt x="83" y="101"/>
                    </a:lnTo>
                    <a:lnTo>
                      <a:pt x="82" y="110"/>
                    </a:lnTo>
                    <a:lnTo>
                      <a:pt x="83" y="113"/>
                    </a:lnTo>
                    <a:lnTo>
                      <a:pt x="86" y="113"/>
                    </a:lnTo>
                    <a:lnTo>
                      <a:pt x="94" y="110"/>
                    </a:lnTo>
                    <a:lnTo>
                      <a:pt x="97" y="109"/>
                    </a:lnTo>
                    <a:lnTo>
                      <a:pt x="101" y="109"/>
                    </a:lnTo>
                    <a:lnTo>
                      <a:pt x="108" y="105"/>
                    </a:lnTo>
                    <a:lnTo>
                      <a:pt x="113" y="111"/>
                    </a:lnTo>
                    <a:lnTo>
                      <a:pt x="114" y="117"/>
                    </a:lnTo>
                    <a:lnTo>
                      <a:pt x="117" y="121"/>
                    </a:lnTo>
                    <a:lnTo>
                      <a:pt x="125" y="124"/>
                    </a:lnTo>
                    <a:lnTo>
                      <a:pt x="134" y="129"/>
                    </a:lnTo>
                    <a:lnTo>
                      <a:pt x="145" y="133"/>
                    </a:lnTo>
                    <a:lnTo>
                      <a:pt x="152" y="135"/>
                    </a:lnTo>
                    <a:lnTo>
                      <a:pt x="157" y="133"/>
                    </a:lnTo>
                    <a:lnTo>
                      <a:pt x="165" y="129"/>
                    </a:lnTo>
                    <a:lnTo>
                      <a:pt x="171" y="129"/>
                    </a:lnTo>
                    <a:lnTo>
                      <a:pt x="173" y="129"/>
                    </a:lnTo>
                    <a:lnTo>
                      <a:pt x="187" y="141"/>
                    </a:lnTo>
                    <a:lnTo>
                      <a:pt x="195" y="146"/>
                    </a:lnTo>
                    <a:lnTo>
                      <a:pt x="202" y="148"/>
                    </a:lnTo>
                    <a:lnTo>
                      <a:pt x="209" y="148"/>
                    </a:lnTo>
                    <a:lnTo>
                      <a:pt x="214" y="153"/>
                    </a:lnTo>
                    <a:lnTo>
                      <a:pt x="217" y="160"/>
                    </a:lnTo>
                    <a:lnTo>
                      <a:pt x="218" y="165"/>
                    </a:lnTo>
                    <a:lnTo>
                      <a:pt x="227" y="172"/>
                    </a:lnTo>
                    <a:lnTo>
                      <a:pt x="236" y="178"/>
                    </a:lnTo>
                    <a:lnTo>
                      <a:pt x="242" y="180"/>
                    </a:lnTo>
                    <a:lnTo>
                      <a:pt x="248" y="181"/>
                    </a:lnTo>
                    <a:lnTo>
                      <a:pt x="251" y="181"/>
                    </a:lnTo>
                    <a:lnTo>
                      <a:pt x="254" y="179"/>
                    </a:lnTo>
                    <a:lnTo>
                      <a:pt x="257" y="179"/>
                    </a:lnTo>
                    <a:lnTo>
                      <a:pt x="257" y="179"/>
                    </a:lnTo>
                    <a:lnTo>
                      <a:pt x="260" y="184"/>
                    </a:lnTo>
                    <a:lnTo>
                      <a:pt x="263" y="185"/>
                    </a:lnTo>
                    <a:lnTo>
                      <a:pt x="266" y="185"/>
                    </a:lnTo>
                    <a:lnTo>
                      <a:pt x="266" y="184"/>
                    </a:lnTo>
                    <a:lnTo>
                      <a:pt x="266" y="179"/>
                    </a:lnTo>
                    <a:lnTo>
                      <a:pt x="266" y="175"/>
                    </a:lnTo>
                    <a:lnTo>
                      <a:pt x="266" y="151"/>
                    </a:lnTo>
                    <a:lnTo>
                      <a:pt x="263" y="146"/>
                    </a:lnTo>
                    <a:lnTo>
                      <a:pt x="260" y="146"/>
                    </a:lnTo>
                    <a:lnTo>
                      <a:pt x="254" y="149"/>
                    </a:lnTo>
                    <a:lnTo>
                      <a:pt x="248" y="148"/>
                    </a:lnTo>
                    <a:lnTo>
                      <a:pt x="240" y="146"/>
                    </a:lnTo>
                    <a:lnTo>
                      <a:pt x="236" y="145"/>
                    </a:lnTo>
                    <a:lnTo>
                      <a:pt x="229" y="136"/>
                    </a:lnTo>
                    <a:lnTo>
                      <a:pt x="224" y="132"/>
                    </a:lnTo>
                    <a:lnTo>
                      <a:pt x="224" y="129"/>
                    </a:lnTo>
                    <a:lnTo>
                      <a:pt x="224" y="124"/>
                    </a:lnTo>
                    <a:lnTo>
                      <a:pt x="224" y="118"/>
                    </a:lnTo>
                    <a:lnTo>
                      <a:pt x="227" y="111"/>
                    </a:lnTo>
                    <a:lnTo>
                      <a:pt x="236" y="86"/>
                    </a:lnTo>
                    <a:lnTo>
                      <a:pt x="237" y="81"/>
                    </a:lnTo>
                    <a:lnTo>
                      <a:pt x="238" y="65"/>
                    </a:lnTo>
                    <a:lnTo>
                      <a:pt x="236" y="55"/>
                    </a:lnTo>
                    <a:lnTo>
                      <a:pt x="232" y="43"/>
                    </a:lnTo>
                    <a:lnTo>
                      <a:pt x="232" y="36"/>
                    </a:lnTo>
                    <a:lnTo>
                      <a:pt x="233" y="35"/>
                    </a:lnTo>
                    <a:lnTo>
                      <a:pt x="235" y="27"/>
                    </a:lnTo>
                    <a:lnTo>
                      <a:pt x="238" y="23"/>
                    </a:lnTo>
                    <a:lnTo>
                      <a:pt x="242" y="15"/>
                    </a:lnTo>
                    <a:lnTo>
                      <a:pt x="244" y="13"/>
                    </a:lnTo>
                    <a:lnTo>
                      <a:pt x="247" y="11"/>
                    </a:lnTo>
                    <a:lnTo>
                      <a:pt x="248" y="11"/>
                    </a:lnTo>
                    <a:lnTo>
                      <a:pt x="255" y="8"/>
                    </a:lnTo>
                    <a:lnTo>
                      <a:pt x="293" y="0"/>
                    </a:lnTo>
                    <a:lnTo>
                      <a:pt x="295" y="3"/>
                    </a:lnTo>
                    <a:lnTo>
                      <a:pt x="295" y="7"/>
                    </a:lnTo>
                    <a:lnTo>
                      <a:pt x="295" y="14"/>
                    </a:lnTo>
                    <a:lnTo>
                      <a:pt x="298" y="15"/>
                    </a:lnTo>
                    <a:lnTo>
                      <a:pt x="302" y="15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7" name="Freeform 518"/>
              <p:cNvSpPr>
                <a:spLocks/>
              </p:cNvSpPr>
              <p:nvPr/>
            </p:nvSpPr>
            <p:spPr bwMode="auto">
              <a:xfrm>
                <a:off x="1740" y="3171"/>
                <a:ext cx="401" cy="359"/>
              </a:xfrm>
              <a:custGeom>
                <a:avLst/>
                <a:gdLst>
                  <a:gd name="T0" fmla="*/ 318 w 401"/>
                  <a:gd name="T1" fmla="*/ 13 h 359"/>
                  <a:gd name="T2" fmla="*/ 337 w 401"/>
                  <a:gd name="T3" fmla="*/ 27 h 359"/>
                  <a:gd name="T4" fmla="*/ 374 w 401"/>
                  <a:gd name="T5" fmla="*/ 39 h 359"/>
                  <a:gd name="T6" fmla="*/ 377 w 401"/>
                  <a:gd name="T7" fmla="*/ 49 h 359"/>
                  <a:gd name="T8" fmla="*/ 389 w 401"/>
                  <a:gd name="T9" fmla="*/ 59 h 359"/>
                  <a:gd name="T10" fmla="*/ 398 w 401"/>
                  <a:gd name="T11" fmla="*/ 85 h 359"/>
                  <a:gd name="T12" fmla="*/ 396 w 401"/>
                  <a:gd name="T13" fmla="*/ 98 h 359"/>
                  <a:gd name="T14" fmla="*/ 392 w 401"/>
                  <a:gd name="T15" fmla="*/ 111 h 359"/>
                  <a:gd name="T16" fmla="*/ 388 w 401"/>
                  <a:gd name="T17" fmla="*/ 146 h 359"/>
                  <a:gd name="T18" fmla="*/ 395 w 401"/>
                  <a:gd name="T19" fmla="*/ 156 h 359"/>
                  <a:gd name="T20" fmla="*/ 381 w 401"/>
                  <a:gd name="T21" fmla="*/ 163 h 359"/>
                  <a:gd name="T22" fmla="*/ 374 w 401"/>
                  <a:gd name="T23" fmla="*/ 192 h 359"/>
                  <a:gd name="T24" fmla="*/ 374 w 401"/>
                  <a:gd name="T25" fmla="*/ 206 h 359"/>
                  <a:gd name="T26" fmla="*/ 384 w 401"/>
                  <a:gd name="T27" fmla="*/ 212 h 359"/>
                  <a:gd name="T28" fmla="*/ 281 w 401"/>
                  <a:gd name="T29" fmla="*/ 268 h 359"/>
                  <a:gd name="T30" fmla="*/ 274 w 401"/>
                  <a:gd name="T31" fmla="*/ 272 h 359"/>
                  <a:gd name="T32" fmla="*/ 255 w 401"/>
                  <a:gd name="T33" fmla="*/ 273 h 359"/>
                  <a:gd name="T34" fmla="*/ 233 w 401"/>
                  <a:gd name="T35" fmla="*/ 282 h 359"/>
                  <a:gd name="T36" fmla="*/ 229 w 401"/>
                  <a:gd name="T37" fmla="*/ 297 h 359"/>
                  <a:gd name="T38" fmla="*/ 221 w 401"/>
                  <a:gd name="T39" fmla="*/ 305 h 359"/>
                  <a:gd name="T40" fmla="*/ 207 w 401"/>
                  <a:gd name="T41" fmla="*/ 308 h 359"/>
                  <a:gd name="T42" fmla="*/ 194 w 401"/>
                  <a:gd name="T43" fmla="*/ 315 h 359"/>
                  <a:gd name="T44" fmla="*/ 180 w 401"/>
                  <a:gd name="T45" fmla="*/ 334 h 359"/>
                  <a:gd name="T46" fmla="*/ 173 w 401"/>
                  <a:gd name="T47" fmla="*/ 345 h 359"/>
                  <a:gd name="T48" fmla="*/ 157 w 401"/>
                  <a:gd name="T49" fmla="*/ 359 h 359"/>
                  <a:gd name="T50" fmla="*/ 146 w 401"/>
                  <a:gd name="T51" fmla="*/ 354 h 359"/>
                  <a:gd name="T52" fmla="*/ 111 w 401"/>
                  <a:gd name="T53" fmla="*/ 353 h 359"/>
                  <a:gd name="T54" fmla="*/ 98 w 401"/>
                  <a:gd name="T55" fmla="*/ 341 h 359"/>
                  <a:gd name="T56" fmla="*/ 71 w 401"/>
                  <a:gd name="T57" fmla="*/ 334 h 359"/>
                  <a:gd name="T58" fmla="*/ 33 w 401"/>
                  <a:gd name="T59" fmla="*/ 336 h 359"/>
                  <a:gd name="T60" fmla="*/ 15 w 401"/>
                  <a:gd name="T61" fmla="*/ 320 h 359"/>
                  <a:gd name="T62" fmla="*/ 0 w 401"/>
                  <a:gd name="T63" fmla="*/ 305 h 359"/>
                  <a:gd name="T64" fmla="*/ 0 w 401"/>
                  <a:gd name="T65" fmla="*/ 175 h 359"/>
                  <a:gd name="T66" fmla="*/ 67 w 401"/>
                  <a:gd name="T67" fmla="*/ 171 h 359"/>
                  <a:gd name="T68" fmla="*/ 67 w 401"/>
                  <a:gd name="T69" fmla="*/ 143 h 359"/>
                  <a:gd name="T70" fmla="*/ 70 w 401"/>
                  <a:gd name="T71" fmla="*/ 113 h 359"/>
                  <a:gd name="T72" fmla="*/ 71 w 401"/>
                  <a:gd name="T73" fmla="*/ 101 h 359"/>
                  <a:gd name="T74" fmla="*/ 77 w 401"/>
                  <a:gd name="T75" fmla="*/ 94 h 359"/>
                  <a:gd name="T76" fmla="*/ 83 w 401"/>
                  <a:gd name="T77" fmla="*/ 113 h 359"/>
                  <a:gd name="T78" fmla="*/ 101 w 401"/>
                  <a:gd name="T79" fmla="*/ 109 h 359"/>
                  <a:gd name="T80" fmla="*/ 117 w 401"/>
                  <a:gd name="T81" fmla="*/ 121 h 359"/>
                  <a:gd name="T82" fmla="*/ 152 w 401"/>
                  <a:gd name="T83" fmla="*/ 135 h 359"/>
                  <a:gd name="T84" fmla="*/ 173 w 401"/>
                  <a:gd name="T85" fmla="*/ 129 h 359"/>
                  <a:gd name="T86" fmla="*/ 209 w 401"/>
                  <a:gd name="T87" fmla="*/ 148 h 359"/>
                  <a:gd name="T88" fmla="*/ 227 w 401"/>
                  <a:gd name="T89" fmla="*/ 172 h 359"/>
                  <a:gd name="T90" fmla="*/ 251 w 401"/>
                  <a:gd name="T91" fmla="*/ 181 h 359"/>
                  <a:gd name="T92" fmla="*/ 260 w 401"/>
                  <a:gd name="T93" fmla="*/ 184 h 359"/>
                  <a:gd name="T94" fmla="*/ 266 w 401"/>
                  <a:gd name="T95" fmla="*/ 179 h 359"/>
                  <a:gd name="T96" fmla="*/ 260 w 401"/>
                  <a:gd name="T97" fmla="*/ 146 h 359"/>
                  <a:gd name="T98" fmla="*/ 236 w 401"/>
                  <a:gd name="T99" fmla="*/ 145 h 359"/>
                  <a:gd name="T100" fmla="*/ 224 w 401"/>
                  <a:gd name="T101" fmla="*/ 124 h 359"/>
                  <a:gd name="T102" fmla="*/ 237 w 401"/>
                  <a:gd name="T103" fmla="*/ 81 h 359"/>
                  <a:gd name="T104" fmla="*/ 232 w 401"/>
                  <a:gd name="T105" fmla="*/ 36 h 359"/>
                  <a:gd name="T106" fmla="*/ 242 w 401"/>
                  <a:gd name="T107" fmla="*/ 15 h 359"/>
                  <a:gd name="T108" fmla="*/ 255 w 401"/>
                  <a:gd name="T109" fmla="*/ 8 h 359"/>
                  <a:gd name="T110" fmla="*/ 295 w 401"/>
                  <a:gd name="T111" fmla="*/ 14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01" h="359">
                    <a:moveTo>
                      <a:pt x="302" y="15"/>
                    </a:moveTo>
                    <a:lnTo>
                      <a:pt x="309" y="21"/>
                    </a:lnTo>
                    <a:lnTo>
                      <a:pt x="314" y="14"/>
                    </a:lnTo>
                    <a:lnTo>
                      <a:pt x="318" y="13"/>
                    </a:lnTo>
                    <a:lnTo>
                      <a:pt x="323" y="15"/>
                    </a:lnTo>
                    <a:lnTo>
                      <a:pt x="329" y="20"/>
                    </a:lnTo>
                    <a:lnTo>
                      <a:pt x="333" y="24"/>
                    </a:lnTo>
                    <a:lnTo>
                      <a:pt x="337" y="27"/>
                    </a:lnTo>
                    <a:lnTo>
                      <a:pt x="343" y="29"/>
                    </a:lnTo>
                    <a:lnTo>
                      <a:pt x="361" y="38"/>
                    </a:lnTo>
                    <a:lnTo>
                      <a:pt x="368" y="39"/>
                    </a:lnTo>
                    <a:lnTo>
                      <a:pt x="374" y="39"/>
                    </a:lnTo>
                    <a:lnTo>
                      <a:pt x="376" y="41"/>
                    </a:lnTo>
                    <a:lnTo>
                      <a:pt x="377" y="44"/>
                    </a:lnTo>
                    <a:lnTo>
                      <a:pt x="377" y="45"/>
                    </a:lnTo>
                    <a:lnTo>
                      <a:pt x="377" y="49"/>
                    </a:lnTo>
                    <a:lnTo>
                      <a:pt x="379" y="49"/>
                    </a:lnTo>
                    <a:lnTo>
                      <a:pt x="380" y="54"/>
                    </a:lnTo>
                    <a:lnTo>
                      <a:pt x="386" y="54"/>
                    </a:lnTo>
                    <a:lnTo>
                      <a:pt x="389" y="59"/>
                    </a:lnTo>
                    <a:lnTo>
                      <a:pt x="391" y="62"/>
                    </a:lnTo>
                    <a:lnTo>
                      <a:pt x="393" y="69"/>
                    </a:lnTo>
                    <a:lnTo>
                      <a:pt x="396" y="73"/>
                    </a:lnTo>
                    <a:lnTo>
                      <a:pt x="398" y="85"/>
                    </a:lnTo>
                    <a:lnTo>
                      <a:pt x="401" y="87"/>
                    </a:lnTo>
                    <a:lnTo>
                      <a:pt x="401" y="90"/>
                    </a:lnTo>
                    <a:lnTo>
                      <a:pt x="401" y="94"/>
                    </a:lnTo>
                    <a:lnTo>
                      <a:pt x="396" y="98"/>
                    </a:lnTo>
                    <a:lnTo>
                      <a:pt x="395" y="98"/>
                    </a:lnTo>
                    <a:lnTo>
                      <a:pt x="392" y="99"/>
                    </a:lnTo>
                    <a:lnTo>
                      <a:pt x="391" y="105"/>
                    </a:lnTo>
                    <a:lnTo>
                      <a:pt x="392" y="111"/>
                    </a:lnTo>
                    <a:lnTo>
                      <a:pt x="388" y="121"/>
                    </a:lnTo>
                    <a:lnTo>
                      <a:pt x="389" y="127"/>
                    </a:lnTo>
                    <a:lnTo>
                      <a:pt x="389" y="137"/>
                    </a:lnTo>
                    <a:lnTo>
                      <a:pt x="388" y="146"/>
                    </a:lnTo>
                    <a:lnTo>
                      <a:pt x="389" y="148"/>
                    </a:lnTo>
                    <a:lnTo>
                      <a:pt x="391" y="151"/>
                    </a:lnTo>
                    <a:lnTo>
                      <a:pt x="395" y="152"/>
                    </a:lnTo>
                    <a:lnTo>
                      <a:pt x="395" y="156"/>
                    </a:lnTo>
                    <a:lnTo>
                      <a:pt x="395" y="159"/>
                    </a:lnTo>
                    <a:lnTo>
                      <a:pt x="388" y="160"/>
                    </a:lnTo>
                    <a:lnTo>
                      <a:pt x="385" y="162"/>
                    </a:lnTo>
                    <a:lnTo>
                      <a:pt x="381" y="163"/>
                    </a:lnTo>
                    <a:lnTo>
                      <a:pt x="381" y="164"/>
                    </a:lnTo>
                    <a:lnTo>
                      <a:pt x="379" y="174"/>
                    </a:lnTo>
                    <a:lnTo>
                      <a:pt x="377" y="184"/>
                    </a:lnTo>
                    <a:lnTo>
                      <a:pt x="374" y="192"/>
                    </a:lnTo>
                    <a:lnTo>
                      <a:pt x="371" y="198"/>
                    </a:lnTo>
                    <a:lnTo>
                      <a:pt x="370" y="200"/>
                    </a:lnTo>
                    <a:lnTo>
                      <a:pt x="371" y="205"/>
                    </a:lnTo>
                    <a:lnTo>
                      <a:pt x="374" y="206"/>
                    </a:lnTo>
                    <a:lnTo>
                      <a:pt x="377" y="211"/>
                    </a:lnTo>
                    <a:lnTo>
                      <a:pt x="382" y="211"/>
                    </a:lnTo>
                    <a:lnTo>
                      <a:pt x="383" y="211"/>
                    </a:lnTo>
                    <a:lnTo>
                      <a:pt x="384" y="212"/>
                    </a:lnTo>
                    <a:lnTo>
                      <a:pt x="377" y="212"/>
                    </a:lnTo>
                    <a:lnTo>
                      <a:pt x="275" y="250"/>
                    </a:lnTo>
                    <a:lnTo>
                      <a:pt x="280" y="260"/>
                    </a:lnTo>
                    <a:lnTo>
                      <a:pt x="281" y="268"/>
                    </a:lnTo>
                    <a:lnTo>
                      <a:pt x="284" y="270"/>
                    </a:lnTo>
                    <a:lnTo>
                      <a:pt x="283" y="271"/>
                    </a:lnTo>
                    <a:lnTo>
                      <a:pt x="278" y="271"/>
                    </a:lnTo>
                    <a:lnTo>
                      <a:pt x="274" y="272"/>
                    </a:lnTo>
                    <a:lnTo>
                      <a:pt x="269" y="271"/>
                    </a:lnTo>
                    <a:lnTo>
                      <a:pt x="266" y="270"/>
                    </a:lnTo>
                    <a:lnTo>
                      <a:pt x="263" y="270"/>
                    </a:lnTo>
                    <a:lnTo>
                      <a:pt x="255" y="273"/>
                    </a:lnTo>
                    <a:lnTo>
                      <a:pt x="245" y="274"/>
                    </a:lnTo>
                    <a:lnTo>
                      <a:pt x="241" y="278"/>
                    </a:lnTo>
                    <a:lnTo>
                      <a:pt x="237" y="282"/>
                    </a:lnTo>
                    <a:lnTo>
                      <a:pt x="233" y="282"/>
                    </a:lnTo>
                    <a:lnTo>
                      <a:pt x="230" y="284"/>
                    </a:lnTo>
                    <a:lnTo>
                      <a:pt x="229" y="287"/>
                    </a:lnTo>
                    <a:lnTo>
                      <a:pt x="229" y="294"/>
                    </a:lnTo>
                    <a:lnTo>
                      <a:pt x="229" y="297"/>
                    </a:lnTo>
                    <a:lnTo>
                      <a:pt x="229" y="299"/>
                    </a:lnTo>
                    <a:lnTo>
                      <a:pt x="227" y="302"/>
                    </a:lnTo>
                    <a:lnTo>
                      <a:pt x="227" y="305"/>
                    </a:lnTo>
                    <a:lnTo>
                      <a:pt x="221" y="305"/>
                    </a:lnTo>
                    <a:lnTo>
                      <a:pt x="214" y="303"/>
                    </a:lnTo>
                    <a:lnTo>
                      <a:pt x="210" y="305"/>
                    </a:lnTo>
                    <a:lnTo>
                      <a:pt x="209" y="308"/>
                    </a:lnTo>
                    <a:lnTo>
                      <a:pt x="207" y="308"/>
                    </a:lnTo>
                    <a:lnTo>
                      <a:pt x="203" y="314"/>
                    </a:lnTo>
                    <a:lnTo>
                      <a:pt x="198" y="313"/>
                    </a:lnTo>
                    <a:lnTo>
                      <a:pt x="195" y="314"/>
                    </a:lnTo>
                    <a:lnTo>
                      <a:pt x="194" y="315"/>
                    </a:lnTo>
                    <a:lnTo>
                      <a:pt x="192" y="318"/>
                    </a:lnTo>
                    <a:lnTo>
                      <a:pt x="190" y="320"/>
                    </a:lnTo>
                    <a:lnTo>
                      <a:pt x="186" y="327"/>
                    </a:lnTo>
                    <a:lnTo>
                      <a:pt x="180" y="334"/>
                    </a:lnTo>
                    <a:lnTo>
                      <a:pt x="177" y="337"/>
                    </a:lnTo>
                    <a:lnTo>
                      <a:pt x="177" y="341"/>
                    </a:lnTo>
                    <a:lnTo>
                      <a:pt x="176" y="344"/>
                    </a:lnTo>
                    <a:lnTo>
                      <a:pt x="173" y="345"/>
                    </a:lnTo>
                    <a:lnTo>
                      <a:pt x="170" y="352"/>
                    </a:lnTo>
                    <a:lnTo>
                      <a:pt x="165" y="356"/>
                    </a:lnTo>
                    <a:lnTo>
                      <a:pt x="161" y="356"/>
                    </a:lnTo>
                    <a:lnTo>
                      <a:pt x="157" y="359"/>
                    </a:lnTo>
                    <a:lnTo>
                      <a:pt x="154" y="357"/>
                    </a:lnTo>
                    <a:lnTo>
                      <a:pt x="153" y="354"/>
                    </a:lnTo>
                    <a:lnTo>
                      <a:pt x="150" y="353"/>
                    </a:lnTo>
                    <a:lnTo>
                      <a:pt x="146" y="354"/>
                    </a:lnTo>
                    <a:lnTo>
                      <a:pt x="143" y="353"/>
                    </a:lnTo>
                    <a:lnTo>
                      <a:pt x="131" y="355"/>
                    </a:lnTo>
                    <a:lnTo>
                      <a:pt x="123" y="351"/>
                    </a:lnTo>
                    <a:lnTo>
                      <a:pt x="111" y="353"/>
                    </a:lnTo>
                    <a:lnTo>
                      <a:pt x="110" y="352"/>
                    </a:lnTo>
                    <a:lnTo>
                      <a:pt x="107" y="350"/>
                    </a:lnTo>
                    <a:lnTo>
                      <a:pt x="104" y="348"/>
                    </a:lnTo>
                    <a:lnTo>
                      <a:pt x="98" y="341"/>
                    </a:lnTo>
                    <a:lnTo>
                      <a:pt x="96" y="339"/>
                    </a:lnTo>
                    <a:lnTo>
                      <a:pt x="86" y="337"/>
                    </a:lnTo>
                    <a:lnTo>
                      <a:pt x="74" y="337"/>
                    </a:lnTo>
                    <a:lnTo>
                      <a:pt x="71" y="334"/>
                    </a:lnTo>
                    <a:lnTo>
                      <a:pt x="45" y="341"/>
                    </a:lnTo>
                    <a:lnTo>
                      <a:pt x="40" y="342"/>
                    </a:lnTo>
                    <a:lnTo>
                      <a:pt x="35" y="339"/>
                    </a:lnTo>
                    <a:lnTo>
                      <a:pt x="33" y="336"/>
                    </a:lnTo>
                    <a:lnTo>
                      <a:pt x="27" y="333"/>
                    </a:lnTo>
                    <a:lnTo>
                      <a:pt x="24" y="329"/>
                    </a:lnTo>
                    <a:lnTo>
                      <a:pt x="18" y="324"/>
                    </a:lnTo>
                    <a:lnTo>
                      <a:pt x="15" y="320"/>
                    </a:lnTo>
                    <a:lnTo>
                      <a:pt x="6" y="314"/>
                    </a:lnTo>
                    <a:lnTo>
                      <a:pt x="4" y="309"/>
                    </a:lnTo>
                    <a:lnTo>
                      <a:pt x="0" y="305"/>
                    </a:lnTo>
                    <a:lnTo>
                      <a:pt x="0" y="305"/>
                    </a:lnTo>
                    <a:lnTo>
                      <a:pt x="0" y="281"/>
                    </a:lnTo>
                    <a:lnTo>
                      <a:pt x="0" y="245"/>
                    </a:lnTo>
                    <a:lnTo>
                      <a:pt x="0" y="209"/>
                    </a:lnTo>
                    <a:lnTo>
                      <a:pt x="0" y="175"/>
                    </a:lnTo>
                    <a:lnTo>
                      <a:pt x="37" y="175"/>
                    </a:lnTo>
                    <a:lnTo>
                      <a:pt x="74" y="175"/>
                    </a:lnTo>
                    <a:lnTo>
                      <a:pt x="68" y="172"/>
                    </a:lnTo>
                    <a:lnTo>
                      <a:pt x="67" y="171"/>
                    </a:lnTo>
                    <a:lnTo>
                      <a:pt x="65" y="167"/>
                    </a:lnTo>
                    <a:lnTo>
                      <a:pt x="65" y="157"/>
                    </a:lnTo>
                    <a:lnTo>
                      <a:pt x="67" y="152"/>
                    </a:lnTo>
                    <a:lnTo>
                      <a:pt x="67" y="143"/>
                    </a:lnTo>
                    <a:lnTo>
                      <a:pt x="67" y="133"/>
                    </a:lnTo>
                    <a:lnTo>
                      <a:pt x="68" y="125"/>
                    </a:lnTo>
                    <a:lnTo>
                      <a:pt x="70" y="117"/>
                    </a:lnTo>
                    <a:lnTo>
                      <a:pt x="70" y="113"/>
                    </a:lnTo>
                    <a:lnTo>
                      <a:pt x="70" y="110"/>
                    </a:lnTo>
                    <a:lnTo>
                      <a:pt x="70" y="104"/>
                    </a:lnTo>
                    <a:lnTo>
                      <a:pt x="70" y="101"/>
                    </a:lnTo>
                    <a:lnTo>
                      <a:pt x="71" y="101"/>
                    </a:lnTo>
                    <a:lnTo>
                      <a:pt x="70" y="98"/>
                    </a:lnTo>
                    <a:lnTo>
                      <a:pt x="68" y="98"/>
                    </a:lnTo>
                    <a:lnTo>
                      <a:pt x="74" y="94"/>
                    </a:lnTo>
                    <a:lnTo>
                      <a:pt x="77" y="94"/>
                    </a:lnTo>
                    <a:lnTo>
                      <a:pt x="79" y="94"/>
                    </a:lnTo>
                    <a:lnTo>
                      <a:pt x="83" y="101"/>
                    </a:lnTo>
                    <a:lnTo>
                      <a:pt x="82" y="110"/>
                    </a:lnTo>
                    <a:lnTo>
                      <a:pt x="83" y="113"/>
                    </a:lnTo>
                    <a:lnTo>
                      <a:pt x="86" y="113"/>
                    </a:lnTo>
                    <a:lnTo>
                      <a:pt x="94" y="110"/>
                    </a:lnTo>
                    <a:lnTo>
                      <a:pt x="97" y="109"/>
                    </a:lnTo>
                    <a:lnTo>
                      <a:pt x="101" y="109"/>
                    </a:lnTo>
                    <a:lnTo>
                      <a:pt x="108" y="105"/>
                    </a:lnTo>
                    <a:lnTo>
                      <a:pt x="113" y="111"/>
                    </a:lnTo>
                    <a:lnTo>
                      <a:pt x="114" y="117"/>
                    </a:lnTo>
                    <a:lnTo>
                      <a:pt x="117" y="121"/>
                    </a:lnTo>
                    <a:lnTo>
                      <a:pt x="125" y="124"/>
                    </a:lnTo>
                    <a:lnTo>
                      <a:pt x="134" y="129"/>
                    </a:lnTo>
                    <a:lnTo>
                      <a:pt x="145" y="133"/>
                    </a:lnTo>
                    <a:lnTo>
                      <a:pt x="152" y="135"/>
                    </a:lnTo>
                    <a:lnTo>
                      <a:pt x="157" y="133"/>
                    </a:lnTo>
                    <a:lnTo>
                      <a:pt x="165" y="129"/>
                    </a:lnTo>
                    <a:lnTo>
                      <a:pt x="171" y="129"/>
                    </a:lnTo>
                    <a:lnTo>
                      <a:pt x="173" y="129"/>
                    </a:lnTo>
                    <a:lnTo>
                      <a:pt x="187" y="141"/>
                    </a:lnTo>
                    <a:lnTo>
                      <a:pt x="195" y="146"/>
                    </a:lnTo>
                    <a:lnTo>
                      <a:pt x="202" y="148"/>
                    </a:lnTo>
                    <a:lnTo>
                      <a:pt x="209" y="148"/>
                    </a:lnTo>
                    <a:lnTo>
                      <a:pt x="214" y="153"/>
                    </a:lnTo>
                    <a:lnTo>
                      <a:pt x="217" y="160"/>
                    </a:lnTo>
                    <a:lnTo>
                      <a:pt x="218" y="165"/>
                    </a:lnTo>
                    <a:lnTo>
                      <a:pt x="227" y="172"/>
                    </a:lnTo>
                    <a:lnTo>
                      <a:pt x="236" y="178"/>
                    </a:lnTo>
                    <a:lnTo>
                      <a:pt x="242" y="180"/>
                    </a:lnTo>
                    <a:lnTo>
                      <a:pt x="248" y="181"/>
                    </a:lnTo>
                    <a:lnTo>
                      <a:pt x="251" y="181"/>
                    </a:lnTo>
                    <a:lnTo>
                      <a:pt x="254" y="179"/>
                    </a:lnTo>
                    <a:lnTo>
                      <a:pt x="257" y="179"/>
                    </a:lnTo>
                    <a:lnTo>
                      <a:pt x="257" y="179"/>
                    </a:lnTo>
                    <a:lnTo>
                      <a:pt x="260" y="184"/>
                    </a:lnTo>
                    <a:lnTo>
                      <a:pt x="263" y="185"/>
                    </a:lnTo>
                    <a:lnTo>
                      <a:pt x="266" y="185"/>
                    </a:lnTo>
                    <a:lnTo>
                      <a:pt x="266" y="184"/>
                    </a:lnTo>
                    <a:lnTo>
                      <a:pt x="266" y="179"/>
                    </a:lnTo>
                    <a:lnTo>
                      <a:pt x="266" y="175"/>
                    </a:lnTo>
                    <a:lnTo>
                      <a:pt x="266" y="151"/>
                    </a:lnTo>
                    <a:lnTo>
                      <a:pt x="263" y="146"/>
                    </a:lnTo>
                    <a:lnTo>
                      <a:pt x="260" y="146"/>
                    </a:lnTo>
                    <a:lnTo>
                      <a:pt x="254" y="149"/>
                    </a:lnTo>
                    <a:lnTo>
                      <a:pt x="248" y="148"/>
                    </a:lnTo>
                    <a:lnTo>
                      <a:pt x="240" y="146"/>
                    </a:lnTo>
                    <a:lnTo>
                      <a:pt x="236" y="145"/>
                    </a:lnTo>
                    <a:lnTo>
                      <a:pt x="229" y="136"/>
                    </a:lnTo>
                    <a:lnTo>
                      <a:pt x="224" y="132"/>
                    </a:lnTo>
                    <a:lnTo>
                      <a:pt x="224" y="129"/>
                    </a:lnTo>
                    <a:lnTo>
                      <a:pt x="224" y="124"/>
                    </a:lnTo>
                    <a:lnTo>
                      <a:pt x="224" y="118"/>
                    </a:lnTo>
                    <a:lnTo>
                      <a:pt x="227" y="111"/>
                    </a:lnTo>
                    <a:lnTo>
                      <a:pt x="236" y="86"/>
                    </a:lnTo>
                    <a:lnTo>
                      <a:pt x="237" y="81"/>
                    </a:lnTo>
                    <a:lnTo>
                      <a:pt x="238" y="65"/>
                    </a:lnTo>
                    <a:lnTo>
                      <a:pt x="236" y="55"/>
                    </a:lnTo>
                    <a:lnTo>
                      <a:pt x="232" y="43"/>
                    </a:lnTo>
                    <a:lnTo>
                      <a:pt x="232" y="36"/>
                    </a:lnTo>
                    <a:lnTo>
                      <a:pt x="233" y="35"/>
                    </a:lnTo>
                    <a:lnTo>
                      <a:pt x="235" y="27"/>
                    </a:lnTo>
                    <a:lnTo>
                      <a:pt x="238" y="23"/>
                    </a:lnTo>
                    <a:lnTo>
                      <a:pt x="242" y="15"/>
                    </a:lnTo>
                    <a:lnTo>
                      <a:pt x="244" y="13"/>
                    </a:lnTo>
                    <a:lnTo>
                      <a:pt x="247" y="11"/>
                    </a:lnTo>
                    <a:lnTo>
                      <a:pt x="248" y="11"/>
                    </a:lnTo>
                    <a:lnTo>
                      <a:pt x="255" y="8"/>
                    </a:lnTo>
                    <a:lnTo>
                      <a:pt x="293" y="0"/>
                    </a:lnTo>
                    <a:lnTo>
                      <a:pt x="295" y="3"/>
                    </a:lnTo>
                    <a:lnTo>
                      <a:pt x="295" y="7"/>
                    </a:lnTo>
                    <a:lnTo>
                      <a:pt x="295" y="14"/>
                    </a:lnTo>
                    <a:lnTo>
                      <a:pt x="298" y="15"/>
                    </a:lnTo>
                    <a:lnTo>
                      <a:pt x="302" y="15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B9D6F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8" name="Freeform 519"/>
              <p:cNvSpPr>
                <a:spLocks/>
              </p:cNvSpPr>
              <p:nvPr/>
            </p:nvSpPr>
            <p:spPr bwMode="auto">
              <a:xfrm>
                <a:off x="1547" y="3678"/>
                <a:ext cx="564" cy="465"/>
              </a:xfrm>
              <a:custGeom>
                <a:avLst/>
                <a:gdLst>
                  <a:gd name="T0" fmla="*/ 563 w 564"/>
                  <a:gd name="T1" fmla="*/ 180 h 465"/>
                  <a:gd name="T2" fmla="*/ 556 w 564"/>
                  <a:gd name="T3" fmla="*/ 210 h 465"/>
                  <a:gd name="T4" fmla="*/ 531 w 564"/>
                  <a:gd name="T5" fmla="*/ 252 h 465"/>
                  <a:gd name="T6" fmla="*/ 507 w 564"/>
                  <a:gd name="T7" fmla="*/ 274 h 465"/>
                  <a:gd name="T8" fmla="*/ 486 w 564"/>
                  <a:gd name="T9" fmla="*/ 313 h 465"/>
                  <a:gd name="T10" fmla="*/ 447 w 564"/>
                  <a:gd name="T11" fmla="*/ 352 h 465"/>
                  <a:gd name="T12" fmla="*/ 403 w 564"/>
                  <a:gd name="T13" fmla="*/ 397 h 465"/>
                  <a:gd name="T14" fmla="*/ 354 w 564"/>
                  <a:gd name="T15" fmla="*/ 430 h 465"/>
                  <a:gd name="T16" fmla="*/ 321 w 564"/>
                  <a:gd name="T17" fmla="*/ 430 h 465"/>
                  <a:gd name="T18" fmla="*/ 308 w 564"/>
                  <a:gd name="T19" fmla="*/ 441 h 465"/>
                  <a:gd name="T20" fmla="*/ 279 w 564"/>
                  <a:gd name="T21" fmla="*/ 447 h 465"/>
                  <a:gd name="T22" fmla="*/ 233 w 564"/>
                  <a:gd name="T23" fmla="*/ 444 h 465"/>
                  <a:gd name="T24" fmla="*/ 198 w 564"/>
                  <a:gd name="T25" fmla="*/ 441 h 465"/>
                  <a:gd name="T26" fmla="*/ 184 w 564"/>
                  <a:gd name="T27" fmla="*/ 453 h 465"/>
                  <a:gd name="T28" fmla="*/ 154 w 564"/>
                  <a:gd name="T29" fmla="*/ 453 h 465"/>
                  <a:gd name="T30" fmla="*/ 128 w 564"/>
                  <a:gd name="T31" fmla="*/ 464 h 465"/>
                  <a:gd name="T32" fmla="*/ 105 w 564"/>
                  <a:gd name="T33" fmla="*/ 464 h 465"/>
                  <a:gd name="T34" fmla="*/ 83 w 564"/>
                  <a:gd name="T35" fmla="*/ 454 h 465"/>
                  <a:gd name="T36" fmla="*/ 74 w 564"/>
                  <a:gd name="T37" fmla="*/ 442 h 465"/>
                  <a:gd name="T38" fmla="*/ 70 w 564"/>
                  <a:gd name="T39" fmla="*/ 453 h 465"/>
                  <a:gd name="T40" fmla="*/ 65 w 564"/>
                  <a:gd name="T41" fmla="*/ 437 h 465"/>
                  <a:gd name="T42" fmla="*/ 59 w 564"/>
                  <a:gd name="T43" fmla="*/ 418 h 465"/>
                  <a:gd name="T44" fmla="*/ 53 w 564"/>
                  <a:gd name="T45" fmla="*/ 405 h 465"/>
                  <a:gd name="T46" fmla="*/ 49 w 564"/>
                  <a:gd name="T47" fmla="*/ 392 h 465"/>
                  <a:gd name="T48" fmla="*/ 58 w 564"/>
                  <a:gd name="T49" fmla="*/ 355 h 465"/>
                  <a:gd name="T50" fmla="*/ 33 w 564"/>
                  <a:gd name="T51" fmla="*/ 316 h 465"/>
                  <a:gd name="T52" fmla="*/ 3 w 564"/>
                  <a:gd name="T53" fmla="*/ 252 h 465"/>
                  <a:gd name="T54" fmla="*/ 3 w 564"/>
                  <a:gd name="T55" fmla="*/ 242 h 465"/>
                  <a:gd name="T56" fmla="*/ 20 w 564"/>
                  <a:gd name="T57" fmla="*/ 230 h 465"/>
                  <a:gd name="T58" fmla="*/ 54 w 564"/>
                  <a:gd name="T59" fmla="*/ 255 h 465"/>
                  <a:gd name="T60" fmla="*/ 88 w 564"/>
                  <a:gd name="T61" fmla="*/ 255 h 465"/>
                  <a:gd name="T62" fmla="*/ 117 w 564"/>
                  <a:gd name="T63" fmla="*/ 237 h 465"/>
                  <a:gd name="T64" fmla="*/ 117 w 564"/>
                  <a:gd name="T65" fmla="*/ 99 h 465"/>
                  <a:gd name="T66" fmla="*/ 133 w 564"/>
                  <a:gd name="T67" fmla="*/ 112 h 465"/>
                  <a:gd name="T68" fmla="*/ 151 w 564"/>
                  <a:gd name="T69" fmla="*/ 142 h 465"/>
                  <a:gd name="T70" fmla="*/ 147 w 564"/>
                  <a:gd name="T71" fmla="*/ 171 h 465"/>
                  <a:gd name="T72" fmla="*/ 196 w 564"/>
                  <a:gd name="T73" fmla="*/ 169 h 465"/>
                  <a:gd name="T74" fmla="*/ 218 w 564"/>
                  <a:gd name="T75" fmla="*/ 145 h 465"/>
                  <a:gd name="T76" fmla="*/ 243 w 564"/>
                  <a:gd name="T77" fmla="*/ 121 h 465"/>
                  <a:gd name="T78" fmla="*/ 283 w 564"/>
                  <a:gd name="T79" fmla="*/ 135 h 465"/>
                  <a:gd name="T80" fmla="*/ 314 w 564"/>
                  <a:gd name="T81" fmla="*/ 124 h 465"/>
                  <a:gd name="T82" fmla="*/ 360 w 564"/>
                  <a:gd name="T83" fmla="*/ 64 h 465"/>
                  <a:gd name="T84" fmla="*/ 402 w 564"/>
                  <a:gd name="T85" fmla="*/ 25 h 465"/>
                  <a:gd name="T86" fmla="*/ 443 w 564"/>
                  <a:gd name="T87" fmla="*/ 3 h 465"/>
                  <a:gd name="T88" fmla="*/ 478 w 564"/>
                  <a:gd name="T89" fmla="*/ 7 h 465"/>
                  <a:gd name="T90" fmla="*/ 516 w 564"/>
                  <a:gd name="T91" fmla="*/ 21 h 465"/>
                  <a:gd name="T92" fmla="*/ 525 w 564"/>
                  <a:gd name="T93" fmla="*/ 53 h 465"/>
                  <a:gd name="T94" fmla="*/ 516 w 564"/>
                  <a:gd name="T95" fmla="*/ 135 h 465"/>
                  <a:gd name="T96" fmla="*/ 495 w 564"/>
                  <a:gd name="T97" fmla="*/ 167 h 465"/>
                  <a:gd name="T98" fmla="*/ 525 w 564"/>
                  <a:gd name="T99" fmla="*/ 188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4" h="465">
                    <a:moveTo>
                      <a:pt x="537" y="172"/>
                    </a:moveTo>
                    <a:lnTo>
                      <a:pt x="560" y="171"/>
                    </a:lnTo>
                    <a:lnTo>
                      <a:pt x="564" y="172"/>
                    </a:lnTo>
                    <a:lnTo>
                      <a:pt x="563" y="180"/>
                    </a:lnTo>
                    <a:lnTo>
                      <a:pt x="561" y="186"/>
                    </a:lnTo>
                    <a:lnTo>
                      <a:pt x="558" y="194"/>
                    </a:lnTo>
                    <a:lnTo>
                      <a:pt x="557" y="202"/>
                    </a:lnTo>
                    <a:lnTo>
                      <a:pt x="556" y="210"/>
                    </a:lnTo>
                    <a:lnTo>
                      <a:pt x="553" y="216"/>
                    </a:lnTo>
                    <a:lnTo>
                      <a:pt x="549" y="235"/>
                    </a:lnTo>
                    <a:lnTo>
                      <a:pt x="544" y="242"/>
                    </a:lnTo>
                    <a:lnTo>
                      <a:pt x="531" y="252"/>
                    </a:lnTo>
                    <a:lnTo>
                      <a:pt x="525" y="255"/>
                    </a:lnTo>
                    <a:lnTo>
                      <a:pt x="520" y="258"/>
                    </a:lnTo>
                    <a:lnTo>
                      <a:pt x="514" y="265"/>
                    </a:lnTo>
                    <a:lnTo>
                      <a:pt x="507" y="274"/>
                    </a:lnTo>
                    <a:lnTo>
                      <a:pt x="504" y="281"/>
                    </a:lnTo>
                    <a:lnTo>
                      <a:pt x="501" y="284"/>
                    </a:lnTo>
                    <a:lnTo>
                      <a:pt x="500" y="289"/>
                    </a:lnTo>
                    <a:lnTo>
                      <a:pt x="486" y="313"/>
                    </a:lnTo>
                    <a:lnTo>
                      <a:pt x="480" y="320"/>
                    </a:lnTo>
                    <a:lnTo>
                      <a:pt x="469" y="336"/>
                    </a:lnTo>
                    <a:lnTo>
                      <a:pt x="453" y="347"/>
                    </a:lnTo>
                    <a:lnTo>
                      <a:pt x="447" y="352"/>
                    </a:lnTo>
                    <a:lnTo>
                      <a:pt x="443" y="359"/>
                    </a:lnTo>
                    <a:lnTo>
                      <a:pt x="432" y="372"/>
                    </a:lnTo>
                    <a:lnTo>
                      <a:pt x="416" y="388"/>
                    </a:lnTo>
                    <a:lnTo>
                      <a:pt x="403" y="397"/>
                    </a:lnTo>
                    <a:lnTo>
                      <a:pt x="397" y="403"/>
                    </a:lnTo>
                    <a:lnTo>
                      <a:pt x="391" y="408"/>
                    </a:lnTo>
                    <a:lnTo>
                      <a:pt x="368" y="422"/>
                    </a:lnTo>
                    <a:lnTo>
                      <a:pt x="354" y="430"/>
                    </a:lnTo>
                    <a:lnTo>
                      <a:pt x="347" y="430"/>
                    </a:lnTo>
                    <a:lnTo>
                      <a:pt x="333" y="430"/>
                    </a:lnTo>
                    <a:lnTo>
                      <a:pt x="327" y="430"/>
                    </a:lnTo>
                    <a:lnTo>
                      <a:pt x="321" y="430"/>
                    </a:lnTo>
                    <a:lnTo>
                      <a:pt x="316" y="433"/>
                    </a:lnTo>
                    <a:lnTo>
                      <a:pt x="318" y="437"/>
                    </a:lnTo>
                    <a:lnTo>
                      <a:pt x="318" y="442"/>
                    </a:lnTo>
                    <a:lnTo>
                      <a:pt x="308" y="441"/>
                    </a:lnTo>
                    <a:lnTo>
                      <a:pt x="300" y="439"/>
                    </a:lnTo>
                    <a:lnTo>
                      <a:pt x="293" y="440"/>
                    </a:lnTo>
                    <a:lnTo>
                      <a:pt x="288" y="447"/>
                    </a:lnTo>
                    <a:lnTo>
                      <a:pt x="279" y="447"/>
                    </a:lnTo>
                    <a:lnTo>
                      <a:pt x="256" y="441"/>
                    </a:lnTo>
                    <a:lnTo>
                      <a:pt x="247" y="439"/>
                    </a:lnTo>
                    <a:lnTo>
                      <a:pt x="238" y="440"/>
                    </a:lnTo>
                    <a:lnTo>
                      <a:pt x="233" y="444"/>
                    </a:lnTo>
                    <a:lnTo>
                      <a:pt x="229" y="444"/>
                    </a:lnTo>
                    <a:lnTo>
                      <a:pt x="214" y="440"/>
                    </a:lnTo>
                    <a:lnTo>
                      <a:pt x="209" y="440"/>
                    </a:lnTo>
                    <a:lnTo>
                      <a:pt x="198" y="441"/>
                    </a:lnTo>
                    <a:lnTo>
                      <a:pt x="195" y="444"/>
                    </a:lnTo>
                    <a:lnTo>
                      <a:pt x="192" y="447"/>
                    </a:lnTo>
                    <a:lnTo>
                      <a:pt x="186" y="449"/>
                    </a:lnTo>
                    <a:lnTo>
                      <a:pt x="184" y="453"/>
                    </a:lnTo>
                    <a:lnTo>
                      <a:pt x="180" y="454"/>
                    </a:lnTo>
                    <a:lnTo>
                      <a:pt x="167" y="453"/>
                    </a:lnTo>
                    <a:lnTo>
                      <a:pt x="165" y="455"/>
                    </a:lnTo>
                    <a:lnTo>
                      <a:pt x="154" y="453"/>
                    </a:lnTo>
                    <a:lnTo>
                      <a:pt x="148" y="454"/>
                    </a:lnTo>
                    <a:lnTo>
                      <a:pt x="146" y="457"/>
                    </a:lnTo>
                    <a:lnTo>
                      <a:pt x="134" y="457"/>
                    </a:lnTo>
                    <a:lnTo>
                      <a:pt x="128" y="464"/>
                    </a:lnTo>
                    <a:lnTo>
                      <a:pt x="122" y="465"/>
                    </a:lnTo>
                    <a:lnTo>
                      <a:pt x="115" y="465"/>
                    </a:lnTo>
                    <a:lnTo>
                      <a:pt x="110" y="464"/>
                    </a:lnTo>
                    <a:lnTo>
                      <a:pt x="105" y="464"/>
                    </a:lnTo>
                    <a:lnTo>
                      <a:pt x="97" y="461"/>
                    </a:lnTo>
                    <a:lnTo>
                      <a:pt x="97" y="457"/>
                    </a:lnTo>
                    <a:lnTo>
                      <a:pt x="94" y="453"/>
                    </a:lnTo>
                    <a:lnTo>
                      <a:pt x="83" y="454"/>
                    </a:lnTo>
                    <a:lnTo>
                      <a:pt x="80" y="453"/>
                    </a:lnTo>
                    <a:lnTo>
                      <a:pt x="80" y="450"/>
                    </a:lnTo>
                    <a:lnTo>
                      <a:pt x="80" y="442"/>
                    </a:lnTo>
                    <a:lnTo>
                      <a:pt x="74" y="442"/>
                    </a:lnTo>
                    <a:lnTo>
                      <a:pt x="70" y="444"/>
                    </a:lnTo>
                    <a:lnTo>
                      <a:pt x="70" y="445"/>
                    </a:lnTo>
                    <a:lnTo>
                      <a:pt x="70" y="449"/>
                    </a:lnTo>
                    <a:lnTo>
                      <a:pt x="70" y="453"/>
                    </a:lnTo>
                    <a:lnTo>
                      <a:pt x="68" y="453"/>
                    </a:lnTo>
                    <a:lnTo>
                      <a:pt x="65" y="449"/>
                    </a:lnTo>
                    <a:lnTo>
                      <a:pt x="65" y="442"/>
                    </a:lnTo>
                    <a:lnTo>
                      <a:pt x="65" y="437"/>
                    </a:lnTo>
                    <a:lnTo>
                      <a:pt x="67" y="433"/>
                    </a:lnTo>
                    <a:lnTo>
                      <a:pt x="67" y="430"/>
                    </a:lnTo>
                    <a:lnTo>
                      <a:pt x="62" y="424"/>
                    </a:lnTo>
                    <a:lnTo>
                      <a:pt x="59" y="418"/>
                    </a:lnTo>
                    <a:lnTo>
                      <a:pt x="56" y="415"/>
                    </a:lnTo>
                    <a:lnTo>
                      <a:pt x="52" y="410"/>
                    </a:lnTo>
                    <a:lnTo>
                      <a:pt x="55" y="408"/>
                    </a:lnTo>
                    <a:lnTo>
                      <a:pt x="53" y="405"/>
                    </a:lnTo>
                    <a:lnTo>
                      <a:pt x="49" y="402"/>
                    </a:lnTo>
                    <a:lnTo>
                      <a:pt x="46" y="402"/>
                    </a:lnTo>
                    <a:lnTo>
                      <a:pt x="48" y="395"/>
                    </a:lnTo>
                    <a:lnTo>
                      <a:pt x="49" y="392"/>
                    </a:lnTo>
                    <a:lnTo>
                      <a:pt x="57" y="394"/>
                    </a:lnTo>
                    <a:lnTo>
                      <a:pt x="63" y="386"/>
                    </a:lnTo>
                    <a:lnTo>
                      <a:pt x="61" y="363"/>
                    </a:lnTo>
                    <a:lnTo>
                      <a:pt x="58" y="355"/>
                    </a:lnTo>
                    <a:lnTo>
                      <a:pt x="43" y="337"/>
                    </a:lnTo>
                    <a:lnTo>
                      <a:pt x="40" y="330"/>
                    </a:lnTo>
                    <a:lnTo>
                      <a:pt x="37" y="322"/>
                    </a:lnTo>
                    <a:lnTo>
                      <a:pt x="33" y="316"/>
                    </a:lnTo>
                    <a:lnTo>
                      <a:pt x="23" y="296"/>
                    </a:lnTo>
                    <a:lnTo>
                      <a:pt x="18" y="280"/>
                    </a:lnTo>
                    <a:lnTo>
                      <a:pt x="9" y="258"/>
                    </a:lnTo>
                    <a:lnTo>
                      <a:pt x="3" y="252"/>
                    </a:lnTo>
                    <a:lnTo>
                      <a:pt x="1" y="249"/>
                    </a:lnTo>
                    <a:lnTo>
                      <a:pt x="2" y="245"/>
                    </a:lnTo>
                    <a:lnTo>
                      <a:pt x="0" y="242"/>
                    </a:lnTo>
                    <a:lnTo>
                      <a:pt x="3" y="242"/>
                    </a:lnTo>
                    <a:lnTo>
                      <a:pt x="6" y="241"/>
                    </a:lnTo>
                    <a:lnTo>
                      <a:pt x="9" y="237"/>
                    </a:lnTo>
                    <a:lnTo>
                      <a:pt x="13" y="230"/>
                    </a:lnTo>
                    <a:lnTo>
                      <a:pt x="20" y="230"/>
                    </a:lnTo>
                    <a:lnTo>
                      <a:pt x="37" y="241"/>
                    </a:lnTo>
                    <a:lnTo>
                      <a:pt x="37" y="247"/>
                    </a:lnTo>
                    <a:lnTo>
                      <a:pt x="43" y="255"/>
                    </a:lnTo>
                    <a:lnTo>
                      <a:pt x="54" y="255"/>
                    </a:lnTo>
                    <a:lnTo>
                      <a:pt x="63" y="253"/>
                    </a:lnTo>
                    <a:lnTo>
                      <a:pt x="76" y="253"/>
                    </a:lnTo>
                    <a:lnTo>
                      <a:pt x="80" y="255"/>
                    </a:lnTo>
                    <a:lnTo>
                      <a:pt x="88" y="255"/>
                    </a:lnTo>
                    <a:lnTo>
                      <a:pt x="99" y="245"/>
                    </a:lnTo>
                    <a:lnTo>
                      <a:pt x="108" y="241"/>
                    </a:lnTo>
                    <a:lnTo>
                      <a:pt x="114" y="238"/>
                    </a:lnTo>
                    <a:lnTo>
                      <a:pt x="117" y="237"/>
                    </a:lnTo>
                    <a:lnTo>
                      <a:pt x="117" y="203"/>
                    </a:lnTo>
                    <a:lnTo>
                      <a:pt x="117" y="167"/>
                    </a:lnTo>
                    <a:lnTo>
                      <a:pt x="117" y="132"/>
                    </a:lnTo>
                    <a:lnTo>
                      <a:pt x="117" y="99"/>
                    </a:lnTo>
                    <a:lnTo>
                      <a:pt x="120" y="99"/>
                    </a:lnTo>
                    <a:lnTo>
                      <a:pt x="124" y="103"/>
                    </a:lnTo>
                    <a:lnTo>
                      <a:pt x="125" y="105"/>
                    </a:lnTo>
                    <a:lnTo>
                      <a:pt x="133" y="112"/>
                    </a:lnTo>
                    <a:lnTo>
                      <a:pt x="136" y="117"/>
                    </a:lnTo>
                    <a:lnTo>
                      <a:pt x="145" y="124"/>
                    </a:lnTo>
                    <a:lnTo>
                      <a:pt x="149" y="131"/>
                    </a:lnTo>
                    <a:lnTo>
                      <a:pt x="151" y="142"/>
                    </a:lnTo>
                    <a:lnTo>
                      <a:pt x="151" y="145"/>
                    </a:lnTo>
                    <a:lnTo>
                      <a:pt x="149" y="152"/>
                    </a:lnTo>
                    <a:lnTo>
                      <a:pt x="143" y="166"/>
                    </a:lnTo>
                    <a:lnTo>
                      <a:pt x="147" y="171"/>
                    </a:lnTo>
                    <a:lnTo>
                      <a:pt x="153" y="172"/>
                    </a:lnTo>
                    <a:lnTo>
                      <a:pt x="162" y="174"/>
                    </a:lnTo>
                    <a:lnTo>
                      <a:pt x="174" y="174"/>
                    </a:lnTo>
                    <a:lnTo>
                      <a:pt x="196" y="169"/>
                    </a:lnTo>
                    <a:lnTo>
                      <a:pt x="202" y="159"/>
                    </a:lnTo>
                    <a:lnTo>
                      <a:pt x="205" y="156"/>
                    </a:lnTo>
                    <a:lnTo>
                      <a:pt x="212" y="151"/>
                    </a:lnTo>
                    <a:lnTo>
                      <a:pt x="218" y="145"/>
                    </a:lnTo>
                    <a:lnTo>
                      <a:pt x="220" y="141"/>
                    </a:lnTo>
                    <a:lnTo>
                      <a:pt x="224" y="135"/>
                    </a:lnTo>
                    <a:lnTo>
                      <a:pt x="235" y="124"/>
                    </a:lnTo>
                    <a:lnTo>
                      <a:pt x="243" y="121"/>
                    </a:lnTo>
                    <a:lnTo>
                      <a:pt x="252" y="122"/>
                    </a:lnTo>
                    <a:lnTo>
                      <a:pt x="260" y="124"/>
                    </a:lnTo>
                    <a:lnTo>
                      <a:pt x="274" y="133"/>
                    </a:lnTo>
                    <a:lnTo>
                      <a:pt x="283" y="135"/>
                    </a:lnTo>
                    <a:lnTo>
                      <a:pt x="300" y="130"/>
                    </a:lnTo>
                    <a:lnTo>
                      <a:pt x="306" y="130"/>
                    </a:lnTo>
                    <a:lnTo>
                      <a:pt x="311" y="128"/>
                    </a:lnTo>
                    <a:lnTo>
                      <a:pt x="314" y="124"/>
                    </a:lnTo>
                    <a:lnTo>
                      <a:pt x="324" y="103"/>
                    </a:lnTo>
                    <a:lnTo>
                      <a:pt x="333" y="92"/>
                    </a:lnTo>
                    <a:lnTo>
                      <a:pt x="350" y="80"/>
                    </a:lnTo>
                    <a:lnTo>
                      <a:pt x="360" y="64"/>
                    </a:lnTo>
                    <a:lnTo>
                      <a:pt x="368" y="55"/>
                    </a:lnTo>
                    <a:lnTo>
                      <a:pt x="380" y="43"/>
                    </a:lnTo>
                    <a:lnTo>
                      <a:pt x="393" y="35"/>
                    </a:lnTo>
                    <a:lnTo>
                      <a:pt x="402" y="25"/>
                    </a:lnTo>
                    <a:lnTo>
                      <a:pt x="426" y="14"/>
                    </a:lnTo>
                    <a:lnTo>
                      <a:pt x="434" y="8"/>
                    </a:lnTo>
                    <a:lnTo>
                      <a:pt x="441" y="5"/>
                    </a:lnTo>
                    <a:lnTo>
                      <a:pt x="443" y="3"/>
                    </a:lnTo>
                    <a:lnTo>
                      <a:pt x="450" y="0"/>
                    </a:lnTo>
                    <a:lnTo>
                      <a:pt x="455" y="1"/>
                    </a:lnTo>
                    <a:lnTo>
                      <a:pt x="471" y="6"/>
                    </a:lnTo>
                    <a:lnTo>
                      <a:pt x="478" y="7"/>
                    </a:lnTo>
                    <a:lnTo>
                      <a:pt x="486" y="6"/>
                    </a:lnTo>
                    <a:lnTo>
                      <a:pt x="494" y="6"/>
                    </a:lnTo>
                    <a:lnTo>
                      <a:pt x="506" y="10"/>
                    </a:lnTo>
                    <a:lnTo>
                      <a:pt x="516" y="21"/>
                    </a:lnTo>
                    <a:lnTo>
                      <a:pt x="519" y="21"/>
                    </a:lnTo>
                    <a:lnTo>
                      <a:pt x="520" y="21"/>
                    </a:lnTo>
                    <a:lnTo>
                      <a:pt x="521" y="34"/>
                    </a:lnTo>
                    <a:lnTo>
                      <a:pt x="525" y="53"/>
                    </a:lnTo>
                    <a:lnTo>
                      <a:pt x="532" y="81"/>
                    </a:lnTo>
                    <a:lnTo>
                      <a:pt x="535" y="138"/>
                    </a:lnTo>
                    <a:lnTo>
                      <a:pt x="531" y="143"/>
                    </a:lnTo>
                    <a:lnTo>
                      <a:pt x="516" y="135"/>
                    </a:lnTo>
                    <a:lnTo>
                      <a:pt x="507" y="139"/>
                    </a:lnTo>
                    <a:lnTo>
                      <a:pt x="503" y="146"/>
                    </a:lnTo>
                    <a:lnTo>
                      <a:pt x="498" y="157"/>
                    </a:lnTo>
                    <a:lnTo>
                      <a:pt x="495" y="167"/>
                    </a:lnTo>
                    <a:lnTo>
                      <a:pt x="497" y="174"/>
                    </a:lnTo>
                    <a:lnTo>
                      <a:pt x="501" y="185"/>
                    </a:lnTo>
                    <a:lnTo>
                      <a:pt x="517" y="187"/>
                    </a:lnTo>
                    <a:lnTo>
                      <a:pt x="525" y="188"/>
                    </a:lnTo>
                    <a:lnTo>
                      <a:pt x="529" y="183"/>
                    </a:lnTo>
                    <a:lnTo>
                      <a:pt x="534" y="174"/>
                    </a:lnTo>
                    <a:lnTo>
                      <a:pt x="537" y="172"/>
                    </a:lnTo>
                    <a:close/>
                  </a:path>
                </a:pathLst>
              </a:cu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9" name="Freeform 520"/>
              <p:cNvSpPr>
                <a:spLocks/>
              </p:cNvSpPr>
              <p:nvPr/>
            </p:nvSpPr>
            <p:spPr bwMode="auto">
              <a:xfrm>
                <a:off x="1547" y="3678"/>
                <a:ext cx="564" cy="465"/>
              </a:xfrm>
              <a:custGeom>
                <a:avLst/>
                <a:gdLst>
                  <a:gd name="T0" fmla="*/ 563 w 564"/>
                  <a:gd name="T1" fmla="*/ 180 h 465"/>
                  <a:gd name="T2" fmla="*/ 556 w 564"/>
                  <a:gd name="T3" fmla="*/ 210 h 465"/>
                  <a:gd name="T4" fmla="*/ 531 w 564"/>
                  <a:gd name="T5" fmla="*/ 252 h 465"/>
                  <a:gd name="T6" fmla="*/ 507 w 564"/>
                  <a:gd name="T7" fmla="*/ 274 h 465"/>
                  <a:gd name="T8" fmla="*/ 486 w 564"/>
                  <a:gd name="T9" fmla="*/ 313 h 465"/>
                  <a:gd name="T10" fmla="*/ 447 w 564"/>
                  <a:gd name="T11" fmla="*/ 352 h 465"/>
                  <a:gd name="T12" fmla="*/ 403 w 564"/>
                  <a:gd name="T13" fmla="*/ 397 h 465"/>
                  <a:gd name="T14" fmla="*/ 354 w 564"/>
                  <a:gd name="T15" fmla="*/ 430 h 465"/>
                  <a:gd name="T16" fmla="*/ 321 w 564"/>
                  <a:gd name="T17" fmla="*/ 430 h 465"/>
                  <a:gd name="T18" fmla="*/ 308 w 564"/>
                  <a:gd name="T19" fmla="*/ 441 h 465"/>
                  <a:gd name="T20" fmla="*/ 279 w 564"/>
                  <a:gd name="T21" fmla="*/ 447 h 465"/>
                  <a:gd name="T22" fmla="*/ 233 w 564"/>
                  <a:gd name="T23" fmla="*/ 444 h 465"/>
                  <a:gd name="T24" fmla="*/ 198 w 564"/>
                  <a:gd name="T25" fmla="*/ 441 h 465"/>
                  <a:gd name="T26" fmla="*/ 184 w 564"/>
                  <a:gd name="T27" fmla="*/ 453 h 465"/>
                  <a:gd name="T28" fmla="*/ 154 w 564"/>
                  <a:gd name="T29" fmla="*/ 453 h 465"/>
                  <a:gd name="T30" fmla="*/ 128 w 564"/>
                  <a:gd name="T31" fmla="*/ 464 h 465"/>
                  <a:gd name="T32" fmla="*/ 105 w 564"/>
                  <a:gd name="T33" fmla="*/ 464 h 465"/>
                  <a:gd name="T34" fmla="*/ 83 w 564"/>
                  <a:gd name="T35" fmla="*/ 454 h 465"/>
                  <a:gd name="T36" fmla="*/ 74 w 564"/>
                  <a:gd name="T37" fmla="*/ 442 h 465"/>
                  <a:gd name="T38" fmla="*/ 70 w 564"/>
                  <a:gd name="T39" fmla="*/ 453 h 465"/>
                  <a:gd name="T40" fmla="*/ 65 w 564"/>
                  <a:gd name="T41" fmla="*/ 437 h 465"/>
                  <a:gd name="T42" fmla="*/ 59 w 564"/>
                  <a:gd name="T43" fmla="*/ 418 h 465"/>
                  <a:gd name="T44" fmla="*/ 53 w 564"/>
                  <a:gd name="T45" fmla="*/ 405 h 465"/>
                  <a:gd name="T46" fmla="*/ 49 w 564"/>
                  <a:gd name="T47" fmla="*/ 392 h 465"/>
                  <a:gd name="T48" fmla="*/ 58 w 564"/>
                  <a:gd name="T49" fmla="*/ 355 h 465"/>
                  <a:gd name="T50" fmla="*/ 33 w 564"/>
                  <a:gd name="T51" fmla="*/ 316 h 465"/>
                  <a:gd name="T52" fmla="*/ 3 w 564"/>
                  <a:gd name="T53" fmla="*/ 252 h 465"/>
                  <a:gd name="T54" fmla="*/ 3 w 564"/>
                  <a:gd name="T55" fmla="*/ 242 h 465"/>
                  <a:gd name="T56" fmla="*/ 20 w 564"/>
                  <a:gd name="T57" fmla="*/ 230 h 465"/>
                  <a:gd name="T58" fmla="*/ 54 w 564"/>
                  <a:gd name="T59" fmla="*/ 255 h 465"/>
                  <a:gd name="T60" fmla="*/ 88 w 564"/>
                  <a:gd name="T61" fmla="*/ 255 h 465"/>
                  <a:gd name="T62" fmla="*/ 117 w 564"/>
                  <a:gd name="T63" fmla="*/ 237 h 465"/>
                  <a:gd name="T64" fmla="*/ 117 w 564"/>
                  <a:gd name="T65" fmla="*/ 99 h 465"/>
                  <a:gd name="T66" fmla="*/ 133 w 564"/>
                  <a:gd name="T67" fmla="*/ 112 h 465"/>
                  <a:gd name="T68" fmla="*/ 151 w 564"/>
                  <a:gd name="T69" fmla="*/ 142 h 465"/>
                  <a:gd name="T70" fmla="*/ 147 w 564"/>
                  <a:gd name="T71" fmla="*/ 171 h 465"/>
                  <a:gd name="T72" fmla="*/ 196 w 564"/>
                  <a:gd name="T73" fmla="*/ 169 h 465"/>
                  <a:gd name="T74" fmla="*/ 218 w 564"/>
                  <a:gd name="T75" fmla="*/ 145 h 465"/>
                  <a:gd name="T76" fmla="*/ 243 w 564"/>
                  <a:gd name="T77" fmla="*/ 121 h 465"/>
                  <a:gd name="T78" fmla="*/ 283 w 564"/>
                  <a:gd name="T79" fmla="*/ 135 h 465"/>
                  <a:gd name="T80" fmla="*/ 314 w 564"/>
                  <a:gd name="T81" fmla="*/ 124 h 465"/>
                  <a:gd name="T82" fmla="*/ 360 w 564"/>
                  <a:gd name="T83" fmla="*/ 64 h 465"/>
                  <a:gd name="T84" fmla="*/ 402 w 564"/>
                  <a:gd name="T85" fmla="*/ 25 h 465"/>
                  <a:gd name="T86" fmla="*/ 443 w 564"/>
                  <a:gd name="T87" fmla="*/ 3 h 465"/>
                  <a:gd name="T88" fmla="*/ 478 w 564"/>
                  <a:gd name="T89" fmla="*/ 7 h 465"/>
                  <a:gd name="T90" fmla="*/ 516 w 564"/>
                  <a:gd name="T91" fmla="*/ 21 h 465"/>
                  <a:gd name="T92" fmla="*/ 525 w 564"/>
                  <a:gd name="T93" fmla="*/ 53 h 465"/>
                  <a:gd name="T94" fmla="*/ 516 w 564"/>
                  <a:gd name="T95" fmla="*/ 135 h 465"/>
                  <a:gd name="T96" fmla="*/ 495 w 564"/>
                  <a:gd name="T97" fmla="*/ 167 h 465"/>
                  <a:gd name="T98" fmla="*/ 525 w 564"/>
                  <a:gd name="T99" fmla="*/ 188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4" h="465">
                    <a:moveTo>
                      <a:pt x="537" y="172"/>
                    </a:moveTo>
                    <a:lnTo>
                      <a:pt x="560" y="171"/>
                    </a:lnTo>
                    <a:lnTo>
                      <a:pt x="564" y="172"/>
                    </a:lnTo>
                    <a:lnTo>
                      <a:pt x="563" y="180"/>
                    </a:lnTo>
                    <a:lnTo>
                      <a:pt x="561" y="186"/>
                    </a:lnTo>
                    <a:lnTo>
                      <a:pt x="558" y="194"/>
                    </a:lnTo>
                    <a:lnTo>
                      <a:pt x="557" y="202"/>
                    </a:lnTo>
                    <a:lnTo>
                      <a:pt x="556" y="210"/>
                    </a:lnTo>
                    <a:lnTo>
                      <a:pt x="553" y="216"/>
                    </a:lnTo>
                    <a:lnTo>
                      <a:pt x="549" y="235"/>
                    </a:lnTo>
                    <a:lnTo>
                      <a:pt x="544" y="242"/>
                    </a:lnTo>
                    <a:lnTo>
                      <a:pt x="531" y="252"/>
                    </a:lnTo>
                    <a:lnTo>
                      <a:pt x="525" y="255"/>
                    </a:lnTo>
                    <a:lnTo>
                      <a:pt x="520" y="258"/>
                    </a:lnTo>
                    <a:lnTo>
                      <a:pt x="514" y="265"/>
                    </a:lnTo>
                    <a:lnTo>
                      <a:pt x="507" y="274"/>
                    </a:lnTo>
                    <a:lnTo>
                      <a:pt x="504" y="281"/>
                    </a:lnTo>
                    <a:lnTo>
                      <a:pt x="501" y="284"/>
                    </a:lnTo>
                    <a:lnTo>
                      <a:pt x="500" y="289"/>
                    </a:lnTo>
                    <a:lnTo>
                      <a:pt x="486" y="313"/>
                    </a:lnTo>
                    <a:lnTo>
                      <a:pt x="480" y="320"/>
                    </a:lnTo>
                    <a:lnTo>
                      <a:pt x="469" y="336"/>
                    </a:lnTo>
                    <a:lnTo>
                      <a:pt x="453" y="347"/>
                    </a:lnTo>
                    <a:lnTo>
                      <a:pt x="447" y="352"/>
                    </a:lnTo>
                    <a:lnTo>
                      <a:pt x="443" y="359"/>
                    </a:lnTo>
                    <a:lnTo>
                      <a:pt x="432" y="372"/>
                    </a:lnTo>
                    <a:lnTo>
                      <a:pt x="416" y="388"/>
                    </a:lnTo>
                    <a:lnTo>
                      <a:pt x="403" y="397"/>
                    </a:lnTo>
                    <a:lnTo>
                      <a:pt x="397" y="403"/>
                    </a:lnTo>
                    <a:lnTo>
                      <a:pt x="391" y="408"/>
                    </a:lnTo>
                    <a:lnTo>
                      <a:pt x="368" y="422"/>
                    </a:lnTo>
                    <a:lnTo>
                      <a:pt x="354" y="430"/>
                    </a:lnTo>
                    <a:lnTo>
                      <a:pt x="347" y="430"/>
                    </a:lnTo>
                    <a:lnTo>
                      <a:pt x="333" y="430"/>
                    </a:lnTo>
                    <a:lnTo>
                      <a:pt x="327" y="430"/>
                    </a:lnTo>
                    <a:lnTo>
                      <a:pt x="321" y="430"/>
                    </a:lnTo>
                    <a:lnTo>
                      <a:pt x="316" y="433"/>
                    </a:lnTo>
                    <a:lnTo>
                      <a:pt x="318" y="437"/>
                    </a:lnTo>
                    <a:lnTo>
                      <a:pt x="318" y="442"/>
                    </a:lnTo>
                    <a:lnTo>
                      <a:pt x="308" y="441"/>
                    </a:lnTo>
                    <a:lnTo>
                      <a:pt x="300" y="439"/>
                    </a:lnTo>
                    <a:lnTo>
                      <a:pt x="293" y="440"/>
                    </a:lnTo>
                    <a:lnTo>
                      <a:pt x="288" y="447"/>
                    </a:lnTo>
                    <a:lnTo>
                      <a:pt x="279" y="447"/>
                    </a:lnTo>
                    <a:lnTo>
                      <a:pt x="256" y="441"/>
                    </a:lnTo>
                    <a:lnTo>
                      <a:pt x="247" y="439"/>
                    </a:lnTo>
                    <a:lnTo>
                      <a:pt x="238" y="440"/>
                    </a:lnTo>
                    <a:lnTo>
                      <a:pt x="233" y="444"/>
                    </a:lnTo>
                    <a:lnTo>
                      <a:pt x="229" y="444"/>
                    </a:lnTo>
                    <a:lnTo>
                      <a:pt x="214" y="440"/>
                    </a:lnTo>
                    <a:lnTo>
                      <a:pt x="209" y="440"/>
                    </a:lnTo>
                    <a:lnTo>
                      <a:pt x="198" y="441"/>
                    </a:lnTo>
                    <a:lnTo>
                      <a:pt x="195" y="444"/>
                    </a:lnTo>
                    <a:lnTo>
                      <a:pt x="192" y="447"/>
                    </a:lnTo>
                    <a:lnTo>
                      <a:pt x="186" y="449"/>
                    </a:lnTo>
                    <a:lnTo>
                      <a:pt x="184" y="453"/>
                    </a:lnTo>
                    <a:lnTo>
                      <a:pt x="180" y="454"/>
                    </a:lnTo>
                    <a:lnTo>
                      <a:pt x="167" y="453"/>
                    </a:lnTo>
                    <a:lnTo>
                      <a:pt x="165" y="455"/>
                    </a:lnTo>
                    <a:lnTo>
                      <a:pt x="154" y="453"/>
                    </a:lnTo>
                    <a:lnTo>
                      <a:pt x="148" y="454"/>
                    </a:lnTo>
                    <a:lnTo>
                      <a:pt x="146" y="457"/>
                    </a:lnTo>
                    <a:lnTo>
                      <a:pt x="134" y="457"/>
                    </a:lnTo>
                    <a:lnTo>
                      <a:pt x="128" y="464"/>
                    </a:lnTo>
                    <a:lnTo>
                      <a:pt x="122" y="465"/>
                    </a:lnTo>
                    <a:lnTo>
                      <a:pt x="115" y="465"/>
                    </a:lnTo>
                    <a:lnTo>
                      <a:pt x="110" y="464"/>
                    </a:lnTo>
                    <a:lnTo>
                      <a:pt x="105" y="464"/>
                    </a:lnTo>
                    <a:lnTo>
                      <a:pt x="97" y="461"/>
                    </a:lnTo>
                    <a:lnTo>
                      <a:pt x="97" y="457"/>
                    </a:lnTo>
                    <a:lnTo>
                      <a:pt x="94" y="453"/>
                    </a:lnTo>
                    <a:lnTo>
                      <a:pt x="83" y="454"/>
                    </a:lnTo>
                    <a:lnTo>
                      <a:pt x="80" y="453"/>
                    </a:lnTo>
                    <a:lnTo>
                      <a:pt x="80" y="450"/>
                    </a:lnTo>
                    <a:lnTo>
                      <a:pt x="80" y="442"/>
                    </a:lnTo>
                    <a:lnTo>
                      <a:pt x="74" y="442"/>
                    </a:lnTo>
                    <a:lnTo>
                      <a:pt x="70" y="444"/>
                    </a:lnTo>
                    <a:lnTo>
                      <a:pt x="70" y="445"/>
                    </a:lnTo>
                    <a:lnTo>
                      <a:pt x="70" y="449"/>
                    </a:lnTo>
                    <a:lnTo>
                      <a:pt x="70" y="453"/>
                    </a:lnTo>
                    <a:lnTo>
                      <a:pt x="68" y="453"/>
                    </a:lnTo>
                    <a:lnTo>
                      <a:pt x="65" y="449"/>
                    </a:lnTo>
                    <a:lnTo>
                      <a:pt x="65" y="442"/>
                    </a:lnTo>
                    <a:lnTo>
                      <a:pt x="65" y="437"/>
                    </a:lnTo>
                    <a:lnTo>
                      <a:pt x="67" y="433"/>
                    </a:lnTo>
                    <a:lnTo>
                      <a:pt x="67" y="430"/>
                    </a:lnTo>
                    <a:lnTo>
                      <a:pt x="62" y="424"/>
                    </a:lnTo>
                    <a:lnTo>
                      <a:pt x="59" y="418"/>
                    </a:lnTo>
                    <a:lnTo>
                      <a:pt x="56" y="415"/>
                    </a:lnTo>
                    <a:lnTo>
                      <a:pt x="52" y="410"/>
                    </a:lnTo>
                    <a:lnTo>
                      <a:pt x="55" y="408"/>
                    </a:lnTo>
                    <a:lnTo>
                      <a:pt x="53" y="405"/>
                    </a:lnTo>
                    <a:lnTo>
                      <a:pt x="49" y="402"/>
                    </a:lnTo>
                    <a:lnTo>
                      <a:pt x="46" y="402"/>
                    </a:lnTo>
                    <a:lnTo>
                      <a:pt x="48" y="395"/>
                    </a:lnTo>
                    <a:lnTo>
                      <a:pt x="49" y="392"/>
                    </a:lnTo>
                    <a:lnTo>
                      <a:pt x="57" y="394"/>
                    </a:lnTo>
                    <a:lnTo>
                      <a:pt x="63" y="386"/>
                    </a:lnTo>
                    <a:lnTo>
                      <a:pt x="61" y="363"/>
                    </a:lnTo>
                    <a:lnTo>
                      <a:pt x="58" y="355"/>
                    </a:lnTo>
                    <a:lnTo>
                      <a:pt x="43" y="337"/>
                    </a:lnTo>
                    <a:lnTo>
                      <a:pt x="40" y="330"/>
                    </a:lnTo>
                    <a:lnTo>
                      <a:pt x="37" y="322"/>
                    </a:lnTo>
                    <a:lnTo>
                      <a:pt x="33" y="316"/>
                    </a:lnTo>
                    <a:lnTo>
                      <a:pt x="23" y="296"/>
                    </a:lnTo>
                    <a:lnTo>
                      <a:pt x="18" y="280"/>
                    </a:lnTo>
                    <a:lnTo>
                      <a:pt x="9" y="258"/>
                    </a:lnTo>
                    <a:lnTo>
                      <a:pt x="3" y="252"/>
                    </a:lnTo>
                    <a:lnTo>
                      <a:pt x="1" y="249"/>
                    </a:lnTo>
                    <a:lnTo>
                      <a:pt x="2" y="245"/>
                    </a:lnTo>
                    <a:lnTo>
                      <a:pt x="0" y="242"/>
                    </a:lnTo>
                    <a:lnTo>
                      <a:pt x="3" y="242"/>
                    </a:lnTo>
                    <a:lnTo>
                      <a:pt x="6" y="241"/>
                    </a:lnTo>
                    <a:lnTo>
                      <a:pt x="9" y="237"/>
                    </a:lnTo>
                    <a:lnTo>
                      <a:pt x="13" y="230"/>
                    </a:lnTo>
                    <a:lnTo>
                      <a:pt x="20" y="230"/>
                    </a:lnTo>
                    <a:lnTo>
                      <a:pt x="37" y="241"/>
                    </a:lnTo>
                    <a:lnTo>
                      <a:pt x="37" y="247"/>
                    </a:lnTo>
                    <a:lnTo>
                      <a:pt x="43" y="255"/>
                    </a:lnTo>
                    <a:lnTo>
                      <a:pt x="54" y="255"/>
                    </a:lnTo>
                    <a:lnTo>
                      <a:pt x="63" y="253"/>
                    </a:lnTo>
                    <a:lnTo>
                      <a:pt x="76" y="253"/>
                    </a:lnTo>
                    <a:lnTo>
                      <a:pt x="80" y="255"/>
                    </a:lnTo>
                    <a:lnTo>
                      <a:pt x="88" y="255"/>
                    </a:lnTo>
                    <a:lnTo>
                      <a:pt x="99" y="245"/>
                    </a:lnTo>
                    <a:lnTo>
                      <a:pt x="108" y="241"/>
                    </a:lnTo>
                    <a:lnTo>
                      <a:pt x="114" y="238"/>
                    </a:lnTo>
                    <a:lnTo>
                      <a:pt x="117" y="237"/>
                    </a:lnTo>
                    <a:lnTo>
                      <a:pt x="117" y="203"/>
                    </a:lnTo>
                    <a:lnTo>
                      <a:pt x="117" y="167"/>
                    </a:lnTo>
                    <a:lnTo>
                      <a:pt x="117" y="132"/>
                    </a:lnTo>
                    <a:lnTo>
                      <a:pt x="117" y="99"/>
                    </a:lnTo>
                    <a:lnTo>
                      <a:pt x="120" y="99"/>
                    </a:lnTo>
                    <a:lnTo>
                      <a:pt x="124" y="103"/>
                    </a:lnTo>
                    <a:lnTo>
                      <a:pt x="125" y="105"/>
                    </a:lnTo>
                    <a:lnTo>
                      <a:pt x="133" y="112"/>
                    </a:lnTo>
                    <a:lnTo>
                      <a:pt x="136" y="117"/>
                    </a:lnTo>
                    <a:lnTo>
                      <a:pt x="145" y="124"/>
                    </a:lnTo>
                    <a:lnTo>
                      <a:pt x="149" y="131"/>
                    </a:lnTo>
                    <a:lnTo>
                      <a:pt x="151" y="142"/>
                    </a:lnTo>
                    <a:lnTo>
                      <a:pt x="151" y="145"/>
                    </a:lnTo>
                    <a:lnTo>
                      <a:pt x="149" y="152"/>
                    </a:lnTo>
                    <a:lnTo>
                      <a:pt x="143" y="166"/>
                    </a:lnTo>
                    <a:lnTo>
                      <a:pt x="147" y="171"/>
                    </a:lnTo>
                    <a:lnTo>
                      <a:pt x="153" y="172"/>
                    </a:lnTo>
                    <a:lnTo>
                      <a:pt x="162" y="174"/>
                    </a:lnTo>
                    <a:lnTo>
                      <a:pt x="174" y="174"/>
                    </a:lnTo>
                    <a:lnTo>
                      <a:pt x="196" y="169"/>
                    </a:lnTo>
                    <a:lnTo>
                      <a:pt x="202" y="159"/>
                    </a:lnTo>
                    <a:lnTo>
                      <a:pt x="205" y="156"/>
                    </a:lnTo>
                    <a:lnTo>
                      <a:pt x="212" y="151"/>
                    </a:lnTo>
                    <a:lnTo>
                      <a:pt x="218" y="145"/>
                    </a:lnTo>
                    <a:lnTo>
                      <a:pt x="220" y="141"/>
                    </a:lnTo>
                    <a:lnTo>
                      <a:pt x="224" y="135"/>
                    </a:lnTo>
                    <a:lnTo>
                      <a:pt x="235" y="124"/>
                    </a:lnTo>
                    <a:lnTo>
                      <a:pt x="243" y="121"/>
                    </a:lnTo>
                    <a:lnTo>
                      <a:pt x="252" y="122"/>
                    </a:lnTo>
                    <a:lnTo>
                      <a:pt x="260" y="124"/>
                    </a:lnTo>
                    <a:lnTo>
                      <a:pt x="274" y="133"/>
                    </a:lnTo>
                    <a:lnTo>
                      <a:pt x="283" y="135"/>
                    </a:lnTo>
                    <a:lnTo>
                      <a:pt x="300" y="130"/>
                    </a:lnTo>
                    <a:lnTo>
                      <a:pt x="306" y="130"/>
                    </a:lnTo>
                    <a:lnTo>
                      <a:pt x="311" y="128"/>
                    </a:lnTo>
                    <a:lnTo>
                      <a:pt x="314" y="124"/>
                    </a:lnTo>
                    <a:lnTo>
                      <a:pt x="324" y="103"/>
                    </a:lnTo>
                    <a:lnTo>
                      <a:pt x="333" y="92"/>
                    </a:lnTo>
                    <a:lnTo>
                      <a:pt x="350" y="80"/>
                    </a:lnTo>
                    <a:lnTo>
                      <a:pt x="360" y="64"/>
                    </a:lnTo>
                    <a:lnTo>
                      <a:pt x="368" y="55"/>
                    </a:lnTo>
                    <a:lnTo>
                      <a:pt x="380" y="43"/>
                    </a:lnTo>
                    <a:lnTo>
                      <a:pt x="393" y="35"/>
                    </a:lnTo>
                    <a:lnTo>
                      <a:pt x="402" y="25"/>
                    </a:lnTo>
                    <a:lnTo>
                      <a:pt x="426" y="14"/>
                    </a:lnTo>
                    <a:lnTo>
                      <a:pt x="434" y="8"/>
                    </a:lnTo>
                    <a:lnTo>
                      <a:pt x="441" y="5"/>
                    </a:lnTo>
                    <a:lnTo>
                      <a:pt x="443" y="3"/>
                    </a:lnTo>
                    <a:lnTo>
                      <a:pt x="450" y="0"/>
                    </a:lnTo>
                    <a:lnTo>
                      <a:pt x="455" y="1"/>
                    </a:lnTo>
                    <a:lnTo>
                      <a:pt x="471" y="6"/>
                    </a:lnTo>
                    <a:lnTo>
                      <a:pt x="478" y="7"/>
                    </a:lnTo>
                    <a:lnTo>
                      <a:pt x="486" y="6"/>
                    </a:lnTo>
                    <a:lnTo>
                      <a:pt x="494" y="6"/>
                    </a:lnTo>
                    <a:lnTo>
                      <a:pt x="506" y="10"/>
                    </a:lnTo>
                    <a:lnTo>
                      <a:pt x="516" y="21"/>
                    </a:lnTo>
                    <a:lnTo>
                      <a:pt x="519" y="21"/>
                    </a:lnTo>
                    <a:lnTo>
                      <a:pt x="520" y="21"/>
                    </a:lnTo>
                    <a:lnTo>
                      <a:pt x="521" y="34"/>
                    </a:lnTo>
                    <a:lnTo>
                      <a:pt x="525" y="53"/>
                    </a:lnTo>
                    <a:lnTo>
                      <a:pt x="532" y="81"/>
                    </a:lnTo>
                    <a:lnTo>
                      <a:pt x="535" y="138"/>
                    </a:lnTo>
                    <a:lnTo>
                      <a:pt x="531" y="143"/>
                    </a:lnTo>
                    <a:lnTo>
                      <a:pt x="516" y="135"/>
                    </a:lnTo>
                    <a:lnTo>
                      <a:pt x="507" y="139"/>
                    </a:lnTo>
                    <a:lnTo>
                      <a:pt x="503" y="146"/>
                    </a:lnTo>
                    <a:lnTo>
                      <a:pt x="498" y="157"/>
                    </a:lnTo>
                    <a:lnTo>
                      <a:pt x="495" y="167"/>
                    </a:lnTo>
                    <a:lnTo>
                      <a:pt x="497" y="174"/>
                    </a:lnTo>
                    <a:lnTo>
                      <a:pt x="501" y="185"/>
                    </a:lnTo>
                    <a:lnTo>
                      <a:pt x="517" y="187"/>
                    </a:lnTo>
                    <a:lnTo>
                      <a:pt x="525" y="188"/>
                    </a:lnTo>
                    <a:lnTo>
                      <a:pt x="529" y="183"/>
                    </a:lnTo>
                    <a:lnTo>
                      <a:pt x="534" y="174"/>
                    </a:lnTo>
                    <a:lnTo>
                      <a:pt x="537" y="172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B9D6F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2569" name="Picture 521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10" y="3910"/>
                <a:ext cx="96" cy="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70" name="Picture 522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10" y="3910"/>
                <a:ext cx="96" cy="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30" name="Rectangle 523"/>
              <p:cNvSpPr>
                <a:spLocks noChangeArrowheads="1"/>
              </p:cNvSpPr>
              <p:nvPr/>
            </p:nvSpPr>
            <p:spPr bwMode="auto">
              <a:xfrm>
                <a:off x="1914" y="3915"/>
                <a:ext cx="80" cy="1"/>
              </a:xfrm>
              <a:prstGeom prst="rect">
                <a:avLst/>
              </a:prstGeom>
              <a:solidFill>
                <a:srgbClr val="1F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1" name="Rectangle 524"/>
              <p:cNvSpPr>
                <a:spLocks noChangeArrowheads="1"/>
              </p:cNvSpPr>
              <p:nvPr/>
            </p:nvSpPr>
            <p:spPr bwMode="auto">
              <a:xfrm>
                <a:off x="1914" y="3915"/>
                <a:ext cx="80" cy="1"/>
              </a:xfrm>
              <a:prstGeom prst="rect">
                <a:avLst/>
              </a:prstGeom>
              <a:solidFill>
                <a:srgbClr val="204A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2" name="Rectangle 525"/>
              <p:cNvSpPr>
                <a:spLocks noChangeArrowheads="1"/>
              </p:cNvSpPr>
              <p:nvPr/>
            </p:nvSpPr>
            <p:spPr bwMode="auto">
              <a:xfrm>
                <a:off x="1914" y="3916"/>
                <a:ext cx="80" cy="1"/>
              </a:xfrm>
              <a:prstGeom prst="rect">
                <a:avLst/>
              </a:prstGeom>
              <a:solidFill>
                <a:srgbClr val="224B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3" name="Rectangle 526"/>
              <p:cNvSpPr>
                <a:spLocks noChangeArrowheads="1"/>
              </p:cNvSpPr>
              <p:nvPr/>
            </p:nvSpPr>
            <p:spPr bwMode="auto">
              <a:xfrm>
                <a:off x="1914" y="3917"/>
                <a:ext cx="80" cy="1"/>
              </a:xfrm>
              <a:prstGeom prst="rect">
                <a:avLst/>
              </a:prstGeom>
              <a:solidFill>
                <a:srgbClr val="234C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4" name="Rectangle 527"/>
              <p:cNvSpPr>
                <a:spLocks noChangeArrowheads="1"/>
              </p:cNvSpPr>
              <p:nvPr/>
            </p:nvSpPr>
            <p:spPr bwMode="auto">
              <a:xfrm>
                <a:off x="1914" y="3918"/>
                <a:ext cx="80" cy="1"/>
              </a:xfrm>
              <a:prstGeom prst="rect">
                <a:avLst/>
              </a:prstGeom>
              <a:solidFill>
                <a:srgbClr val="244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5" name="Rectangle 528"/>
              <p:cNvSpPr>
                <a:spLocks noChangeArrowheads="1"/>
              </p:cNvSpPr>
              <p:nvPr/>
            </p:nvSpPr>
            <p:spPr bwMode="auto">
              <a:xfrm>
                <a:off x="1914" y="3919"/>
                <a:ext cx="80" cy="1"/>
              </a:xfrm>
              <a:prstGeom prst="rect">
                <a:avLst/>
              </a:prstGeom>
              <a:solidFill>
                <a:srgbClr val="264E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6" name="Rectangle 529"/>
              <p:cNvSpPr>
                <a:spLocks noChangeArrowheads="1"/>
              </p:cNvSpPr>
              <p:nvPr/>
            </p:nvSpPr>
            <p:spPr bwMode="auto">
              <a:xfrm>
                <a:off x="1914" y="3919"/>
                <a:ext cx="80" cy="1"/>
              </a:xfrm>
              <a:prstGeom prst="rect">
                <a:avLst/>
              </a:prstGeom>
              <a:solidFill>
                <a:srgbClr val="274F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7" name="Rectangle 530"/>
              <p:cNvSpPr>
                <a:spLocks noChangeArrowheads="1"/>
              </p:cNvSpPr>
              <p:nvPr/>
            </p:nvSpPr>
            <p:spPr bwMode="auto">
              <a:xfrm>
                <a:off x="1914" y="3920"/>
                <a:ext cx="80" cy="1"/>
              </a:xfrm>
              <a:prstGeom prst="rect">
                <a:avLst/>
              </a:prstGeom>
              <a:solidFill>
                <a:srgbClr val="2850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8" name="Rectangle 531"/>
              <p:cNvSpPr>
                <a:spLocks noChangeArrowheads="1"/>
              </p:cNvSpPr>
              <p:nvPr/>
            </p:nvSpPr>
            <p:spPr bwMode="auto">
              <a:xfrm>
                <a:off x="1914" y="3921"/>
                <a:ext cx="80" cy="1"/>
              </a:xfrm>
              <a:prstGeom prst="rect">
                <a:avLst/>
              </a:prstGeom>
              <a:solidFill>
                <a:srgbClr val="2951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9" name="Rectangle 532"/>
              <p:cNvSpPr>
                <a:spLocks noChangeArrowheads="1"/>
              </p:cNvSpPr>
              <p:nvPr/>
            </p:nvSpPr>
            <p:spPr bwMode="auto">
              <a:xfrm>
                <a:off x="1914" y="3922"/>
                <a:ext cx="80" cy="1"/>
              </a:xfrm>
              <a:prstGeom prst="rect">
                <a:avLst/>
              </a:prstGeom>
              <a:solidFill>
                <a:srgbClr val="2B52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0" name="Rectangle 533"/>
              <p:cNvSpPr>
                <a:spLocks noChangeArrowheads="1"/>
              </p:cNvSpPr>
              <p:nvPr/>
            </p:nvSpPr>
            <p:spPr bwMode="auto">
              <a:xfrm>
                <a:off x="1914" y="3923"/>
                <a:ext cx="80" cy="1"/>
              </a:xfrm>
              <a:prstGeom prst="rect">
                <a:avLst/>
              </a:prstGeom>
              <a:solidFill>
                <a:srgbClr val="2C5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1" name="Rectangle 534"/>
              <p:cNvSpPr>
                <a:spLocks noChangeArrowheads="1"/>
              </p:cNvSpPr>
              <p:nvPr/>
            </p:nvSpPr>
            <p:spPr bwMode="auto">
              <a:xfrm>
                <a:off x="1914" y="3923"/>
                <a:ext cx="80" cy="1"/>
              </a:xfrm>
              <a:prstGeom prst="rect">
                <a:avLst/>
              </a:prstGeom>
              <a:solidFill>
                <a:srgbClr val="2D54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2" name="Rectangle 535"/>
              <p:cNvSpPr>
                <a:spLocks noChangeArrowheads="1"/>
              </p:cNvSpPr>
              <p:nvPr/>
            </p:nvSpPr>
            <p:spPr bwMode="auto">
              <a:xfrm>
                <a:off x="1914" y="3924"/>
                <a:ext cx="80" cy="1"/>
              </a:xfrm>
              <a:prstGeom prst="rect">
                <a:avLst/>
              </a:prstGeom>
              <a:solidFill>
                <a:srgbClr val="2E55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3" name="Rectangle 536"/>
              <p:cNvSpPr>
                <a:spLocks noChangeArrowheads="1"/>
              </p:cNvSpPr>
              <p:nvPr/>
            </p:nvSpPr>
            <p:spPr bwMode="auto">
              <a:xfrm>
                <a:off x="1914" y="3925"/>
                <a:ext cx="80" cy="1"/>
              </a:xfrm>
              <a:prstGeom prst="rect">
                <a:avLst/>
              </a:prstGeom>
              <a:solidFill>
                <a:srgbClr val="3056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0" name="Rectangle 537"/>
              <p:cNvSpPr>
                <a:spLocks noChangeArrowheads="1"/>
              </p:cNvSpPr>
              <p:nvPr/>
            </p:nvSpPr>
            <p:spPr bwMode="auto">
              <a:xfrm>
                <a:off x="1914" y="3926"/>
                <a:ext cx="80" cy="1"/>
              </a:xfrm>
              <a:prstGeom prst="rect">
                <a:avLst/>
              </a:prstGeom>
              <a:solidFill>
                <a:srgbClr val="3157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1" name="Rectangle 538"/>
              <p:cNvSpPr>
                <a:spLocks noChangeArrowheads="1"/>
              </p:cNvSpPr>
              <p:nvPr/>
            </p:nvSpPr>
            <p:spPr bwMode="auto">
              <a:xfrm>
                <a:off x="1914" y="3927"/>
                <a:ext cx="80" cy="1"/>
              </a:xfrm>
              <a:prstGeom prst="rect">
                <a:avLst/>
              </a:prstGeom>
              <a:solidFill>
                <a:srgbClr val="325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2" name="Rectangle 539"/>
              <p:cNvSpPr>
                <a:spLocks noChangeArrowheads="1"/>
              </p:cNvSpPr>
              <p:nvPr/>
            </p:nvSpPr>
            <p:spPr bwMode="auto">
              <a:xfrm>
                <a:off x="1914" y="3927"/>
                <a:ext cx="80" cy="1"/>
              </a:xfrm>
              <a:prstGeom prst="rect">
                <a:avLst/>
              </a:prstGeom>
              <a:solidFill>
                <a:srgbClr val="3459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3" name="Rectangle 540"/>
              <p:cNvSpPr>
                <a:spLocks noChangeArrowheads="1"/>
              </p:cNvSpPr>
              <p:nvPr/>
            </p:nvSpPr>
            <p:spPr bwMode="auto">
              <a:xfrm>
                <a:off x="1914" y="3928"/>
                <a:ext cx="80" cy="1"/>
              </a:xfrm>
              <a:prstGeom prst="rect">
                <a:avLst/>
              </a:prstGeom>
              <a:solidFill>
                <a:srgbClr val="355A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4" name="Rectangle 541"/>
              <p:cNvSpPr>
                <a:spLocks noChangeArrowheads="1"/>
              </p:cNvSpPr>
              <p:nvPr/>
            </p:nvSpPr>
            <p:spPr bwMode="auto">
              <a:xfrm>
                <a:off x="1914" y="3929"/>
                <a:ext cx="80" cy="1"/>
              </a:xfrm>
              <a:prstGeom prst="rect">
                <a:avLst/>
              </a:prstGeom>
              <a:solidFill>
                <a:srgbClr val="365B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5" name="Rectangle 542"/>
              <p:cNvSpPr>
                <a:spLocks noChangeArrowheads="1"/>
              </p:cNvSpPr>
              <p:nvPr/>
            </p:nvSpPr>
            <p:spPr bwMode="auto">
              <a:xfrm>
                <a:off x="1914" y="3930"/>
                <a:ext cx="80" cy="1"/>
              </a:xfrm>
              <a:prstGeom prst="rect">
                <a:avLst/>
              </a:prstGeom>
              <a:solidFill>
                <a:srgbClr val="385C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6" name="Rectangle 543"/>
              <p:cNvSpPr>
                <a:spLocks noChangeArrowheads="1"/>
              </p:cNvSpPr>
              <p:nvPr/>
            </p:nvSpPr>
            <p:spPr bwMode="auto">
              <a:xfrm>
                <a:off x="1914" y="3931"/>
                <a:ext cx="80" cy="1"/>
              </a:xfrm>
              <a:prstGeom prst="rect">
                <a:avLst/>
              </a:prstGeom>
              <a:solidFill>
                <a:srgbClr val="395D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7" name="Rectangle 544"/>
              <p:cNvSpPr>
                <a:spLocks noChangeArrowheads="1"/>
              </p:cNvSpPr>
              <p:nvPr/>
            </p:nvSpPr>
            <p:spPr bwMode="auto">
              <a:xfrm>
                <a:off x="1914" y="3931"/>
                <a:ext cx="80" cy="1"/>
              </a:xfrm>
              <a:prstGeom prst="rect">
                <a:avLst/>
              </a:prstGeom>
              <a:solidFill>
                <a:srgbClr val="3A5E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8" name="Rectangle 545"/>
              <p:cNvSpPr>
                <a:spLocks noChangeArrowheads="1"/>
              </p:cNvSpPr>
              <p:nvPr/>
            </p:nvSpPr>
            <p:spPr bwMode="auto">
              <a:xfrm>
                <a:off x="1914" y="3932"/>
                <a:ext cx="80" cy="1"/>
              </a:xfrm>
              <a:prstGeom prst="rect">
                <a:avLst/>
              </a:prstGeom>
              <a:solidFill>
                <a:srgbClr val="3C5F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1" name="Rectangle 546"/>
              <p:cNvSpPr>
                <a:spLocks noChangeArrowheads="1"/>
              </p:cNvSpPr>
              <p:nvPr/>
            </p:nvSpPr>
            <p:spPr bwMode="auto">
              <a:xfrm>
                <a:off x="1914" y="3933"/>
                <a:ext cx="80" cy="1"/>
              </a:xfrm>
              <a:prstGeom prst="rect">
                <a:avLst/>
              </a:prstGeom>
              <a:solidFill>
                <a:srgbClr val="3D60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2" name="Rectangle 547"/>
              <p:cNvSpPr>
                <a:spLocks noChangeArrowheads="1"/>
              </p:cNvSpPr>
              <p:nvPr/>
            </p:nvSpPr>
            <p:spPr bwMode="auto">
              <a:xfrm>
                <a:off x="1914" y="3934"/>
                <a:ext cx="80" cy="1"/>
              </a:xfrm>
              <a:prstGeom prst="rect">
                <a:avLst/>
              </a:prstGeom>
              <a:solidFill>
                <a:srgbClr val="3E61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3" name="Rectangle 548"/>
              <p:cNvSpPr>
                <a:spLocks noChangeArrowheads="1"/>
              </p:cNvSpPr>
              <p:nvPr/>
            </p:nvSpPr>
            <p:spPr bwMode="auto">
              <a:xfrm>
                <a:off x="1914" y="3935"/>
                <a:ext cx="80" cy="1"/>
              </a:xfrm>
              <a:prstGeom prst="rect">
                <a:avLst/>
              </a:prstGeom>
              <a:solidFill>
                <a:srgbClr val="3F62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4" name="Rectangle 549"/>
              <p:cNvSpPr>
                <a:spLocks noChangeArrowheads="1"/>
              </p:cNvSpPr>
              <p:nvPr/>
            </p:nvSpPr>
            <p:spPr bwMode="auto">
              <a:xfrm>
                <a:off x="1914" y="3935"/>
                <a:ext cx="80" cy="1"/>
              </a:xfrm>
              <a:prstGeom prst="rect">
                <a:avLst/>
              </a:prstGeom>
              <a:solidFill>
                <a:srgbClr val="4163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5" name="Rectangle 550"/>
              <p:cNvSpPr>
                <a:spLocks noChangeArrowheads="1"/>
              </p:cNvSpPr>
              <p:nvPr/>
            </p:nvSpPr>
            <p:spPr bwMode="auto">
              <a:xfrm>
                <a:off x="1914" y="3936"/>
                <a:ext cx="80" cy="1"/>
              </a:xfrm>
              <a:prstGeom prst="rect">
                <a:avLst/>
              </a:prstGeom>
              <a:solidFill>
                <a:srgbClr val="4264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6" name="Rectangle 551"/>
              <p:cNvSpPr>
                <a:spLocks noChangeArrowheads="1"/>
              </p:cNvSpPr>
              <p:nvPr/>
            </p:nvSpPr>
            <p:spPr bwMode="auto">
              <a:xfrm>
                <a:off x="1914" y="3937"/>
                <a:ext cx="80" cy="1"/>
              </a:xfrm>
              <a:prstGeom prst="rect">
                <a:avLst/>
              </a:prstGeom>
              <a:solidFill>
                <a:srgbClr val="4365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7" name="Rectangle 552"/>
              <p:cNvSpPr>
                <a:spLocks noChangeArrowheads="1"/>
              </p:cNvSpPr>
              <p:nvPr/>
            </p:nvSpPr>
            <p:spPr bwMode="auto">
              <a:xfrm>
                <a:off x="1914" y="3938"/>
                <a:ext cx="80" cy="1"/>
              </a:xfrm>
              <a:prstGeom prst="rect">
                <a:avLst/>
              </a:prstGeom>
              <a:solidFill>
                <a:srgbClr val="4466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8" name="Rectangle 553"/>
              <p:cNvSpPr>
                <a:spLocks noChangeArrowheads="1"/>
              </p:cNvSpPr>
              <p:nvPr/>
            </p:nvSpPr>
            <p:spPr bwMode="auto">
              <a:xfrm>
                <a:off x="1914" y="3939"/>
                <a:ext cx="80" cy="1"/>
              </a:xfrm>
              <a:prstGeom prst="rect">
                <a:avLst/>
              </a:prstGeom>
              <a:solidFill>
                <a:srgbClr val="4567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9" name="Rectangle 554"/>
              <p:cNvSpPr>
                <a:spLocks noChangeArrowheads="1"/>
              </p:cNvSpPr>
              <p:nvPr/>
            </p:nvSpPr>
            <p:spPr bwMode="auto">
              <a:xfrm>
                <a:off x="1914" y="3939"/>
                <a:ext cx="80" cy="1"/>
              </a:xfrm>
              <a:prstGeom prst="rect">
                <a:avLst/>
              </a:prstGeom>
              <a:solidFill>
                <a:srgbClr val="476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0" name="Rectangle 555"/>
              <p:cNvSpPr>
                <a:spLocks noChangeArrowheads="1"/>
              </p:cNvSpPr>
              <p:nvPr/>
            </p:nvSpPr>
            <p:spPr bwMode="auto">
              <a:xfrm>
                <a:off x="1914" y="3940"/>
                <a:ext cx="80" cy="1"/>
              </a:xfrm>
              <a:prstGeom prst="rect">
                <a:avLst/>
              </a:prstGeom>
              <a:solidFill>
                <a:srgbClr val="4869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1" name="Rectangle 556"/>
              <p:cNvSpPr>
                <a:spLocks noChangeArrowheads="1"/>
              </p:cNvSpPr>
              <p:nvPr/>
            </p:nvSpPr>
            <p:spPr bwMode="auto">
              <a:xfrm>
                <a:off x="1914" y="3941"/>
                <a:ext cx="80" cy="1"/>
              </a:xfrm>
              <a:prstGeom prst="rect">
                <a:avLst/>
              </a:prstGeom>
              <a:solidFill>
                <a:srgbClr val="496A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2" name="Rectangle 557"/>
              <p:cNvSpPr>
                <a:spLocks noChangeArrowheads="1"/>
              </p:cNvSpPr>
              <p:nvPr/>
            </p:nvSpPr>
            <p:spPr bwMode="auto">
              <a:xfrm>
                <a:off x="1914" y="3942"/>
                <a:ext cx="80" cy="1"/>
              </a:xfrm>
              <a:prstGeom prst="rect">
                <a:avLst/>
              </a:prstGeom>
              <a:solidFill>
                <a:srgbClr val="4B6B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3" name="Rectangle 558"/>
              <p:cNvSpPr>
                <a:spLocks noChangeArrowheads="1"/>
              </p:cNvSpPr>
              <p:nvPr/>
            </p:nvSpPr>
            <p:spPr bwMode="auto">
              <a:xfrm>
                <a:off x="1914" y="3943"/>
                <a:ext cx="80" cy="1"/>
              </a:xfrm>
              <a:prstGeom prst="rect">
                <a:avLst/>
              </a:prstGeom>
              <a:solidFill>
                <a:srgbClr val="4C6C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4" name="Rectangle 559"/>
              <p:cNvSpPr>
                <a:spLocks noChangeArrowheads="1"/>
              </p:cNvSpPr>
              <p:nvPr/>
            </p:nvSpPr>
            <p:spPr bwMode="auto">
              <a:xfrm>
                <a:off x="1914" y="3943"/>
                <a:ext cx="80" cy="1"/>
              </a:xfrm>
              <a:prstGeom prst="rect">
                <a:avLst/>
              </a:prstGeom>
              <a:solidFill>
                <a:srgbClr val="4E6D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5" name="Rectangle 560"/>
              <p:cNvSpPr>
                <a:spLocks noChangeArrowheads="1"/>
              </p:cNvSpPr>
              <p:nvPr/>
            </p:nvSpPr>
            <p:spPr bwMode="auto">
              <a:xfrm>
                <a:off x="1914" y="3944"/>
                <a:ext cx="80" cy="1"/>
              </a:xfrm>
              <a:prstGeom prst="rect">
                <a:avLst/>
              </a:prstGeom>
              <a:solidFill>
                <a:srgbClr val="4F6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6" name="Rectangle 561"/>
              <p:cNvSpPr>
                <a:spLocks noChangeArrowheads="1"/>
              </p:cNvSpPr>
              <p:nvPr/>
            </p:nvSpPr>
            <p:spPr bwMode="auto">
              <a:xfrm>
                <a:off x="1914" y="3945"/>
                <a:ext cx="80" cy="1"/>
              </a:xfrm>
              <a:prstGeom prst="rect">
                <a:avLst/>
              </a:prstGeom>
              <a:solidFill>
                <a:srgbClr val="506F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7" name="Rectangle 562"/>
              <p:cNvSpPr>
                <a:spLocks noChangeArrowheads="1"/>
              </p:cNvSpPr>
              <p:nvPr/>
            </p:nvSpPr>
            <p:spPr bwMode="auto">
              <a:xfrm>
                <a:off x="1914" y="3946"/>
                <a:ext cx="80" cy="1"/>
              </a:xfrm>
              <a:prstGeom prst="rect">
                <a:avLst/>
              </a:prstGeom>
              <a:solidFill>
                <a:srgbClr val="5270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8" name="Rectangle 563"/>
              <p:cNvSpPr>
                <a:spLocks noChangeArrowheads="1"/>
              </p:cNvSpPr>
              <p:nvPr/>
            </p:nvSpPr>
            <p:spPr bwMode="auto">
              <a:xfrm>
                <a:off x="1914" y="3947"/>
                <a:ext cx="80" cy="1"/>
              </a:xfrm>
              <a:prstGeom prst="rect">
                <a:avLst/>
              </a:prstGeom>
              <a:solidFill>
                <a:srgbClr val="537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9" name="Rectangle 564"/>
              <p:cNvSpPr>
                <a:spLocks noChangeArrowheads="1"/>
              </p:cNvSpPr>
              <p:nvPr/>
            </p:nvSpPr>
            <p:spPr bwMode="auto">
              <a:xfrm>
                <a:off x="1914" y="3947"/>
                <a:ext cx="80" cy="1"/>
              </a:xfrm>
              <a:prstGeom prst="rect">
                <a:avLst/>
              </a:prstGeom>
              <a:solidFill>
                <a:srgbClr val="5472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0" name="Rectangle 565"/>
              <p:cNvSpPr>
                <a:spLocks noChangeArrowheads="1"/>
              </p:cNvSpPr>
              <p:nvPr/>
            </p:nvSpPr>
            <p:spPr bwMode="auto">
              <a:xfrm>
                <a:off x="1914" y="3948"/>
                <a:ext cx="80" cy="1"/>
              </a:xfrm>
              <a:prstGeom prst="rect">
                <a:avLst/>
              </a:prstGeom>
              <a:solidFill>
                <a:srgbClr val="567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1" name="Rectangle 566"/>
              <p:cNvSpPr>
                <a:spLocks noChangeArrowheads="1"/>
              </p:cNvSpPr>
              <p:nvPr/>
            </p:nvSpPr>
            <p:spPr bwMode="auto">
              <a:xfrm>
                <a:off x="1914" y="3949"/>
                <a:ext cx="80" cy="1"/>
              </a:xfrm>
              <a:prstGeom prst="rect">
                <a:avLst/>
              </a:prstGeom>
              <a:solidFill>
                <a:srgbClr val="5774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4" name="Rectangle 567"/>
              <p:cNvSpPr>
                <a:spLocks noChangeArrowheads="1"/>
              </p:cNvSpPr>
              <p:nvPr/>
            </p:nvSpPr>
            <p:spPr bwMode="auto">
              <a:xfrm>
                <a:off x="1914" y="3950"/>
                <a:ext cx="80" cy="1"/>
              </a:xfrm>
              <a:prstGeom prst="rect">
                <a:avLst/>
              </a:prstGeom>
              <a:solidFill>
                <a:srgbClr val="5875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5" name="Rectangle 568"/>
              <p:cNvSpPr>
                <a:spLocks noChangeArrowheads="1"/>
              </p:cNvSpPr>
              <p:nvPr/>
            </p:nvSpPr>
            <p:spPr bwMode="auto">
              <a:xfrm>
                <a:off x="1914" y="3951"/>
                <a:ext cx="80" cy="1"/>
              </a:xfrm>
              <a:prstGeom prst="rect">
                <a:avLst/>
              </a:prstGeom>
              <a:solidFill>
                <a:srgbClr val="5A7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6" name="Rectangle 569"/>
              <p:cNvSpPr>
                <a:spLocks noChangeArrowheads="1"/>
              </p:cNvSpPr>
              <p:nvPr/>
            </p:nvSpPr>
            <p:spPr bwMode="auto">
              <a:xfrm>
                <a:off x="1914" y="3951"/>
                <a:ext cx="80" cy="1"/>
              </a:xfrm>
              <a:prstGeom prst="rect">
                <a:avLst/>
              </a:prstGeom>
              <a:solidFill>
                <a:srgbClr val="5B77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7" name="Rectangle 570"/>
              <p:cNvSpPr>
                <a:spLocks noChangeArrowheads="1"/>
              </p:cNvSpPr>
              <p:nvPr/>
            </p:nvSpPr>
            <p:spPr bwMode="auto">
              <a:xfrm>
                <a:off x="1914" y="3952"/>
                <a:ext cx="80" cy="1"/>
              </a:xfrm>
              <a:prstGeom prst="rect">
                <a:avLst/>
              </a:prstGeom>
              <a:solidFill>
                <a:srgbClr val="5C78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8" name="Rectangle 571"/>
              <p:cNvSpPr>
                <a:spLocks noChangeArrowheads="1"/>
              </p:cNvSpPr>
              <p:nvPr/>
            </p:nvSpPr>
            <p:spPr bwMode="auto">
              <a:xfrm>
                <a:off x="1914" y="3953"/>
                <a:ext cx="80" cy="1"/>
              </a:xfrm>
              <a:prstGeom prst="rect">
                <a:avLst/>
              </a:prstGeom>
              <a:solidFill>
                <a:srgbClr val="5E79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9" name="Rectangle 572"/>
              <p:cNvSpPr>
                <a:spLocks noChangeArrowheads="1"/>
              </p:cNvSpPr>
              <p:nvPr/>
            </p:nvSpPr>
            <p:spPr bwMode="auto">
              <a:xfrm>
                <a:off x="1914" y="3954"/>
                <a:ext cx="80" cy="1"/>
              </a:xfrm>
              <a:prstGeom prst="rect">
                <a:avLst/>
              </a:prstGeom>
              <a:solidFill>
                <a:srgbClr val="5F7B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0" name="Rectangle 573"/>
              <p:cNvSpPr>
                <a:spLocks noChangeArrowheads="1"/>
              </p:cNvSpPr>
              <p:nvPr/>
            </p:nvSpPr>
            <p:spPr bwMode="auto">
              <a:xfrm>
                <a:off x="1914" y="3955"/>
                <a:ext cx="80" cy="1"/>
              </a:xfrm>
              <a:prstGeom prst="rect">
                <a:avLst/>
              </a:prstGeom>
              <a:solidFill>
                <a:srgbClr val="607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1" name="Rectangle 574"/>
              <p:cNvSpPr>
                <a:spLocks noChangeArrowheads="1"/>
              </p:cNvSpPr>
              <p:nvPr/>
            </p:nvSpPr>
            <p:spPr bwMode="auto">
              <a:xfrm>
                <a:off x="1914" y="3955"/>
                <a:ext cx="80" cy="1"/>
              </a:xfrm>
              <a:prstGeom prst="rect">
                <a:avLst/>
              </a:prstGeom>
              <a:solidFill>
                <a:srgbClr val="617D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2" name="Rectangle 575"/>
              <p:cNvSpPr>
                <a:spLocks noChangeArrowheads="1"/>
              </p:cNvSpPr>
              <p:nvPr/>
            </p:nvSpPr>
            <p:spPr bwMode="auto">
              <a:xfrm>
                <a:off x="1914" y="3956"/>
                <a:ext cx="80" cy="1"/>
              </a:xfrm>
              <a:prstGeom prst="rect">
                <a:avLst/>
              </a:prstGeom>
              <a:solidFill>
                <a:srgbClr val="627E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3" name="Rectangle 576"/>
              <p:cNvSpPr>
                <a:spLocks noChangeArrowheads="1"/>
              </p:cNvSpPr>
              <p:nvPr/>
            </p:nvSpPr>
            <p:spPr bwMode="auto">
              <a:xfrm>
                <a:off x="1914" y="3957"/>
                <a:ext cx="80" cy="1"/>
              </a:xfrm>
              <a:prstGeom prst="rect">
                <a:avLst/>
              </a:prstGeom>
              <a:solidFill>
                <a:srgbClr val="637F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4" name="Rectangle 577"/>
              <p:cNvSpPr>
                <a:spLocks noChangeArrowheads="1"/>
              </p:cNvSpPr>
              <p:nvPr/>
            </p:nvSpPr>
            <p:spPr bwMode="auto">
              <a:xfrm>
                <a:off x="1914" y="3958"/>
                <a:ext cx="80" cy="1"/>
              </a:xfrm>
              <a:prstGeom prst="rect">
                <a:avLst/>
              </a:prstGeom>
              <a:solidFill>
                <a:srgbClr val="6580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5" name="Rectangle 578"/>
              <p:cNvSpPr>
                <a:spLocks noChangeArrowheads="1"/>
              </p:cNvSpPr>
              <p:nvPr/>
            </p:nvSpPr>
            <p:spPr bwMode="auto">
              <a:xfrm>
                <a:off x="1914" y="3959"/>
                <a:ext cx="80" cy="1"/>
              </a:xfrm>
              <a:prstGeom prst="rect">
                <a:avLst/>
              </a:prstGeom>
              <a:solidFill>
                <a:srgbClr val="6681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6" name="Rectangle 579"/>
              <p:cNvSpPr>
                <a:spLocks noChangeArrowheads="1"/>
              </p:cNvSpPr>
              <p:nvPr/>
            </p:nvSpPr>
            <p:spPr bwMode="auto">
              <a:xfrm>
                <a:off x="1914" y="3959"/>
                <a:ext cx="80" cy="1"/>
              </a:xfrm>
              <a:prstGeom prst="rect">
                <a:avLst/>
              </a:prstGeom>
              <a:solidFill>
                <a:srgbClr val="6782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7" name="Rectangle 580"/>
              <p:cNvSpPr>
                <a:spLocks noChangeArrowheads="1"/>
              </p:cNvSpPr>
              <p:nvPr/>
            </p:nvSpPr>
            <p:spPr bwMode="auto">
              <a:xfrm>
                <a:off x="1914" y="3960"/>
                <a:ext cx="80" cy="1"/>
              </a:xfrm>
              <a:prstGeom prst="rect">
                <a:avLst/>
              </a:prstGeom>
              <a:solidFill>
                <a:srgbClr val="6983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8" name="Rectangle 581"/>
              <p:cNvSpPr>
                <a:spLocks noChangeArrowheads="1"/>
              </p:cNvSpPr>
              <p:nvPr/>
            </p:nvSpPr>
            <p:spPr bwMode="auto">
              <a:xfrm>
                <a:off x="1914" y="3961"/>
                <a:ext cx="80" cy="1"/>
              </a:xfrm>
              <a:prstGeom prst="rect">
                <a:avLst/>
              </a:prstGeom>
              <a:solidFill>
                <a:srgbClr val="6A84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9" name="Rectangle 582"/>
              <p:cNvSpPr>
                <a:spLocks noChangeArrowheads="1"/>
              </p:cNvSpPr>
              <p:nvPr/>
            </p:nvSpPr>
            <p:spPr bwMode="auto">
              <a:xfrm>
                <a:off x="1914" y="3962"/>
                <a:ext cx="80" cy="1"/>
              </a:xfrm>
              <a:prstGeom prst="rect">
                <a:avLst/>
              </a:prstGeom>
              <a:solidFill>
                <a:srgbClr val="6B85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0" name="Rectangle 583"/>
              <p:cNvSpPr>
                <a:spLocks noChangeArrowheads="1"/>
              </p:cNvSpPr>
              <p:nvPr/>
            </p:nvSpPr>
            <p:spPr bwMode="auto">
              <a:xfrm>
                <a:off x="1914" y="3962"/>
                <a:ext cx="80" cy="1"/>
              </a:xfrm>
              <a:prstGeom prst="rect">
                <a:avLst/>
              </a:prstGeom>
              <a:solidFill>
                <a:srgbClr val="6D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1" name="Rectangle 584"/>
              <p:cNvSpPr>
                <a:spLocks noChangeArrowheads="1"/>
              </p:cNvSpPr>
              <p:nvPr/>
            </p:nvSpPr>
            <p:spPr bwMode="auto">
              <a:xfrm>
                <a:off x="1914" y="3963"/>
                <a:ext cx="80" cy="1"/>
              </a:xfrm>
              <a:prstGeom prst="rect">
                <a:avLst/>
              </a:prstGeom>
              <a:solidFill>
                <a:srgbClr val="6E87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2" name="Rectangle 585"/>
              <p:cNvSpPr>
                <a:spLocks noChangeArrowheads="1"/>
              </p:cNvSpPr>
              <p:nvPr/>
            </p:nvSpPr>
            <p:spPr bwMode="auto">
              <a:xfrm>
                <a:off x="1914" y="3964"/>
                <a:ext cx="80" cy="1"/>
              </a:xfrm>
              <a:prstGeom prst="rect">
                <a:avLst/>
              </a:prstGeom>
              <a:solidFill>
                <a:srgbClr val="7088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3" name="Rectangle 586"/>
              <p:cNvSpPr>
                <a:spLocks noChangeArrowheads="1"/>
              </p:cNvSpPr>
              <p:nvPr/>
            </p:nvSpPr>
            <p:spPr bwMode="auto">
              <a:xfrm>
                <a:off x="1914" y="3965"/>
                <a:ext cx="80" cy="1"/>
              </a:xfrm>
              <a:prstGeom prst="rect">
                <a:avLst/>
              </a:prstGeom>
              <a:solidFill>
                <a:srgbClr val="7189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4" name="Rectangle 587"/>
              <p:cNvSpPr>
                <a:spLocks noChangeArrowheads="1"/>
              </p:cNvSpPr>
              <p:nvPr/>
            </p:nvSpPr>
            <p:spPr bwMode="auto">
              <a:xfrm>
                <a:off x="1914" y="3966"/>
                <a:ext cx="80" cy="1"/>
              </a:xfrm>
              <a:prstGeom prst="rect">
                <a:avLst/>
              </a:prstGeom>
              <a:solidFill>
                <a:srgbClr val="728A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5" name="Rectangle 588"/>
              <p:cNvSpPr>
                <a:spLocks noChangeArrowheads="1"/>
              </p:cNvSpPr>
              <p:nvPr/>
            </p:nvSpPr>
            <p:spPr bwMode="auto">
              <a:xfrm>
                <a:off x="1914" y="3966"/>
                <a:ext cx="80" cy="1"/>
              </a:xfrm>
              <a:prstGeom prst="rect">
                <a:avLst/>
              </a:prstGeom>
              <a:solidFill>
                <a:srgbClr val="748B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6" name="Rectangle 589"/>
              <p:cNvSpPr>
                <a:spLocks noChangeArrowheads="1"/>
              </p:cNvSpPr>
              <p:nvPr/>
            </p:nvSpPr>
            <p:spPr bwMode="auto">
              <a:xfrm>
                <a:off x="1914" y="3967"/>
                <a:ext cx="80" cy="1"/>
              </a:xfrm>
              <a:prstGeom prst="rect">
                <a:avLst/>
              </a:prstGeom>
              <a:solidFill>
                <a:srgbClr val="758C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7" name="Rectangle 590"/>
              <p:cNvSpPr>
                <a:spLocks noChangeArrowheads="1"/>
              </p:cNvSpPr>
              <p:nvPr/>
            </p:nvSpPr>
            <p:spPr bwMode="auto">
              <a:xfrm>
                <a:off x="1914" y="3968"/>
                <a:ext cx="80" cy="1"/>
              </a:xfrm>
              <a:prstGeom prst="rect">
                <a:avLst/>
              </a:prstGeom>
              <a:solidFill>
                <a:srgbClr val="768D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8" name="Rectangle 591"/>
              <p:cNvSpPr>
                <a:spLocks noChangeArrowheads="1"/>
              </p:cNvSpPr>
              <p:nvPr/>
            </p:nvSpPr>
            <p:spPr bwMode="auto">
              <a:xfrm>
                <a:off x="1914" y="3969"/>
                <a:ext cx="80" cy="1"/>
              </a:xfrm>
              <a:prstGeom prst="rect">
                <a:avLst/>
              </a:prstGeom>
              <a:solidFill>
                <a:srgbClr val="778E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9" name="Rectangle 592"/>
              <p:cNvSpPr>
                <a:spLocks noChangeArrowheads="1"/>
              </p:cNvSpPr>
              <p:nvPr/>
            </p:nvSpPr>
            <p:spPr bwMode="auto">
              <a:xfrm>
                <a:off x="1914" y="3970"/>
                <a:ext cx="80" cy="1"/>
              </a:xfrm>
              <a:prstGeom prst="rect">
                <a:avLst/>
              </a:prstGeom>
              <a:solidFill>
                <a:srgbClr val="788F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0" name="Rectangle 593"/>
              <p:cNvSpPr>
                <a:spLocks noChangeArrowheads="1"/>
              </p:cNvSpPr>
              <p:nvPr/>
            </p:nvSpPr>
            <p:spPr bwMode="auto">
              <a:xfrm>
                <a:off x="1914" y="3970"/>
                <a:ext cx="80" cy="1"/>
              </a:xfrm>
              <a:prstGeom prst="rect">
                <a:avLst/>
              </a:prstGeom>
              <a:solidFill>
                <a:srgbClr val="7A90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1" name="Rectangle 594"/>
              <p:cNvSpPr>
                <a:spLocks noChangeArrowheads="1"/>
              </p:cNvSpPr>
              <p:nvPr/>
            </p:nvSpPr>
            <p:spPr bwMode="auto">
              <a:xfrm>
                <a:off x="1914" y="3971"/>
                <a:ext cx="80" cy="1"/>
              </a:xfrm>
              <a:prstGeom prst="rect">
                <a:avLst/>
              </a:prstGeom>
              <a:solidFill>
                <a:srgbClr val="7B91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" name="Rectangle 595"/>
              <p:cNvSpPr>
                <a:spLocks noChangeArrowheads="1"/>
              </p:cNvSpPr>
              <p:nvPr/>
            </p:nvSpPr>
            <p:spPr bwMode="auto">
              <a:xfrm>
                <a:off x="1914" y="3972"/>
                <a:ext cx="80" cy="1"/>
              </a:xfrm>
              <a:prstGeom prst="rect">
                <a:avLst/>
              </a:prstGeom>
              <a:solidFill>
                <a:srgbClr val="7C92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3" name="Rectangle 596"/>
              <p:cNvSpPr>
                <a:spLocks noChangeArrowheads="1"/>
              </p:cNvSpPr>
              <p:nvPr/>
            </p:nvSpPr>
            <p:spPr bwMode="auto">
              <a:xfrm>
                <a:off x="1914" y="3973"/>
                <a:ext cx="80" cy="1"/>
              </a:xfrm>
              <a:prstGeom prst="rect">
                <a:avLst/>
              </a:prstGeom>
              <a:solidFill>
                <a:srgbClr val="7D93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4" name="Rectangle 597"/>
              <p:cNvSpPr>
                <a:spLocks noChangeArrowheads="1"/>
              </p:cNvSpPr>
              <p:nvPr/>
            </p:nvSpPr>
            <p:spPr bwMode="auto">
              <a:xfrm>
                <a:off x="1914" y="3974"/>
                <a:ext cx="80" cy="1"/>
              </a:xfrm>
              <a:prstGeom prst="rect">
                <a:avLst/>
              </a:prstGeom>
              <a:solidFill>
                <a:srgbClr val="7F94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5" name="Rectangle 598"/>
              <p:cNvSpPr>
                <a:spLocks noChangeArrowheads="1"/>
              </p:cNvSpPr>
              <p:nvPr/>
            </p:nvSpPr>
            <p:spPr bwMode="auto">
              <a:xfrm>
                <a:off x="1914" y="3974"/>
                <a:ext cx="80" cy="1"/>
              </a:xfrm>
              <a:prstGeom prst="rect">
                <a:avLst/>
              </a:prstGeom>
              <a:solidFill>
                <a:srgbClr val="8095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6" name="Rectangle 599"/>
              <p:cNvSpPr>
                <a:spLocks noChangeArrowheads="1"/>
              </p:cNvSpPr>
              <p:nvPr/>
            </p:nvSpPr>
            <p:spPr bwMode="auto">
              <a:xfrm>
                <a:off x="1914" y="3975"/>
                <a:ext cx="80" cy="1"/>
              </a:xfrm>
              <a:prstGeom prst="rect">
                <a:avLst/>
              </a:prstGeom>
              <a:solidFill>
                <a:srgbClr val="8196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7" name="Rectangle 600"/>
              <p:cNvSpPr>
                <a:spLocks noChangeArrowheads="1"/>
              </p:cNvSpPr>
              <p:nvPr/>
            </p:nvSpPr>
            <p:spPr bwMode="auto">
              <a:xfrm>
                <a:off x="1914" y="3976"/>
                <a:ext cx="80" cy="1"/>
              </a:xfrm>
              <a:prstGeom prst="rect">
                <a:avLst/>
              </a:prstGeom>
              <a:solidFill>
                <a:srgbClr val="8397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8" name="Rectangle 601"/>
              <p:cNvSpPr>
                <a:spLocks noChangeArrowheads="1"/>
              </p:cNvSpPr>
              <p:nvPr/>
            </p:nvSpPr>
            <p:spPr bwMode="auto">
              <a:xfrm>
                <a:off x="1914" y="3977"/>
                <a:ext cx="80" cy="1"/>
              </a:xfrm>
              <a:prstGeom prst="rect">
                <a:avLst/>
              </a:prstGeom>
              <a:solidFill>
                <a:srgbClr val="8498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9" name="Rectangle 602"/>
              <p:cNvSpPr>
                <a:spLocks noChangeArrowheads="1"/>
              </p:cNvSpPr>
              <p:nvPr/>
            </p:nvSpPr>
            <p:spPr bwMode="auto">
              <a:xfrm>
                <a:off x="1914" y="3978"/>
                <a:ext cx="80" cy="1"/>
              </a:xfrm>
              <a:prstGeom prst="rect">
                <a:avLst/>
              </a:prstGeom>
              <a:solidFill>
                <a:srgbClr val="8599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0" name="Rectangle 603"/>
              <p:cNvSpPr>
                <a:spLocks noChangeArrowheads="1"/>
              </p:cNvSpPr>
              <p:nvPr/>
            </p:nvSpPr>
            <p:spPr bwMode="auto">
              <a:xfrm>
                <a:off x="1914" y="3978"/>
                <a:ext cx="80" cy="1"/>
              </a:xfrm>
              <a:prstGeom prst="rect">
                <a:avLst/>
              </a:prstGeom>
              <a:solidFill>
                <a:srgbClr val="879A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1" name="Rectangle 604"/>
              <p:cNvSpPr>
                <a:spLocks noChangeArrowheads="1"/>
              </p:cNvSpPr>
              <p:nvPr/>
            </p:nvSpPr>
            <p:spPr bwMode="auto">
              <a:xfrm>
                <a:off x="1914" y="3979"/>
                <a:ext cx="80" cy="1"/>
              </a:xfrm>
              <a:prstGeom prst="rect">
                <a:avLst/>
              </a:prstGeom>
              <a:solidFill>
                <a:srgbClr val="889B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2" name="Rectangle 605"/>
              <p:cNvSpPr>
                <a:spLocks noChangeArrowheads="1"/>
              </p:cNvSpPr>
              <p:nvPr/>
            </p:nvSpPr>
            <p:spPr bwMode="auto">
              <a:xfrm>
                <a:off x="1914" y="3980"/>
                <a:ext cx="80" cy="1"/>
              </a:xfrm>
              <a:prstGeom prst="rect">
                <a:avLst/>
              </a:prstGeom>
              <a:solidFill>
                <a:srgbClr val="899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3" name="Rectangle 606"/>
              <p:cNvSpPr>
                <a:spLocks noChangeArrowheads="1"/>
              </p:cNvSpPr>
              <p:nvPr/>
            </p:nvSpPr>
            <p:spPr bwMode="auto">
              <a:xfrm>
                <a:off x="1914" y="3981"/>
                <a:ext cx="80" cy="1"/>
              </a:xfrm>
              <a:prstGeom prst="rect">
                <a:avLst/>
              </a:prstGeom>
              <a:solidFill>
                <a:srgbClr val="8B9D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" name="Rectangle 608"/>
            <p:cNvSpPr>
              <a:spLocks noChangeArrowheads="1"/>
            </p:cNvSpPr>
            <p:nvPr/>
          </p:nvSpPr>
          <p:spPr bwMode="auto">
            <a:xfrm>
              <a:off x="1914" y="3982"/>
              <a:ext cx="80" cy="1"/>
            </a:xfrm>
            <a:prstGeom prst="rect">
              <a:avLst/>
            </a:prstGeom>
            <a:solidFill>
              <a:srgbClr val="8C9E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609"/>
            <p:cNvSpPr>
              <a:spLocks noChangeArrowheads="1"/>
            </p:cNvSpPr>
            <p:nvPr/>
          </p:nvSpPr>
          <p:spPr bwMode="auto">
            <a:xfrm>
              <a:off x="1914" y="3982"/>
              <a:ext cx="80" cy="1"/>
            </a:xfrm>
            <a:prstGeom prst="rect">
              <a:avLst/>
            </a:prstGeom>
            <a:solidFill>
              <a:srgbClr val="8D9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610"/>
            <p:cNvSpPr>
              <a:spLocks noChangeArrowheads="1"/>
            </p:cNvSpPr>
            <p:nvPr/>
          </p:nvSpPr>
          <p:spPr bwMode="auto">
            <a:xfrm>
              <a:off x="1914" y="3983"/>
              <a:ext cx="80" cy="1"/>
            </a:xfrm>
            <a:prstGeom prst="rect">
              <a:avLst/>
            </a:prstGeom>
            <a:solidFill>
              <a:srgbClr val="8EA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611"/>
            <p:cNvSpPr>
              <a:spLocks noChangeArrowheads="1"/>
            </p:cNvSpPr>
            <p:nvPr/>
          </p:nvSpPr>
          <p:spPr bwMode="auto">
            <a:xfrm>
              <a:off x="1914" y="3984"/>
              <a:ext cx="80" cy="1"/>
            </a:xfrm>
            <a:prstGeom prst="rect">
              <a:avLst/>
            </a:prstGeom>
            <a:solidFill>
              <a:srgbClr val="90A1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612"/>
            <p:cNvSpPr>
              <a:spLocks noChangeArrowheads="1"/>
            </p:cNvSpPr>
            <p:nvPr/>
          </p:nvSpPr>
          <p:spPr bwMode="auto">
            <a:xfrm>
              <a:off x="1914" y="3985"/>
              <a:ext cx="80" cy="1"/>
            </a:xfrm>
            <a:prstGeom prst="rect">
              <a:avLst/>
            </a:prstGeom>
            <a:solidFill>
              <a:srgbClr val="91A2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613"/>
            <p:cNvSpPr>
              <a:spLocks noChangeArrowheads="1"/>
            </p:cNvSpPr>
            <p:nvPr/>
          </p:nvSpPr>
          <p:spPr bwMode="auto">
            <a:xfrm>
              <a:off x="1914" y="3986"/>
              <a:ext cx="80" cy="1"/>
            </a:xfrm>
            <a:prstGeom prst="rect">
              <a:avLst/>
            </a:prstGeom>
            <a:solidFill>
              <a:srgbClr val="92A3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614"/>
            <p:cNvSpPr>
              <a:spLocks noChangeArrowheads="1"/>
            </p:cNvSpPr>
            <p:nvPr/>
          </p:nvSpPr>
          <p:spPr bwMode="auto">
            <a:xfrm>
              <a:off x="1914" y="3986"/>
              <a:ext cx="80" cy="1"/>
            </a:xfrm>
            <a:prstGeom prst="rect">
              <a:avLst/>
            </a:prstGeom>
            <a:solidFill>
              <a:srgbClr val="93A4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615"/>
            <p:cNvSpPr>
              <a:spLocks noChangeArrowheads="1"/>
            </p:cNvSpPr>
            <p:nvPr/>
          </p:nvSpPr>
          <p:spPr bwMode="auto">
            <a:xfrm>
              <a:off x="1914" y="3987"/>
              <a:ext cx="80" cy="1"/>
            </a:xfrm>
            <a:prstGeom prst="rect">
              <a:avLst/>
            </a:prstGeom>
            <a:solidFill>
              <a:srgbClr val="95A5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616"/>
            <p:cNvSpPr>
              <a:spLocks noChangeArrowheads="1"/>
            </p:cNvSpPr>
            <p:nvPr/>
          </p:nvSpPr>
          <p:spPr bwMode="auto">
            <a:xfrm>
              <a:off x="1914" y="3988"/>
              <a:ext cx="80" cy="1"/>
            </a:xfrm>
            <a:prstGeom prst="rect">
              <a:avLst/>
            </a:prstGeom>
            <a:solidFill>
              <a:srgbClr val="96A6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617"/>
            <p:cNvSpPr>
              <a:spLocks noChangeArrowheads="1"/>
            </p:cNvSpPr>
            <p:nvPr/>
          </p:nvSpPr>
          <p:spPr bwMode="auto">
            <a:xfrm>
              <a:off x="1914" y="3989"/>
              <a:ext cx="80" cy="1"/>
            </a:xfrm>
            <a:prstGeom prst="rect">
              <a:avLst/>
            </a:prstGeom>
            <a:solidFill>
              <a:srgbClr val="97A7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618"/>
            <p:cNvSpPr>
              <a:spLocks noChangeArrowheads="1"/>
            </p:cNvSpPr>
            <p:nvPr/>
          </p:nvSpPr>
          <p:spPr bwMode="auto">
            <a:xfrm>
              <a:off x="1914" y="3990"/>
              <a:ext cx="80" cy="1"/>
            </a:xfrm>
            <a:prstGeom prst="rect">
              <a:avLst/>
            </a:prstGeom>
            <a:solidFill>
              <a:srgbClr val="99A8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619"/>
            <p:cNvSpPr>
              <a:spLocks noChangeArrowheads="1"/>
            </p:cNvSpPr>
            <p:nvPr/>
          </p:nvSpPr>
          <p:spPr bwMode="auto">
            <a:xfrm>
              <a:off x="1914" y="3990"/>
              <a:ext cx="80" cy="1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620"/>
            <p:cNvSpPr>
              <a:spLocks/>
            </p:cNvSpPr>
            <p:nvPr/>
          </p:nvSpPr>
          <p:spPr bwMode="auto">
            <a:xfrm>
              <a:off x="1914" y="3915"/>
              <a:ext cx="80" cy="75"/>
            </a:xfrm>
            <a:custGeom>
              <a:avLst/>
              <a:gdLst>
                <a:gd name="T0" fmla="*/ 80 w 80"/>
                <a:gd name="T1" fmla="*/ 33 h 75"/>
                <a:gd name="T2" fmla="*/ 80 w 80"/>
                <a:gd name="T3" fmla="*/ 28 h 75"/>
                <a:gd name="T4" fmla="*/ 79 w 80"/>
                <a:gd name="T5" fmla="*/ 28 h 75"/>
                <a:gd name="T6" fmla="*/ 76 w 80"/>
                <a:gd name="T7" fmla="*/ 24 h 75"/>
                <a:gd name="T8" fmla="*/ 70 w 80"/>
                <a:gd name="T9" fmla="*/ 16 h 75"/>
                <a:gd name="T10" fmla="*/ 67 w 80"/>
                <a:gd name="T11" fmla="*/ 10 h 75"/>
                <a:gd name="T12" fmla="*/ 60 w 80"/>
                <a:gd name="T13" fmla="*/ 3 h 75"/>
                <a:gd name="T14" fmla="*/ 52 w 80"/>
                <a:gd name="T15" fmla="*/ 0 h 75"/>
                <a:gd name="T16" fmla="*/ 43 w 80"/>
                <a:gd name="T17" fmla="*/ 0 h 75"/>
                <a:gd name="T18" fmla="*/ 26 w 80"/>
                <a:gd name="T19" fmla="*/ 9 h 75"/>
                <a:gd name="T20" fmla="*/ 18 w 80"/>
                <a:gd name="T21" fmla="*/ 16 h 75"/>
                <a:gd name="T22" fmla="*/ 3 w 80"/>
                <a:gd name="T23" fmla="*/ 35 h 75"/>
                <a:gd name="T24" fmla="*/ 0 w 80"/>
                <a:gd name="T25" fmla="*/ 43 h 75"/>
                <a:gd name="T26" fmla="*/ 3 w 80"/>
                <a:gd name="T27" fmla="*/ 51 h 75"/>
                <a:gd name="T28" fmla="*/ 8 w 80"/>
                <a:gd name="T29" fmla="*/ 58 h 75"/>
                <a:gd name="T30" fmla="*/ 15 w 80"/>
                <a:gd name="T31" fmla="*/ 65 h 75"/>
                <a:gd name="T32" fmla="*/ 27 w 80"/>
                <a:gd name="T33" fmla="*/ 75 h 75"/>
                <a:gd name="T34" fmla="*/ 35 w 80"/>
                <a:gd name="T35" fmla="*/ 74 h 75"/>
                <a:gd name="T36" fmla="*/ 40 w 80"/>
                <a:gd name="T37" fmla="*/ 71 h 75"/>
                <a:gd name="T38" fmla="*/ 46 w 80"/>
                <a:gd name="T39" fmla="*/ 63 h 75"/>
                <a:gd name="T40" fmla="*/ 64 w 80"/>
                <a:gd name="T41" fmla="*/ 57 h 75"/>
                <a:gd name="T42" fmla="*/ 80 w 80"/>
                <a:gd name="T43" fmla="*/ 3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0" h="75">
                  <a:moveTo>
                    <a:pt x="80" y="33"/>
                  </a:moveTo>
                  <a:lnTo>
                    <a:pt x="80" y="28"/>
                  </a:lnTo>
                  <a:lnTo>
                    <a:pt x="79" y="28"/>
                  </a:lnTo>
                  <a:lnTo>
                    <a:pt x="76" y="24"/>
                  </a:lnTo>
                  <a:lnTo>
                    <a:pt x="70" y="16"/>
                  </a:lnTo>
                  <a:lnTo>
                    <a:pt x="67" y="10"/>
                  </a:lnTo>
                  <a:lnTo>
                    <a:pt x="60" y="3"/>
                  </a:lnTo>
                  <a:lnTo>
                    <a:pt x="52" y="0"/>
                  </a:lnTo>
                  <a:lnTo>
                    <a:pt x="43" y="0"/>
                  </a:lnTo>
                  <a:lnTo>
                    <a:pt x="26" y="9"/>
                  </a:lnTo>
                  <a:lnTo>
                    <a:pt x="18" y="16"/>
                  </a:lnTo>
                  <a:lnTo>
                    <a:pt x="3" y="35"/>
                  </a:lnTo>
                  <a:lnTo>
                    <a:pt x="0" y="43"/>
                  </a:lnTo>
                  <a:lnTo>
                    <a:pt x="3" y="51"/>
                  </a:lnTo>
                  <a:lnTo>
                    <a:pt x="8" y="58"/>
                  </a:lnTo>
                  <a:lnTo>
                    <a:pt x="15" y="65"/>
                  </a:lnTo>
                  <a:lnTo>
                    <a:pt x="27" y="75"/>
                  </a:lnTo>
                  <a:lnTo>
                    <a:pt x="35" y="74"/>
                  </a:lnTo>
                  <a:lnTo>
                    <a:pt x="40" y="71"/>
                  </a:lnTo>
                  <a:lnTo>
                    <a:pt x="46" y="63"/>
                  </a:lnTo>
                  <a:lnTo>
                    <a:pt x="64" y="57"/>
                  </a:lnTo>
                  <a:lnTo>
                    <a:pt x="80" y="33"/>
                  </a:lnTo>
                  <a:close/>
                </a:path>
              </a:pathLst>
            </a:custGeom>
            <a:noFill/>
            <a:ln w="6350" cap="flat">
              <a:solidFill>
                <a:srgbClr val="7F7F7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621"/>
            <p:cNvSpPr>
              <a:spLocks/>
            </p:cNvSpPr>
            <p:nvPr/>
          </p:nvSpPr>
          <p:spPr bwMode="auto">
            <a:xfrm>
              <a:off x="1914" y="3915"/>
              <a:ext cx="80" cy="75"/>
            </a:xfrm>
            <a:custGeom>
              <a:avLst/>
              <a:gdLst>
                <a:gd name="T0" fmla="*/ 76 w 80"/>
                <a:gd name="T1" fmla="*/ 24 h 75"/>
                <a:gd name="T2" fmla="*/ 79 w 80"/>
                <a:gd name="T3" fmla="*/ 28 h 75"/>
                <a:gd name="T4" fmla="*/ 80 w 80"/>
                <a:gd name="T5" fmla="*/ 28 h 75"/>
                <a:gd name="T6" fmla="*/ 80 w 80"/>
                <a:gd name="T7" fmla="*/ 33 h 75"/>
                <a:gd name="T8" fmla="*/ 64 w 80"/>
                <a:gd name="T9" fmla="*/ 57 h 75"/>
                <a:gd name="T10" fmla="*/ 46 w 80"/>
                <a:gd name="T11" fmla="*/ 63 h 75"/>
                <a:gd name="T12" fmla="*/ 40 w 80"/>
                <a:gd name="T13" fmla="*/ 71 h 75"/>
                <a:gd name="T14" fmla="*/ 35 w 80"/>
                <a:gd name="T15" fmla="*/ 74 h 75"/>
                <a:gd name="T16" fmla="*/ 27 w 80"/>
                <a:gd name="T17" fmla="*/ 75 h 75"/>
                <a:gd name="T18" fmla="*/ 15 w 80"/>
                <a:gd name="T19" fmla="*/ 65 h 75"/>
                <a:gd name="T20" fmla="*/ 8 w 80"/>
                <a:gd name="T21" fmla="*/ 58 h 75"/>
                <a:gd name="T22" fmla="*/ 3 w 80"/>
                <a:gd name="T23" fmla="*/ 51 h 75"/>
                <a:gd name="T24" fmla="*/ 0 w 80"/>
                <a:gd name="T25" fmla="*/ 43 h 75"/>
                <a:gd name="T26" fmla="*/ 3 w 80"/>
                <a:gd name="T27" fmla="*/ 35 h 75"/>
                <a:gd name="T28" fmla="*/ 18 w 80"/>
                <a:gd name="T29" fmla="*/ 16 h 75"/>
                <a:gd name="T30" fmla="*/ 26 w 80"/>
                <a:gd name="T31" fmla="*/ 9 h 75"/>
                <a:gd name="T32" fmla="*/ 43 w 80"/>
                <a:gd name="T33" fmla="*/ 0 h 75"/>
                <a:gd name="T34" fmla="*/ 52 w 80"/>
                <a:gd name="T35" fmla="*/ 0 h 75"/>
                <a:gd name="T36" fmla="*/ 60 w 80"/>
                <a:gd name="T37" fmla="*/ 3 h 75"/>
                <a:gd name="T38" fmla="*/ 67 w 80"/>
                <a:gd name="T39" fmla="*/ 10 h 75"/>
                <a:gd name="T40" fmla="*/ 70 w 80"/>
                <a:gd name="T41" fmla="*/ 16 h 75"/>
                <a:gd name="T42" fmla="*/ 76 w 80"/>
                <a:gd name="T43" fmla="*/ 24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0" h="75">
                  <a:moveTo>
                    <a:pt x="76" y="24"/>
                  </a:moveTo>
                  <a:lnTo>
                    <a:pt x="79" y="28"/>
                  </a:lnTo>
                  <a:lnTo>
                    <a:pt x="80" y="28"/>
                  </a:lnTo>
                  <a:lnTo>
                    <a:pt x="80" y="33"/>
                  </a:lnTo>
                  <a:lnTo>
                    <a:pt x="64" y="57"/>
                  </a:lnTo>
                  <a:lnTo>
                    <a:pt x="46" y="63"/>
                  </a:lnTo>
                  <a:lnTo>
                    <a:pt x="40" y="71"/>
                  </a:lnTo>
                  <a:lnTo>
                    <a:pt x="35" y="74"/>
                  </a:lnTo>
                  <a:lnTo>
                    <a:pt x="27" y="75"/>
                  </a:lnTo>
                  <a:lnTo>
                    <a:pt x="15" y="65"/>
                  </a:lnTo>
                  <a:lnTo>
                    <a:pt x="8" y="58"/>
                  </a:lnTo>
                  <a:lnTo>
                    <a:pt x="3" y="51"/>
                  </a:lnTo>
                  <a:lnTo>
                    <a:pt x="0" y="43"/>
                  </a:lnTo>
                  <a:lnTo>
                    <a:pt x="3" y="35"/>
                  </a:lnTo>
                  <a:lnTo>
                    <a:pt x="18" y="16"/>
                  </a:lnTo>
                  <a:lnTo>
                    <a:pt x="26" y="9"/>
                  </a:lnTo>
                  <a:lnTo>
                    <a:pt x="43" y="0"/>
                  </a:lnTo>
                  <a:lnTo>
                    <a:pt x="52" y="0"/>
                  </a:lnTo>
                  <a:lnTo>
                    <a:pt x="60" y="3"/>
                  </a:lnTo>
                  <a:lnTo>
                    <a:pt x="67" y="10"/>
                  </a:lnTo>
                  <a:lnTo>
                    <a:pt x="70" y="16"/>
                  </a:lnTo>
                  <a:lnTo>
                    <a:pt x="76" y="24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622"/>
            <p:cNvSpPr>
              <a:spLocks/>
            </p:cNvSpPr>
            <p:nvPr/>
          </p:nvSpPr>
          <p:spPr bwMode="auto">
            <a:xfrm>
              <a:off x="1914" y="3915"/>
              <a:ext cx="80" cy="75"/>
            </a:xfrm>
            <a:custGeom>
              <a:avLst/>
              <a:gdLst>
                <a:gd name="T0" fmla="*/ 76 w 80"/>
                <a:gd name="T1" fmla="*/ 24 h 75"/>
                <a:gd name="T2" fmla="*/ 79 w 80"/>
                <a:gd name="T3" fmla="*/ 28 h 75"/>
                <a:gd name="T4" fmla="*/ 80 w 80"/>
                <a:gd name="T5" fmla="*/ 28 h 75"/>
                <a:gd name="T6" fmla="*/ 80 w 80"/>
                <a:gd name="T7" fmla="*/ 33 h 75"/>
                <a:gd name="T8" fmla="*/ 64 w 80"/>
                <a:gd name="T9" fmla="*/ 57 h 75"/>
                <a:gd name="T10" fmla="*/ 46 w 80"/>
                <a:gd name="T11" fmla="*/ 63 h 75"/>
                <a:gd name="T12" fmla="*/ 40 w 80"/>
                <a:gd name="T13" fmla="*/ 71 h 75"/>
                <a:gd name="T14" fmla="*/ 35 w 80"/>
                <a:gd name="T15" fmla="*/ 74 h 75"/>
                <a:gd name="T16" fmla="*/ 27 w 80"/>
                <a:gd name="T17" fmla="*/ 75 h 75"/>
                <a:gd name="T18" fmla="*/ 15 w 80"/>
                <a:gd name="T19" fmla="*/ 65 h 75"/>
                <a:gd name="T20" fmla="*/ 8 w 80"/>
                <a:gd name="T21" fmla="*/ 58 h 75"/>
                <a:gd name="T22" fmla="*/ 3 w 80"/>
                <a:gd name="T23" fmla="*/ 51 h 75"/>
                <a:gd name="T24" fmla="*/ 0 w 80"/>
                <a:gd name="T25" fmla="*/ 43 h 75"/>
                <a:gd name="T26" fmla="*/ 3 w 80"/>
                <a:gd name="T27" fmla="*/ 35 h 75"/>
                <a:gd name="T28" fmla="*/ 18 w 80"/>
                <a:gd name="T29" fmla="*/ 16 h 75"/>
                <a:gd name="T30" fmla="*/ 26 w 80"/>
                <a:gd name="T31" fmla="*/ 9 h 75"/>
                <a:gd name="T32" fmla="*/ 43 w 80"/>
                <a:gd name="T33" fmla="*/ 0 h 75"/>
                <a:gd name="T34" fmla="*/ 52 w 80"/>
                <a:gd name="T35" fmla="*/ 0 h 75"/>
                <a:gd name="T36" fmla="*/ 60 w 80"/>
                <a:gd name="T37" fmla="*/ 3 h 75"/>
                <a:gd name="T38" fmla="*/ 67 w 80"/>
                <a:gd name="T39" fmla="*/ 10 h 75"/>
                <a:gd name="T40" fmla="*/ 70 w 80"/>
                <a:gd name="T41" fmla="*/ 16 h 75"/>
                <a:gd name="T42" fmla="*/ 76 w 80"/>
                <a:gd name="T43" fmla="*/ 24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0" h="75">
                  <a:moveTo>
                    <a:pt x="76" y="24"/>
                  </a:moveTo>
                  <a:lnTo>
                    <a:pt x="79" y="28"/>
                  </a:lnTo>
                  <a:lnTo>
                    <a:pt x="80" y="28"/>
                  </a:lnTo>
                  <a:lnTo>
                    <a:pt x="80" y="33"/>
                  </a:lnTo>
                  <a:lnTo>
                    <a:pt x="64" y="57"/>
                  </a:lnTo>
                  <a:lnTo>
                    <a:pt x="46" y="63"/>
                  </a:lnTo>
                  <a:lnTo>
                    <a:pt x="40" y="71"/>
                  </a:lnTo>
                  <a:lnTo>
                    <a:pt x="35" y="74"/>
                  </a:lnTo>
                  <a:lnTo>
                    <a:pt x="27" y="75"/>
                  </a:lnTo>
                  <a:lnTo>
                    <a:pt x="15" y="65"/>
                  </a:lnTo>
                  <a:lnTo>
                    <a:pt x="8" y="58"/>
                  </a:lnTo>
                  <a:lnTo>
                    <a:pt x="3" y="51"/>
                  </a:lnTo>
                  <a:lnTo>
                    <a:pt x="0" y="43"/>
                  </a:lnTo>
                  <a:lnTo>
                    <a:pt x="3" y="35"/>
                  </a:lnTo>
                  <a:lnTo>
                    <a:pt x="18" y="16"/>
                  </a:lnTo>
                  <a:lnTo>
                    <a:pt x="26" y="9"/>
                  </a:lnTo>
                  <a:lnTo>
                    <a:pt x="43" y="0"/>
                  </a:lnTo>
                  <a:lnTo>
                    <a:pt x="52" y="0"/>
                  </a:lnTo>
                  <a:lnTo>
                    <a:pt x="60" y="3"/>
                  </a:lnTo>
                  <a:lnTo>
                    <a:pt x="67" y="10"/>
                  </a:lnTo>
                  <a:lnTo>
                    <a:pt x="70" y="16"/>
                  </a:lnTo>
                  <a:lnTo>
                    <a:pt x="76" y="24"/>
                  </a:lnTo>
                  <a:close/>
                </a:path>
              </a:pathLst>
            </a:custGeom>
            <a:noFill/>
            <a:ln w="6350" cap="flat">
              <a:solidFill>
                <a:srgbClr val="40506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623"/>
            <p:cNvSpPr>
              <a:spLocks/>
            </p:cNvSpPr>
            <p:nvPr/>
          </p:nvSpPr>
          <p:spPr bwMode="auto">
            <a:xfrm>
              <a:off x="1380" y="3083"/>
              <a:ext cx="434" cy="447"/>
            </a:xfrm>
            <a:custGeom>
              <a:avLst/>
              <a:gdLst>
                <a:gd name="T0" fmla="*/ 1 w 434"/>
                <a:gd name="T1" fmla="*/ 417 h 447"/>
                <a:gd name="T2" fmla="*/ 3 w 434"/>
                <a:gd name="T3" fmla="*/ 390 h 447"/>
                <a:gd name="T4" fmla="*/ 12 w 434"/>
                <a:gd name="T5" fmla="*/ 349 h 447"/>
                <a:gd name="T6" fmla="*/ 19 w 434"/>
                <a:gd name="T7" fmla="*/ 319 h 447"/>
                <a:gd name="T8" fmla="*/ 27 w 434"/>
                <a:gd name="T9" fmla="*/ 291 h 447"/>
                <a:gd name="T10" fmla="*/ 39 w 434"/>
                <a:gd name="T11" fmla="*/ 270 h 447"/>
                <a:gd name="T12" fmla="*/ 65 w 434"/>
                <a:gd name="T13" fmla="*/ 240 h 447"/>
                <a:gd name="T14" fmla="*/ 72 w 434"/>
                <a:gd name="T15" fmla="*/ 207 h 447"/>
                <a:gd name="T16" fmla="*/ 72 w 434"/>
                <a:gd name="T17" fmla="*/ 174 h 447"/>
                <a:gd name="T18" fmla="*/ 56 w 434"/>
                <a:gd name="T19" fmla="*/ 144 h 447"/>
                <a:gd name="T20" fmla="*/ 59 w 434"/>
                <a:gd name="T21" fmla="*/ 110 h 447"/>
                <a:gd name="T22" fmla="*/ 45 w 434"/>
                <a:gd name="T23" fmla="*/ 59 h 447"/>
                <a:gd name="T24" fmla="*/ 30 w 434"/>
                <a:gd name="T25" fmla="*/ 29 h 447"/>
                <a:gd name="T26" fmla="*/ 25 w 434"/>
                <a:gd name="T27" fmla="*/ 14 h 447"/>
                <a:gd name="T28" fmla="*/ 57 w 434"/>
                <a:gd name="T29" fmla="*/ 1 h 447"/>
                <a:gd name="T30" fmla="*/ 96 w 434"/>
                <a:gd name="T31" fmla="*/ 0 h 447"/>
                <a:gd name="T32" fmla="*/ 129 w 434"/>
                <a:gd name="T33" fmla="*/ 0 h 447"/>
                <a:gd name="T34" fmla="*/ 165 w 434"/>
                <a:gd name="T35" fmla="*/ 6 h 447"/>
                <a:gd name="T36" fmla="*/ 175 w 434"/>
                <a:gd name="T37" fmla="*/ 24 h 447"/>
                <a:gd name="T38" fmla="*/ 184 w 434"/>
                <a:gd name="T39" fmla="*/ 55 h 447"/>
                <a:gd name="T40" fmla="*/ 221 w 434"/>
                <a:gd name="T41" fmla="*/ 84 h 447"/>
                <a:gd name="T42" fmla="*/ 265 w 434"/>
                <a:gd name="T43" fmla="*/ 80 h 447"/>
                <a:gd name="T44" fmla="*/ 270 w 434"/>
                <a:gd name="T45" fmla="*/ 60 h 447"/>
                <a:gd name="T46" fmla="*/ 300 w 434"/>
                <a:gd name="T47" fmla="*/ 42 h 447"/>
                <a:gd name="T48" fmla="*/ 346 w 434"/>
                <a:gd name="T49" fmla="*/ 55 h 447"/>
                <a:gd name="T50" fmla="*/ 352 w 434"/>
                <a:gd name="T51" fmla="*/ 92 h 447"/>
                <a:gd name="T52" fmla="*/ 352 w 434"/>
                <a:gd name="T53" fmla="*/ 125 h 447"/>
                <a:gd name="T54" fmla="*/ 362 w 434"/>
                <a:gd name="T55" fmla="*/ 162 h 447"/>
                <a:gd name="T56" fmla="*/ 356 w 434"/>
                <a:gd name="T57" fmla="*/ 190 h 447"/>
                <a:gd name="T58" fmla="*/ 360 w 434"/>
                <a:gd name="T59" fmla="*/ 195 h 447"/>
                <a:gd name="T60" fmla="*/ 371 w 434"/>
                <a:gd name="T61" fmla="*/ 197 h 447"/>
                <a:gd name="T62" fmla="*/ 413 w 434"/>
                <a:gd name="T63" fmla="*/ 186 h 447"/>
                <a:gd name="T64" fmla="*/ 427 w 434"/>
                <a:gd name="T65" fmla="*/ 185 h 447"/>
                <a:gd name="T66" fmla="*/ 428 w 434"/>
                <a:gd name="T67" fmla="*/ 191 h 447"/>
                <a:gd name="T68" fmla="*/ 427 w 434"/>
                <a:gd name="T69" fmla="*/ 213 h 447"/>
                <a:gd name="T70" fmla="*/ 424 w 434"/>
                <a:gd name="T71" fmla="*/ 245 h 447"/>
                <a:gd name="T72" fmla="*/ 434 w 434"/>
                <a:gd name="T73" fmla="*/ 263 h 447"/>
                <a:gd name="T74" fmla="*/ 359 w 434"/>
                <a:gd name="T75" fmla="*/ 333 h 447"/>
                <a:gd name="T76" fmla="*/ 363 w 434"/>
                <a:gd name="T77" fmla="*/ 397 h 447"/>
                <a:gd name="T78" fmla="*/ 384 w 434"/>
                <a:gd name="T79" fmla="*/ 417 h 447"/>
                <a:gd name="T80" fmla="*/ 398 w 434"/>
                <a:gd name="T81" fmla="*/ 430 h 447"/>
                <a:gd name="T82" fmla="*/ 339 w 434"/>
                <a:gd name="T83" fmla="*/ 447 h 447"/>
                <a:gd name="T84" fmla="*/ 310 w 434"/>
                <a:gd name="T85" fmla="*/ 441 h 447"/>
                <a:gd name="T86" fmla="*/ 255 w 434"/>
                <a:gd name="T87" fmla="*/ 438 h 447"/>
                <a:gd name="T88" fmla="*/ 218 w 434"/>
                <a:gd name="T89" fmla="*/ 421 h 447"/>
                <a:gd name="T90" fmla="*/ 94 w 434"/>
                <a:gd name="T91" fmla="*/ 421 h 447"/>
                <a:gd name="T92" fmla="*/ 62 w 434"/>
                <a:gd name="T93" fmla="*/ 411 h 447"/>
                <a:gd name="T94" fmla="*/ 32 w 434"/>
                <a:gd name="T95" fmla="*/ 406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34" h="447">
                  <a:moveTo>
                    <a:pt x="16" y="411"/>
                  </a:moveTo>
                  <a:lnTo>
                    <a:pt x="9" y="417"/>
                  </a:lnTo>
                  <a:lnTo>
                    <a:pt x="1" y="421"/>
                  </a:lnTo>
                  <a:lnTo>
                    <a:pt x="1" y="417"/>
                  </a:lnTo>
                  <a:lnTo>
                    <a:pt x="0" y="403"/>
                  </a:lnTo>
                  <a:lnTo>
                    <a:pt x="0" y="396"/>
                  </a:lnTo>
                  <a:lnTo>
                    <a:pt x="3" y="397"/>
                  </a:lnTo>
                  <a:lnTo>
                    <a:pt x="3" y="390"/>
                  </a:lnTo>
                  <a:lnTo>
                    <a:pt x="3" y="378"/>
                  </a:lnTo>
                  <a:lnTo>
                    <a:pt x="3" y="370"/>
                  </a:lnTo>
                  <a:lnTo>
                    <a:pt x="9" y="364"/>
                  </a:lnTo>
                  <a:lnTo>
                    <a:pt x="12" y="349"/>
                  </a:lnTo>
                  <a:lnTo>
                    <a:pt x="15" y="342"/>
                  </a:lnTo>
                  <a:lnTo>
                    <a:pt x="16" y="333"/>
                  </a:lnTo>
                  <a:lnTo>
                    <a:pt x="18" y="327"/>
                  </a:lnTo>
                  <a:lnTo>
                    <a:pt x="19" y="319"/>
                  </a:lnTo>
                  <a:lnTo>
                    <a:pt x="21" y="315"/>
                  </a:lnTo>
                  <a:lnTo>
                    <a:pt x="22" y="308"/>
                  </a:lnTo>
                  <a:lnTo>
                    <a:pt x="27" y="295"/>
                  </a:lnTo>
                  <a:lnTo>
                    <a:pt x="27" y="291"/>
                  </a:lnTo>
                  <a:lnTo>
                    <a:pt x="29" y="288"/>
                  </a:lnTo>
                  <a:lnTo>
                    <a:pt x="29" y="284"/>
                  </a:lnTo>
                  <a:lnTo>
                    <a:pt x="33" y="274"/>
                  </a:lnTo>
                  <a:lnTo>
                    <a:pt x="39" y="270"/>
                  </a:lnTo>
                  <a:lnTo>
                    <a:pt x="42" y="266"/>
                  </a:lnTo>
                  <a:lnTo>
                    <a:pt x="43" y="256"/>
                  </a:lnTo>
                  <a:lnTo>
                    <a:pt x="56" y="250"/>
                  </a:lnTo>
                  <a:lnTo>
                    <a:pt x="65" y="240"/>
                  </a:lnTo>
                  <a:lnTo>
                    <a:pt x="68" y="235"/>
                  </a:lnTo>
                  <a:lnTo>
                    <a:pt x="69" y="229"/>
                  </a:lnTo>
                  <a:lnTo>
                    <a:pt x="72" y="217"/>
                  </a:lnTo>
                  <a:lnTo>
                    <a:pt x="72" y="207"/>
                  </a:lnTo>
                  <a:lnTo>
                    <a:pt x="74" y="201"/>
                  </a:lnTo>
                  <a:lnTo>
                    <a:pt x="72" y="191"/>
                  </a:lnTo>
                  <a:lnTo>
                    <a:pt x="75" y="186"/>
                  </a:lnTo>
                  <a:lnTo>
                    <a:pt x="72" y="174"/>
                  </a:lnTo>
                  <a:lnTo>
                    <a:pt x="65" y="167"/>
                  </a:lnTo>
                  <a:lnTo>
                    <a:pt x="62" y="158"/>
                  </a:lnTo>
                  <a:lnTo>
                    <a:pt x="59" y="154"/>
                  </a:lnTo>
                  <a:lnTo>
                    <a:pt x="56" y="144"/>
                  </a:lnTo>
                  <a:lnTo>
                    <a:pt x="50" y="123"/>
                  </a:lnTo>
                  <a:lnTo>
                    <a:pt x="50" y="119"/>
                  </a:lnTo>
                  <a:lnTo>
                    <a:pt x="53" y="115"/>
                  </a:lnTo>
                  <a:lnTo>
                    <a:pt x="59" y="110"/>
                  </a:lnTo>
                  <a:lnTo>
                    <a:pt x="59" y="99"/>
                  </a:lnTo>
                  <a:lnTo>
                    <a:pt x="56" y="91"/>
                  </a:lnTo>
                  <a:lnTo>
                    <a:pt x="52" y="84"/>
                  </a:lnTo>
                  <a:lnTo>
                    <a:pt x="45" y="59"/>
                  </a:lnTo>
                  <a:lnTo>
                    <a:pt x="43" y="52"/>
                  </a:lnTo>
                  <a:lnTo>
                    <a:pt x="41" y="45"/>
                  </a:lnTo>
                  <a:lnTo>
                    <a:pt x="33" y="34"/>
                  </a:lnTo>
                  <a:lnTo>
                    <a:pt x="30" y="29"/>
                  </a:lnTo>
                  <a:lnTo>
                    <a:pt x="26" y="22"/>
                  </a:lnTo>
                  <a:lnTo>
                    <a:pt x="24" y="19"/>
                  </a:lnTo>
                  <a:lnTo>
                    <a:pt x="25" y="17"/>
                  </a:lnTo>
                  <a:lnTo>
                    <a:pt x="25" y="14"/>
                  </a:lnTo>
                  <a:lnTo>
                    <a:pt x="29" y="13"/>
                  </a:lnTo>
                  <a:lnTo>
                    <a:pt x="40" y="9"/>
                  </a:lnTo>
                  <a:lnTo>
                    <a:pt x="48" y="5"/>
                  </a:lnTo>
                  <a:lnTo>
                    <a:pt x="57" y="1"/>
                  </a:lnTo>
                  <a:lnTo>
                    <a:pt x="62" y="1"/>
                  </a:lnTo>
                  <a:lnTo>
                    <a:pt x="68" y="0"/>
                  </a:lnTo>
                  <a:lnTo>
                    <a:pt x="82" y="1"/>
                  </a:lnTo>
                  <a:lnTo>
                    <a:pt x="96" y="0"/>
                  </a:lnTo>
                  <a:lnTo>
                    <a:pt x="100" y="1"/>
                  </a:lnTo>
                  <a:lnTo>
                    <a:pt x="112" y="1"/>
                  </a:lnTo>
                  <a:lnTo>
                    <a:pt x="120" y="0"/>
                  </a:lnTo>
                  <a:lnTo>
                    <a:pt x="129" y="0"/>
                  </a:lnTo>
                  <a:lnTo>
                    <a:pt x="149" y="0"/>
                  </a:lnTo>
                  <a:lnTo>
                    <a:pt x="159" y="0"/>
                  </a:lnTo>
                  <a:lnTo>
                    <a:pt x="162" y="0"/>
                  </a:lnTo>
                  <a:lnTo>
                    <a:pt x="165" y="6"/>
                  </a:lnTo>
                  <a:lnTo>
                    <a:pt x="166" y="6"/>
                  </a:lnTo>
                  <a:lnTo>
                    <a:pt x="169" y="5"/>
                  </a:lnTo>
                  <a:lnTo>
                    <a:pt x="172" y="11"/>
                  </a:lnTo>
                  <a:lnTo>
                    <a:pt x="175" y="24"/>
                  </a:lnTo>
                  <a:lnTo>
                    <a:pt x="175" y="32"/>
                  </a:lnTo>
                  <a:lnTo>
                    <a:pt x="178" y="35"/>
                  </a:lnTo>
                  <a:lnTo>
                    <a:pt x="182" y="44"/>
                  </a:lnTo>
                  <a:lnTo>
                    <a:pt x="184" y="55"/>
                  </a:lnTo>
                  <a:lnTo>
                    <a:pt x="191" y="63"/>
                  </a:lnTo>
                  <a:lnTo>
                    <a:pt x="204" y="81"/>
                  </a:lnTo>
                  <a:lnTo>
                    <a:pt x="212" y="84"/>
                  </a:lnTo>
                  <a:lnTo>
                    <a:pt x="221" y="84"/>
                  </a:lnTo>
                  <a:lnTo>
                    <a:pt x="234" y="80"/>
                  </a:lnTo>
                  <a:lnTo>
                    <a:pt x="242" y="78"/>
                  </a:lnTo>
                  <a:lnTo>
                    <a:pt x="253" y="80"/>
                  </a:lnTo>
                  <a:lnTo>
                    <a:pt x="265" y="80"/>
                  </a:lnTo>
                  <a:lnTo>
                    <a:pt x="267" y="70"/>
                  </a:lnTo>
                  <a:lnTo>
                    <a:pt x="267" y="64"/>
                  </a:lnTo>
                  <a:lnTo>
                    <a:pt x="270" y="62"/>
                  </a:lnTo>
                  <a:lnTo>
                    <a:pt x="270" y="60"/>
                  </a:lnTo>
                  <a:lnTo>
                    <a:pt x="271" y="56"/>
                  </a:lnTo>
                  <a:lnTo>
                    <a:pt x="271" y="48"/>
                  </a:lnTo>
                  <a:lnTo>
                    <a:pt x="273" y="42"/>
                  </a:lnTo>
                  <a:lnTo>
                    <a:pt x="300" y="42"/>
                  </a:lnTo>
                  <a:lnTo>
                    <a:pt x="301" y="39"/>
                  </a:lnTo>
                  <a:lnTo>
                    <a:pt x="316" y="39"/>
                  </a:lnTo>
                  <a:lnTo>
                    <a:pt x="315" y="53"/>
                  </a:lnTo>
                  <a:lnTo>
                    <a:pt x="346" y="55"/>
                  </a:lnTo>
                  <a:lnTo>
                    <a:pt x="347" y="56"/>
                  </a:lnTo>
                  <a:lnTo>
                    <a:pt x="349" y="62"/>
                  </a:lnTo>
                  <a:lnTo>
                    <a:pt x="351" y="84"/>
                  </a:lnTo>
                  <a:lnTo>
                    <a:pt x="352" y="92"/>
                  </a:lnTo>
                  <a:lnTo>
                    <a:pt x="352" y="102"/>
                  </a:lnTo>
                  <a:lnTo>
                    <a:pt x="353" y="113"/>
                  </a:lnTo>
                  <a:lnTo>
                    <a:pt x="353" y="117"/>
                  </a:lnTo>
                  <a:lnTo>
                    <a:pt x="352" y="125"/>
                  </a:lnTo>
                  <a:lnTo>
                    <a:pt x="351" y="133"/>
                  </a:lnTo>
                  <a:lnTo>
                    <a:pt x="353" y="139"/>
                  </a:lnTo>
                  <a:lnTo>
                    <a:pt x="359" y="149"/>
                  </a:lnTo>
                  <a:lnTo>
                    <a:pt x="362" y="162"/>
                  </a:lnTo>
                  <a:lnTo>
                    <a:pt x="366" y="174"/>
                  </a:lnTo>
                  <a:lnTo>
                    <a:pt x="365" y="178"/>
                  </a:lnTo>
                  <a:lnTo>
                    <a:pt x="363" y="182"/>
                  </a:lnTo>
                  <a:lnTo>
                    <a:pt x="356" y="190"/>
                  </a:lnTo>
                  <a:lnTo>
                    <a:pt x="356" y="192"/>
                  </a:lnTo>
                  <a:lnTo>
                    <a:pt x="357" y="193"/>
                  </a:lnTo>
                  <a:lnTo>
                    <a:pt x="357" y="194"/>
                  </a:lnTo>
                  <a:lnTo>
                    <a:pt x="360" y="195"/>
                  </a:lnTo>
                  <a:lnTo>
                    <a:pt x="363" y="200"/>
                  </a:lnTo>
                  <a:lnTo>
                    <a:pt x="367" y="201"/>
                  </a:lnTo>
                  <a:lnTo>
                    <a:pt x="369" y="200"/>
                  </a:lnTo>
                  <a:lnTo>
                    <a:pt x="371" y="197"/>
                  </a:lnTo>
                  <a:lnTo>
                    <a:pt x="372" y="191"/>
                  </a:lnTo>
                  <a:lnTo>
                    <a:pt x="375" y="190"/>
                  </a:lnTo>
                  <a:lnTo>
                    <a:pt x="407" y="190"/>
                  </a:lnTo>
                  <a:lnTo>
                    <a:pt x="413" y="186"/>
                  </a:lnTo>
                  <a:lnTo>
                    <a:pt x="419" y="188"/>
                  </a:lnTo>
                  <a:lnTo>
                    <a:pt x="421" y="188"/>
                  </a:lnTo>
                  <a:lnTo>
                    <a:pt x="426" y="185"/>
                  </a:lnTo>
                  <a:lnTo>
                    <a:pt x="427" y="185"/>
                  </a:lnTo>
                  <a:lnTo>
                    <a:pt x="429" y="186"/>
                  </a:lnTo>
                  <a:lnTo>
                    <a:pt x="430" y="189"/>
                  </a:lnTo>
                  <a:lnTo>
                    <a:pt x="428" y="189"/>
                  </a:lnTo>
                  <a:lnTo>
                    <a:pt x="428" y="191"/>
                  </a:lnTo>
                  <a:lnTo>
                    <a:pt x="429" y="197"/>
                  </a:lnTo>
                  <a:lnTo>
                    <a:pt x="429" y="201"/>
                  </a:lnTo>
                  <a:lnTo>
                    <a:pt x="428" y="204"/>
                  </a:lnTo>
                  <a:lnTo>
                    <a:pt x="427" y="213"/>
                  </a:lnTo>
                  <a:lnTo>
                    <a:pt x="425" y="221"/>
                  </a:lnTo>
                  <a:lnTo>
                    <a:pt x="426" y="231"/>
                  </a:lnTo>
                  <a:lnTo>
                    <a:pt x="426" y="240"/>
                  </a:lnTo>
                  <a:lnTo>
                    <a:pt x="424" y="245"/>
                  </a:lnTo>
                  <a:lnTo>
                    <a:pt x="424" y="255"/>
                  </a:lnTo>
                  <a:lnTo>
                    <a:pt x="425" y="258"/>
                  </a:lnTo>
                  <a:lnTo>
                    <a:pt x="427" y="260"/>
                  </a:lnTo>
                  <a:lnTo>
                    <a:pt x="434" y="263"/>
                  </a:lnTo>
                  <a:lnTo>
                    <a:pt x="396" y="263"/>
                  </a:lnTo>
                  <a:lnTo>
                    <a:pt x="359" y="263"/>
                  </a:lnTo>
                  <a:lnTo>
                    <a:pt x="359" y="297"/>
                  </a:lnTo>
                  <a:lnTo>
                    <a:pt x="359" y="333"/>
                  </a:lnTo>
                  <a:lnTo>
                    <a:pt x="359" y="369"/>
                  </a:lnTo>
                  <a:lnTo>
                    <a:pt x="359" y="393"/>
                  </a:lnTo>
                  <a:lnTo>
                    <a:pt x="359" y="393"/>
                  </a:lnTo>
                  <a:lnTo>
                    <a:pt x="363" y="397"/>
                  </a:lnTo>
                  <a:lnTo>
                    <a:pt x="365" y="402"/>
                  </a:lnTo>
                  <a:lnTo>
                    <a:pt x="374" y="408"/>
                  </a:lnTo>
                  <a:lnTo>
                    <a:pt x="377" y="412"/>
                  </a:lnTo>
                  <a:lnTo>
                    <a:pt x="384" y="417"/>
                  </a:lnTo>
                  <a:lnTo>
                    <a:pt x="386" y="421"/>
                  </a:lnTo>
                  <a:lnTo>
                    <a:pt x="392" y="424"/>
                  </a:lnTo>
                  <a:lnTo>
                    <a:pt x="393" y="427"/>
                  </a:lnTo>
                  <a:lnTo>
                    <a:pt x="398" y="430"/>
                  </a:lnTo>
                  <a:lnTo>
                    <a:pt x="398" y="432"/>
                  </a:lnTo>
                  <a:lnTo>
                    <a:pt x="390" y="433"/>
                  </a:lnTo>
                  <a:lnTo>
                    <a:pt x="344" y="447"/>
                  </a:lnTo>
                  <a:lnTo>
                    <a:pt x="339" y="447"/>
                  </a:lnTo>
                  <a:lnTo>
                    <a:pt x="336" y="444"/>
                  </a:lnTo>
                  <a:lnTo>
                    <a:pt x="328" y="444"/>
                  </a:lnTo>
                  <a:lnTo>
                    <a:pt x="321" y="442"/>
                  </a:lnTo>
                  <a:lnTo>
                    <a:pt x="310" y="441"/>
                  </a:lnTo>
                  <a:lnTo>
                    <a:pt x="290" y="436"/>
                  </a:lnTo>
                  <a:lnTo>
                    <a:pt x="273" y="436"/>
                  </a:lnTo>
                  <a:lnTo>
                    <a:pt x="261" y="438"/>
                  </a:lnTo>
                  <a:lnTo>
                    <a:pt x="255" y="438"/>
                  </a:lnTo>
                  <a:lnTo>
                    <a:pt x="244" y="433"/>
                  </a:lnTo>
                  <a:lnTo>
                    <a:pt x="240" y="429"/>
                  </a:lnTo>
                  <a:lnTo>
                    <a:pt x="231" y="421"/>
                  </a:lnTo>
                  <a:lnTo>
                    <a:pt x="218" y="421"/>
                  </a:lnTo>
                  <a:lnTo>
                    <a:pt x="189" y="421"/>
                  </a:lnTo>
                  <a:lnTo>
                    <a:pt x="159" y="421"/>
                  </a:lnTo>
                  <a:lnTo>
                    <a:pt x="126" y="421"/>
                  </a:lnTo>
                  <a:lnTo>
                    <a:pt x="94" y="421"/>
                  </a:lnTo>
                  <a:lnTo>
                    <a:pt x="83" y="421"/>
                  </a:lnTo>
                  <a:lnTo>
                    <a:pt x="78" y="422"/>
                  </a:lnTo>
                  <a:lnTo>
                    <a:pt x="69" y="414"/>
                  </a:lnTo>
                  <a:lnTo>
                    <a:pt x="62" y="411"/>
                  </a:lnTo>
                  <a:lnTo>
                    <a:pt x="59" y="405"/>
                  </a:lnTo>
                  <a:lnTo>
                    <a:pt x="52" y="404"/>
                  </a:lnTo>
                  <a:lnTo>
                    <a:pt x="38" y="404"/>
                  </a:lnTo>
                  <a:lnTo>
                    <a:pt x="32" y="406"/>
                  </a:lnTo>
                  <a:lnTo>
                    <a:pt x="25" y="413"/>
                  </a:lnTo>
                  <a:lnTo>
                    <a:pt x="22" y="415"/>
                  </a:lnTo>
                  <a:lnTo>
                    <a:pt x="16" y="411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624"/>
            <p:cNvSpPr>
              <a:spLocks/>
            </p:cNvSpPr>
            <p:nvPr/>
          </p:nvSpPr>
          <p:spPr bwMode="auto">
            <a:xfrm>
              <a:off x="1380" y="3083"/>
              <a:ext cx="434" cy="447"/>
            </a:xfrm>
            <a:custGeom>
              <a:avLst/>
              <a:gdLst>
                <a:gd name="T0" fmla="*/ 1 w 434"/>
                <a:gd name="T1" fmla="*/ 417 h 447"/>
                <a:gd name="T2" fmla="*/ 3 w 434"/>
                <a:gd name="T3" fmla="*/ 390 h 447"/>
                <a:gd name="T4" fmla="*/ 12 w 434"/>
                <a:gd name="T5" fmla="*/ 349 h 447"/>
                <a:gd name="T6" fmla="*/ 19 w 434"/>
                <a:gd name="T7" fmla="*/ 319 h 447"/>
                <a:gd name="T8" fmla="*/ 27 w 434"/>
                <a:gd name="T9" fmla="*/ 291 h 447"/>
                <a:gd name="T10" fmla="*/ 39 w 434"/>
                <a:gd name="T11" fmla="*/ 270 h 447"/>
                <a:gd name="T12" fmla="*/ 65 w 434"/>
                <a:gd name="T13" fmla="*/ 240 h 447"/>
                <a:gd name="T14" fmla="*/ 72 w 434"/>
                <a:gd name="T15" fmla="*/ 207 h 447"/>
                <a:gd name="T16" fmla="*/ 72 w 434"/>
                <a:gd name="T17" fmla="*/ 174 h 447"/>
                <a:gd name="T18" fmla="*/ 56 w 434"/>
                <a:gd name="T19" fmla="*/ 144 h 447"/>
                <a:gd name="T20" fmla="*/ 59 w 434"/>
                <a:gd name="T21" fmla="*/ 110 h 447"/>
                <a:gd name="T22" fmla="*/ 45 w 434"/>
                <a:gd name="T23" fmla="*/ 59 h 447"/>
                <a:gd name="T24" fmla="*/ 30 w 434"/>
                <a:gd name="T25" fmla="*/ 29 h 447"/>
                <a:gd name="T26" fmla="*/ 25 w 434"/>
                <a:gd name="T27" fmla="*/ 14 h 447"/>
                <a:gd name="T28" fmla="*/ 57 w 434"/>
                <a:gd name="T29" fmla="*/ 1 h 447"/>
                <a:gd name="T30" fmla="*/ 96 w 434"/>
                <a:gd name="T31" fmla="*/ 0 h 447"/>
                <a:gd name="T32" fmla="*/ 129 w 434"/>
                <a:gd name="T33" fmla="*/ 0 h 447"/>
                <a:gd name="T34" fmla="*/ 165 w 434"/>
                <a:gd name="T35" fmla="*/ 6 h 447"/>
                <a:gd name="T36" fmla="*/ 175 w 434"/>
                <a:gd name="T37" fmla="*/ 24 h 447"/>
                <a:gd name="T38" fmla="*/ 184 w 434"/>
                <a:gd name="T39" fmla="*/ 55 h 447"/>
                <a:gd name="T40" fmla="*/ 221 w 434"/>
                <a:gd name="T41" fmla="*/ 84 h 447"/>
                <a:gd name="T42" fmla="*/ 265 w 434"/>
                <a:gd name="T43" fmla="*/ 80 h 447"/>
                <a:gd name="T44" fmla="*/ 270 w 434"/>
                <a:gd name="T45" fmla="*/ 60 h 447"/>
                <a:gd name="T46" fmla="*/ 300 w 434"/>
                <a:gd name="T47" fmla="*/ 42 h 447"/>
                <a:gd name="T48" fmla="*/ 346 w 434"/>
                <a:gd name="T49" fmla="*/ 55 h 447"/>
                <a:gd name="T50" fmla="*/ 352 w 434"/>
                <a:gd name="T51" fmla="*/ 92 h 447"/>
                <a:gd name="T52" fmla="*/ 352 w 434"/>
                <a:gd name="T53" fmla="*/ 125 h 447"/>
                <a:gd name="T54" fmla="*/ 362 w 434"/>
                <a:gd name="T55" fmla="*/ 162 h 447"/>
                <a:gd name="T56" fmla="*/ 356 w 434"/>
                <a:gd name="T57" fmla="*/ 190 h 447"/>
                <a:gd name="T58" fmla="*/ 360 w 434"/>
                <a:gd name="T59" fmla="*/ 195 h 447"/>
                <a:gd name="T60" fmla="*/ 371 w 434"/>
                <a:gd name="T61" fmla="*/ 197 h 447"/>
                <a:gd name="T62" fmla="*/ 413 w 434"/>
                <a:gd name="T63" fmla="*/ 186 h 447"/>
                <a:gd name="T64" fmla="*/ 427 w 434"/>
                <a:gd name="T65" fmla="*/ 185 h 447"/>
                <a:gd name="T66" fmla="*/ 428 w 434"/>
                <a:gd name="T67" fmla="*/ 191 h 447"/>
                <a:gd name="T68" fmla="*/ 427 w 434"/>
                <a:gd name="T69" fmla="*/ 213 h 447"/>
                <a:gd name="T70" fmla="*/ 424 w 434"/>
                <a:gd name="T71" fmla="*/ 245 h 447"/>
                <a:gd name="T72" fmla="*/ 434 w 434"/>
                <a:gd name="T73" fmla="*/ 263 h 447"/>
                <a:gd name="T74" fmla="*/ 359 w 434"/>
                <a:gd name="T75" fmla="*/ 333 h 447"/>
                <a:gd name="T76" fmla="*/ 363 w 434"/>
                <a:gd name="T77" fmla="*/ 397 h 447"/>
                <a:gd name="T78" fmla="*/ 384 w 434"/>
                <a:gd name="T79" fmla="*/ 417 h 447"/>
                <a:gd name="T80" fmla="*/ 398 w 434"/>
                <a:gd name="T81" fmla="*/ 430 h 447"/>
                <a:gd name="T82" fmla="*/ 339 w 434"/>
                <a:gd name="T83" fmla="*/ 447 h 447"/>
                <a:gd name="T84" fmla="*/ 310 w 434"/>
                <a:gd name="T85" fmla="*/ 441 h 447"/>
                <a:gd name="T86" fmla="*/ 255 w 434"/>
                <a:gd name="T87" fmla="*/ 438 h 447"/>
                <a:gd name="T88" fmla="*/ 218 w 434"/>
                <a:gd name="T89" fmla="*/ 421 h 447"/>
                <a:gd name="T90" fmla="*/ 94 w 434"/>
                <a:gd name="T91" fmla="*/ 421 h 447"/>
                <a:gd name="T92" fmla="*/ 62 w 434"/>
                <a:gd name="T93" fmla="*/ 411 h 447"/>
                <a:gd name="T94" fmla="*/ 32 w 434"/>
                <a:gd name="T95" fmla="*/ 406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34" h="447">
                  <a:moveTo>
                    <a:pt x="16" y="411"/>
                  </a:moveTo>
                  <a:lnTo>
                    <a:pt x="9" y="417"/>
                  </a:lnTo>
                  <a:lnTo>
                    <a:pt x="1" y="421"/>
                  </a:lnTo>
                  <a:lnTo>
                    <a:pt x="1" y="417"/>
                  </a:lnTo>
                  <a:lnTo>
                    <a:pt x="0" y="403"/>
                  </a:lnTo>
                  <a:lnTo>
                    <a:pt x="0" y="396"/>
                  </a:lnTo>
                  <a:lnTo>
                    <a:pt x="3" y="397"/>
                  </a:lnTo>
                  <a:lnTo>
                    <a:pt x="3" y="390"/>
                  </a:lnTo>
                  <a:lnTo>
                    <a:pt x="3" y="378"/>
                  </a:lnTo>
                  <a:lnTo>
                    <a:pt x="3" y="370"/>
                  </a:lnTo>
                  <a:lnTo>
                    <a:pt x="9" y="364"/>
                  </a:lnTo>
                  <a:lnTo>
                    <a:pt x="12" y="349"/>
                  </a:lnTo>
                  <a:lnTo>
                    <a:pt x="15" y="342"/>
                  </a:lnTo>
                  <a:lnTo>
                    <a:pt x="16" y="333"/>
                  </a:lnTo>
                  <a:lnTo>
                    <a:pt x="18" y="327"/>
                  </a:lnTo>
                  <a:lnTo>
                    <a:pt x="19" y="319"/>
                  </a:lnTo>
                  <a:lnTo>
                    <a:pt x="21" y="315"/>
                  </a:lnTo>
                  <a:lnTo>
                    <a:pt x="22" y="308"/>
                  </a:lnTo>
                  <a:lnTo>
                    <a:pt x="27" y="295"/>
                  </a:lnTo>
                  <a:lnTo>
                    <a:pt x="27" y="291"/>
                  </a:lnTo>
                  <a:lnTo>
                    <a:pt x="29" y="288"/>
                  </a:lnTo>
                  <a:lnTo>
                    <a:pt x="29" y="284"/>
                  </a:lnTo>
                  <a:lnTo>
                    <a:pt x="33" y="274"/>
                  </a:lnTo>
                  <a:lnTo>
                    <a:pt x="39" y="270"/>
                  </a:lnTo>
                  <a:lnTo>
                    <a:pt x="42" y="266"/>
                  </a:lnTo>
                  <a:lnTo>
                    <a:pt x="43" y="256"/>
                  </a:lnTo>
                  <a:lnTo>
                    <a:pt x="56" y="250"/>
                  </a:lnTo>
                  <a:lnTo>
                    <a:pt x="65" y="240"/>
                  </a:lnTo>
                  <a:lnTo>
                    <a:pt x="68" y="235"/>
                  </a:lnTo>
                  <a:lnTo>
                    <a:pt x="69" y="229"/>
                  </a:lnTo>
                  <a:lnTo>
                    <a:pt x="72" y="217"/>
                  </a:lnTo>
                  <a:lnTo>
                    <a:pt x="72" y="207"/>
                  </a:lnTo>
                  <a:lnTo>
                    <a:pt x="74" y="201"/>
                  </a:lnTo>
                  <a:lnTo>
                    <a:pt x="72" y="191"/>
                  </a:lnTo>
                  <a:lnTo>
                    <a:pt x="75" y="186"/>
                  </a:lnTo>
                  <a:lnTo>
                    <a:pt x="72" y="174"/>
                  </a:lnTo>
                  <a:lnTo>
                    <a:pt x="65" y="167"/>
                  </a:lnTo>
                  <a:lnTo>
                    <a:pt x="62" y="158"/>
                  </a:lnTo>
                  <a:lnTo>
                    <a:pt x="59" y="154"/>
                  </a:lnTo>
                  <a:lnTo>
                    <a:pt x="56" y="144"/>
                  </a:lnTo>
                  <a:lnTo>
                    <a:pt x="50" y="123"/>
                  </a:lnTo>
                  <a:lnTo>
                    <a:pt x="50" y="119"/>
                  </a:lnTo>
                  <a:lnTo>
                    <a:pt x="53" y="115"/>
                  </a:lnTo>
                  <a:lnTo>
                    <a:pt x="59" y="110"/>
                  </a:lnTo>
                  <a:lnTo>
                    <a:pt x="59" y="99"/>
                  </a:lnTo>
                  <a:lnTo>
                    <a:pt x="56" y="91"/>
                  </a:lnTo>
                  <a:lnTo>
                    <a:pt x="52" y="84"/>
                  </a:lnTo>
                  <a:lnTo>
                    <a:pt x="45" y="59"/>
                  </a:lnTo>
                  <a:lnTo>
                    <a:pt x="43" y="52"/>
                  </a:lnTo>
                  <a:lnTo>
                    <a:pt x="41" y="45"/>
                  </a:lnTo>
                  <a:lnTo>
                    <a:pt x="33" y="34"/>
                  </a:lnTo>
                  <a:lnTo>
                    <a:pt x="30" y="29"/>
                  </a:lnTo>
                  <a:lnTo>
                    <a:pt x="26" y="22"/>
                  </a:lnTo>
                  <a:lnTo>
                    <a:pt x="24" y="19"/>
                  </a:lnTo>
                  <a:lnTo>
                    <a:pt x="25" y="17"/>
                  </a:lnTo>
                  <a:lnTo>
                    <a:pt x="25" y="14"/>
                  </a:lnTo>
                  <a:lnTo>
                    <a:pt x="29" y="13"/>
                  </a:lnTo>
                  <a:lnTo>
                    <a:pt x="40" y="9"/>
                  </a:lnTo>
                  <a:lnTo>
                    <a:pt x="48" y="5"/>
                  </a:lnTo>
                  <a:lnTo>
                    <a:pt x="57" y="1"/>
                  </a:lnTo>
                  <a:lnTo>
                    <a:pt x="62" y="1"/>
                  </a:lnTo>
                  <a:lnTo>
                    <a:pt x="68" y="0"/>
                  </a:lnTo>
                  <a:lnTo>
                    <a:pt x="82" y="1"/>
                  </a:lnTo>
                  <a:lnTo>
                    <a:pt x="96" y="0"/>
                  </a:lnTo>
                  <a:lnTo>
                    <a:pt x="100" y="1"/>
                  </a:lnTo>
                  <a:lnTo>
                    <a:pt x="112" y="1"/>
                  </a:lnTo>
                  <a:lnTo>
                    <a:pt x="120" y="0"/>
                  </a:lnTo>
                  <a:lnTo>
                    <a:pt x="129" y="0"/>
                  </a:lnTo>
                  <a:lnTo>
                    <a:pt x="149" y="0"/>
                  </a:lnTo>
                  <a:lnTo>
                    <a:pt x="159" y="0"/>
                  </a:lnTo>
                  <a:lnTo>
                    <a:pt x="162" y="0"/>
                  </a:lnTo>
                  <a:lnTo>
                    <a:pt x="165" y="6"/>
                  </a:lnTo>
                  <a:lnTo>
                    <a:pt x="166" y="6"/>
                  </a:lnTo>
                  <a:lnTo>
                    <a:pt x="169" y="5"/>
                  </a:lnTo>
                  <a:lnTo>
                    <a:pt x="172" y="11"/>
                  </a:lnTo>
                  <a:lnTo>
                    <a:pt x="175" y="24"/>
                  </a:lnTo>
                  <a:lnTo>
                    <a:pt x="175" y="32"/>
                  </a:lnTo>
                  <a:lnTo>
                    <a:pt x="178" y="35"/>
                  </a:lnTo>
                  <a:lnTo>
                    <a:pt x="182" y="44"/>
                  </a:lnTo>
                  <a:lnTo>
                    <a:pt x="184" y="55"/>
                  </a:lnTo>
                  <a:lnTo>
                    <a:pt x="191" y="63"/>
                  </a:lnTo>
                  <a:lnTo>
                    <a:pt x="204" y="81"/>
                  </a:lnTo>
                  <a:lnTo>
                    <a:pt x="212" y="84"/>
                  </a:lnTo>
                  <a:lnTo>
                    <a:pt x="221" y="84"/>
                  </a:lnTo>
                  <a:lnTo>
                    <a:pt x="234" y="80"/>
                  </a:lnTo>
                  <a:lnTo>
                    <a:pt x="242" y="78"/>
                  </a:lnTo>
                  <a:lnTo>
                    <a:pt x="253" y="80"/>
                  </a:lnTo>
                  <a:lnTo>
                    <a:pt x="265" y="80"/>
                  </a:lnTo>
                  <a:lnTo>
                    <a:pt x="267" y="70"/>
                  </a:lnTo>
                  <a:lnTo>
                    <a:pt x="267" y="64"/>
                  </a:lnTo>
                  <a:lnTo>
                    <a:pt x="270" y="62"/>
                  </a:lnTo>
                  <a:lnTo>
                    <a:pt x="270" y="60"/>
                  </a:lnTo>
                  <a:lnTo>
                    <a:pt x="271" y="56"/>
                  </a:lnTo>
                  <a:lnTo>
                    <a:pt x="271" y="48"/>
                  </a:lnTo>
                  <a:lnTo>
                    <a:pt x="273" y="42"/>
                  </a:lnTo>
                  <a:lnTo>
                    <a:pt x="300" y="42"/>
                  </a:lnTo>
                  <a:lnTo>
                    <a:pt x="301" y="39"/>
                  </a:lnTo>
                  <a:lnTo>
                    <a:pt x="316" y="39"/>
                  </a:lnTo>
                  <a:lnTo>
                    <a:pt x="315" y="53"/>
                  </a:lnTo>
                  <a:lnTo>
                    <a:pt x="346" y="55"/>
                  </a:lnTo>
                  <a:lnTo>
                    <a:pt x="347" y="56"/>
                  </a:lnTo>
                  <a:lnTo>
                    <a:pt x="349" y="62"/>
                  </a:lnTo>
                  <a:lnTo>
                    <a:pt x="351" y="84"/>
                  </a:lnTo>
                  <a:lnTo>
                    <a:pt x="352" y="92"/>
                  </a:lnTo>
                  <a:lnTo>
                    <a:pt x="352" y="102"/>
                  </a:lnTo>
                  <a:lnTo>
                    <a:pt x="353" y="113"/>
                  </a:lnTo>
                  <a:lnTo>
                    <a:pt x="353" y="117"/>
                  </a:lnTo>
                  <a:lnTo>
                    <a:pt x="352" y="125"/>
                  </a:lnTo>
                  <a:lnTo>
                    <a:pt x="351" y="133"/>
                  </a:lnTo>
                  <a:lnTo>
                    <a:pt x="353" y="139"/>
                  </a:lnTo>
                  <a:lnTo>
                    <a:pt x="359" y="149"/>
                  </a:lnTo>
                  <a:lnTo>
                    <a:pt x="362" y="162"/>
                  </a:lnTo>
                  <a:lnTo>
                    <a:pt x="366" y="174"/>
                  </a:lnTo>
                  <a:lnTo>
                    <a:pt x="365" y="178"/>
                  </a:lnTo>
                  <a:lnTo>
                    <a:pt x="363" y="182"/>
                  </a:lnTo>
                  <a:lnTo>
                    <a:pt x="356" y="190"/>
                  </a:lnTo>
                  <a:lnTo>
                    <a:pt x="356" y="192"/>
                  </a:lnTo>
                  <a:lnTo>
                    <a:pt x="357" y="193"/>
                  </a:lnTo>
                  <a:lnTo>
                    <a:pt x="357" y="194"/>
                  </a:lnTo>
                  <a:lnTo>
                    <a:pt x="360" y="195"/>
                  </a:lnTo>
                  <a:lnTo>
                    <a:pt x="363" y="200"/>
                  </a:lnTo>
                  <a:lnTo>
                    <a:pt x="367" y="201"/>
                  </a:lnTo>
                  <a:lnTo>
                    <a:pt x="369" y="200"/>
                  </a:lnTo>
                  <a:lnTo>
                    <a:pt x="371" y="197"/>
                  </a:lnTo>
                  <a:lnTo>
                    <a:pt x="372" y="191"/>
                  </a:lnTo>
                  <a:lnTo>
                    <a:pt x="375" y="190"/>
                  </a:lnTo>
                  <a:lnTo>
                    <a:pt x="407" y="190"/>
                  </a:lnTo>
                  <a:lnTo>
                    <a:pt x="413" y="186"/>
                  </a:lnTo>
                  <a:lnTo>
                    <a:pt x="419" y="188"/>
                  </a:lnTo>
                  <a:lnTo>
                    <a:pt x="421" y="188"/>
                  </a:lnTo>
                  <a:lnTo>
                    <a:pt x="426" y="185"/>
                  </a:lnTo>
                  <a:lnTo>
                    <a:pt x="427" y="185"/>
                  </a:lnTo>
                  <a:lnTo>
                    <a:pt x="429" y="186"/>
                  </a:lnTo>
                  <a:lnTo>
                    <a:pt x="430" y="189"/>
                  </a:lnTo>
                  <a:lnTo>
                    <a:pt x="428" y="189"/>
                  </a:lnTo>
                  <a:lnTo>
                    <a:pt x="428" y="191"/>
                  </a:lnTo>
                  <a:lnTo>
                    <a:pt x="429" y="197"/>
                  </a:lnTo>
                  <a:lnTo>
                    <a:pt x="429" y="201"/>
                  </a:lnTo>
                  <a:lnTo>
                    <a:pt x="428" y="204"/>
                  </a:lnTo>
                  <a:lnTo>
                    <a:pt x="427" y="213"/>
                  </a:lnTo>
                  <a:lnTo>
                    <a:pt x="425" y="221"/>
                  </a:lnTo>
                  <a:lnTo>
                    <a:pt x="426" y="231"/>
                  </a:lnTo>
                  <a:lnTo>
                    <a:pt x="426" y="240"/>
                  </a:lnTo>
                  <a:lnTo>
                    <a:pt x="424" y="245"/>
                  </a:lnTo>
                  <a:lnTo>
                    <a:pt x="424" y="255"/>
                  </a:lnTo>
                  <a:lnTo>
                    <a:pt x="425" y="258"/>
                  </a:lnTo>
                  <a:lnTo>
                    <a:pt x="427" y="260"/>
                  </a:lnTo>
                  <a:lnTo>
                    <a:pt x="434" y="263"/>
                  </a:lnTo>
                  <a:lnTo>
                    <a:pt x="396" y="263"/>
                  </a:lnTo>
                  <a:lnTo>
                    <a:pt x="359" y="263"/>
                  </a:lnTo>
                  <a:lnTo>
                    <a:pt x="359" y="297"/>
                  </a:lnTo>
                  <a:lnTo>
                    <a:pt x="359" y="333"/>
                  </a:lnTo>
                  <a:lnTo>
                    <a:pt x="359" y="369"/>
                  </a:lnTo>
                  <a:lnTo>
                    <a:pt x="359" y="393"/>
                  </a:lnTo>
                  <a:lnTo>
                    <a:pt x="359" y="393"/>
                  </a:lnTo>
                  <a:lnTo>
                    <a:pt x="363" y="397"/>
                  </a:lnTo>
                  <a:lnTo>
                    <a:pt x="365" y="402"/>
                  </a:lnTo>
                  <a:lnTo>
                    <a:pt x="374" y="408"/>
                  </a:lnTo>
                  <a:lnTo>
                    <a:pt x="377" y="412"/>
                  </a:lnTo>
                  <a:lnTo>
                    <a:pt x="384" y="417"/>
                  </a:lnTo>
                  <a:lnTo>
                    <a:pt x="386" y="421"/>
                  </a:lnTo>
                  <a:lnTo>
                    <a:pt x="392" y="424"/>
                  </a:lnTo>
                  <a:lnTo>
                    <a:pt x="393" y="427"/>
                  </a:lnTo>
                  <a:lnTo>
                    <a:pt x="398" y="430"/>
                  </a:lnTo>
                  <a:lnTo>
                    <a:pt x="398" y="432"/>
                  </a:lnTo>
                  <a:lnTo>
                    <a:pt x="390" y="433"/>
                  </a:lnTo>
                  <a:lnTo>
                    <a:pt x="344" y="447"/>
                  </a:lnTo>
                  <a:lnTo>
                    <a:pt x="339" y="447"/>
                  </a:lnTo>
                  <a:lnTo>
                    <a:pt x="336" y="444"/>
                  </a:lnTo>
                  <a:lnTo>
                    <a:pt x="328" y="444"/>
                  </a:lnTo>
                  <a:lnTo>
                    <a:pt x="321" y="442"/>
                  </a:lnTo>
                  <a:lnTo>
                    <a:pt x="310" y="441"/>
                  </a:lnTo>
                  <a:lnTo>
                    <a:pt x="290" y="436"/>
                  </a:lnTo>
                  <a:lnTo>
                    <a:pt x="273" y="436"/>
                  </a:lnTo>
                  <a:lnTo>
                    <a:pt x="261" y="438"/>
                  </a:lnTo>
                  <a:lnTo>
                    <a:pt x="255" y="438"/>
                  </a:lnTo>
                  <a:lnTo>
                    <a:pt x="244" y="433"/>
                  </a:lnTo>
                  <a:lnTo>
                    <a:pt x="240" y="429"/>
                  </a:lnTo>
                  <a:lnTo>
                    <a:pt x="231" y="421"/>
                  </a:lnTo>
                  <a:lnTo>
                    <a:pt x="218" y="421"/>
                  </a:lnTo>
                  <a:lnTo>
                    <a:pt x="189" y="421"/>
                  </a:lnTo>
                  <a:lnTo>
                    <a:pt x="159" y="421"/>
                  </a:lnTo>
                  <a:lnTo>
                    <a:pt x="126" y="421"/>
                  </a:lnTo>
                  <a:lnTo>
                    <a:pt x="94" y="421"/>
                  </a:lnTo>
                  <a:lnTo>
                    <a:pt x="83" y="421"/>
                  </a:lnTo>
                  <a:lnTo>
                    <a:pt x="78" y="422"/>
                  </a:lnTo>
                  <a:lnTo>
                    <a:pt x="69" y="414"/>
                  </a:lnTo>
                  <a:lnTo>
                    <a:pt x="62" y="411"/>
                  </a:lnTo>
                  <a:lnTo>
                    <a:pt x="59" y="405"/>
                  </a:lnTo>
                  <a:lnTo>
                    <a:pt x="52" y="404"/>
                  </a:lnTo>
                  <a:lnTo>
                    <a:pt x="38" y="404"/>
                  </a:lnTo>
                  <a:lnTo>
                    <a:pt x="32" y="406"/>
                  </a:lnTo>
                  <a:lnTo>
                    <a:pt x="25" y="413"/>
                  </a:lnTo>
                  <a:lnTo>
                    <a:pt x="22" y="415"/>
                  </a:lnTo>
                  <a:lnTo>
                    <a:pt x="16" y="411"/>
                  </a:lnTo>
                  <a:close/>
                </a:path>
              </a:pathLst>
            </a:custGeom>
            <a:noFill/>
            <a:ln w="6350" cap="flat">
              <a:solidFill>
                <a:srgbClr val="9AA9B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625"/>
            <p:cNvSpPr>
              <a:spLocks/>
            </p:cNvSpPr>
            <p:nvPr/>
          </p:nvSpPr>
          <p:spPr bwMode="auto">
            <a:xfrm>
              <a:off x="1665" y="3521"/>
              <a:ext cx="324" cy="331"/>
            </a:xfrm>
            <a:custGeom>
              <a:avLst/>
              <a:gdLst>
                <a:gd name="T0" fmla="*/ 317 w 324"/>
                <a:gd name="T1" fmla="*/ 154 h 331"/>
                <a:gd name="T2" fmla="*/ 323 w 324"/>
                <a:gd name="T3" fmla="*/ 161 h 331"/>
                <a:gd name="T4" fmla="*/ 308 w 324"/>
                <a:gd name="T5" fmla="*/ 171 h 331"/>
                <a:gd name="T6" fmla="*/ 274 w 324"/>
                <a:gd name="T7" fmla="*/ 191 h 331"/>
                <a:gd name="T8" fmla="*/ 249 w 324"/>
                <a:gd name="T9" fmla="*/ 211 h 331"/>
                <a:gd name="T10" fmla="*/ 231 w 324"/>
                <a:gd name="T11" fmla="*/ 236 h 331"/>
                <a:gd name="T12" fmla="*/ 205 w 324"/>
                <a:gd name="T13" fmla="*/ 259 h 331"/>
                <a:gd name="T14" fmla="*/ 193 w 324"/>
                <a:gd name="T15" fmla="*/ 284 h 331"/>
                <a:gd name="T16" fmla="*/ 181 w 324"/>
                <a:gd name="T17" fmla="*/ 286 h 331"/>
                <a:gd name="T18" fmla="*/ 156 w 324"/>
                <a:gd name="T19" fmla="*/ 289 h 331"/>
                <a:gd name="T20" fmla="*/ 134 w 324"/>
                <a:gd name="T21" fmla="*/ 278 h 331"/>
                <a:gd name="T22" fmla="*/ 117 w 324"/>
                <a:gd name="T23" fmla="*/ 280 h 331"/>
                <a:gd name="T24" fmla="*/ 102 w 324"/>
                <a:gd name="T25" fmla="*/ 297 h 331"/>
                <a:gd name="T26" fmla="*/ 94 w 324"/>
                <a:gd name="T27" fmla="*/ 308 h 331"/>
                <a:gd name="T28" fmla="*/ 84 w 324"/>
                <a:gd name="T29" fmla="*/ 316 h 331"/>
                <a:gd name="T30" fmla="*/ 56 w 324"/>
                <a:gd name="T31" fmla="*/ 331 h 331"/>
                <a:gd name="T32" fmla="*/ 35 w 324"/>
                <a:gd name="T33" fmla="*/ 328 h 331"/>
                <a:gd name="T34" fmla="*/ 25 w 324"/>
                <a:gd name="T35" fmla="*/ 322 h 331"/>
                <a:gd name="T36" fmla="*/ 33 w 324"/>
                <a:gd name="T37" fmla="*/ 301 h 331"/>
                <a:gd name="T38" fmla="*/ 31 w 324"/>
                <a:gd name="T39" fmla="*/ 288 h 331"/>
                <a:gd name="T40" fmla="*/ 19 w 324"/>
                <a:gd name="T41" fmla="*/ 273 h 331"/>
                <a:gd name="T42" fmla="*/ 7 w 324"/>
                <a:gd name="T43" fmla="*/ 261 h 331"/>
                <a:gd name="T44" fmla="*/ 3 w 324"/>
                <a:gd name="T45" fmla="*/ 255 h 331"/>
                <a:gd name="T46" fmla="*/ 0 w 324"/>
                <a:gd name="T47" fmla="*/ 223 h 331"/>
                <a:gd name="T48" fmla="*/ 0 w 324"/>
                <a:gd name="T49" fmla="*/ 154 h 331"/>
                <a:gd name="T50" fmla="*/ 35 w 324"/>
                <a:gd name="T51" fmla="*/ 130 h 331"/>
                <a:gd name="T52" fmla="*/ 35 w 324"/>
                <a:gd name="T53" fmla="*/ 60 h 331"/>
                <a:gd name="T54" fmla="*/ 38 w 324"/>
                <a:gd name="T55" fmla="*/ 22 h 331"/>
                <a:gd name="T56" fmla="*/ 98 w 324"/>
                <a:gd name="T57" fmla="*/ 10 h 331"/>
                <a:gd name="T58" fmla="*/ 113 w 324"/>
                <a:gd name="T59" fmla="*/ 11 h 331"/>
                <a:gd name="T60" fmla="*/ 123 w 324"/>
                <a:gd name="T61" fmla="*/ 21 h 331"/>
                <a:gd name="T62" fmla="*/ 130 w 324"/>
                <a:gd name="T63" fmla="*/ 26 h 331"/>
                <a:gd name="T64" fmla="*/ 146 w 324"/>
                <a:gd name="T65" fmla="*/ 11 h 331"/>
                <a:gd name="T66" fmla="*/ 165 w 324"/>
                <a:gd name="T67" fmla="*/ 3 h 331"/>
                <a:gd name="T68" fmla="*/ 177 w 324"/>
                <a:gd name="T69" fmla="*/ 0 h 331"/>
                <a:gd name="T70" fmla="*/ 181 w 324"/>
                <a:gd name="T71" fmla="*/ 6 h 331"/>
                <a:gd name="T72" fmla="*/ 191 w 324"/>
                <a:gd name="T73" fmla="*/ 25 h 331"/>
                <a:gd name="T74" fmla="*/ 199 w 324"/>
                <a:gd name="T75" fmla="*/ 38 h 331"/>
                <a:gd name="T76" fmla="*/ 212 w 324"/>
                <a:gd name="T77" fmla="*/ 58 h 331"/>
                <a:gd name="T78" fmla="*/ 240 w 324"/>
                <a:gd name="T79" fmla="*/ 81 h 331"/>
                <a:gd name="T80" fmla="*/ 254 w 324"/>
                <a:gd name="T81" fmla="*/ 96 h 331"/>
                <a:gd name="T82" fmla="*/ 269 w 324"/>
                <a:gd name="T83" fmla="*/ 104 h 331"/>
                <a:gd name="T84" fmla="*/ 272 w 324"/>
                <a:gd name="T85" fmla="*/ 130 h 331"/>
                <a:gd name="T86" fmla="*/ 280 w 324"/>
                <a:gd name="T87" fmla="*/ 143 h 331"/>
                <a:gd name="T88" fmla="*/ 294 w 324"/>
                <a:gd name="T89" fmla="*/ 147 h 331"/>
                <a:gd name="T90" fmla="*/ 311 w 324"/>
                <a:gd name="T91" fmla="*/ 15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4" h="331">
                  <a:moveTo>
                    <a:pt x="311" y="151"/>
                  </a:moveTo>
                  <a:lnTo>
                    <a:pt x="317" y="154"/>
                  </a:lnTo>
                  <a:lnTo>
                    <a:pt x="324" y="159"/>
                  </a:lnTo>
                  <a:lnTo>
                    <a:pt x="323" y="161"/>
                  </a:lnTo>
                  <a:lnTo>
                    <a:pt x="315" y="164"/>
                  </a:lnTo>
                  <a:lnTo>
                    <a:pt x="308" y="171"/>
                  </a:lnTo>
                  <a:lnTo>
                    <a:pt x="283" y="181"/>
                  </a:lnTo>
                  <a:lnTo>
                    <a:pt x="274" y="191"/>
                  </a:lnTo>
                  <a:lnTo>
                    <a:pt x="261" y="199"/>
                  </a:lnTo>
                  <a:lnTo>
                    <a:pt x="249" y="211"/>
                  </a:lnTo>
                  <a:lnTo>
                    <a:pt x="242" y="220"/>
                  </a:lnTo>
                  <a:lnTo>
                    <a:pt x="231" y="236"/>
                  </a:lnTo>
                  <a:lnTo>
                    <a:pt x="214" y="249"/>
                  </a:lnTo>
                  <a:lnTo>
                    <a:pt x="205" y="259"/>
                  </a:lnTo>
                  <a:lnTo>
                    <a:pt x="196" y="280"/>
                  </a:lnTo>
                  <a:lnTo>
                    <a:pt x="193" y="284"/>
                  </a:lnTo>
                  <a:lnTo>
                    <a:pt x="187" y="286"/>
                  </a:lnTo>
                  <a:lnTo>
                    <a:pt x="181" y="286"/>
                  </a:lnTo>
                  <a:lnTo>
                    <a:pt x="165" y="291"/>
                  </a:lnTo>
                  <a:lnTo>
                    <a:pt x="156" y="289"/>
                  </a:lnTo>
                  <a:lnTo>
                    <a:pt x="141" y="281"/>
                  </a:lnTo>
                  <a:lnTo>
                    <a:pt x="134" y="278"/>
                  </a:lnTo>
                  <a:lnTo>
                    <a:pt x="125" y="277"/>
                  </a:lnTo>
                  <a:lnTo>
                    <a:pt x="117" y="280"/>
                  </a:lnTo>
                  <a:lnTo>
                    <a:pt x="106" y="291"/>
                  </a:lnTo>
                  <a:lnTo>
                    <a:pt x="102" y="297"/>
                  </a:lnTo>
                  <a:lnTo>
                    <a:pt x="100" y="301"/>
                  </a:lnTo>
                  <a:lnTo>
                    <a:pt x="94" y="308"/>
                  </a:lnTo>
                  <a:lnTo>
                    <a:pt x="87" y="312"/>
                  </a:lnTo>
                  <a:lnTo>
                    <a:pt x="84" y="316"/>
                  </a:lnTo>
                  <a:lnTo>
                    <a:pt x="78" y="325"/>
                  </a:lnTo>
                  <a:lnTo>
                    <a:pt x="56" y="331"/>
                  </a:lnTo>
                  <a:lnTo>
                    <a:pt x="44" y="331"/>
                  </a:lnTo>
                  <a:lnTo>
                    <a:pt x="35" y="328"/>
                  </a:lnTo>
                  <a:lnTo>
                    <a:pt x="29" y="327"/>
                  </a:lnTo>
                  <a:lnTo>
                    <a:pt x="25" y="322"/>
                  </a:lnTo>
                  <a:lnTo>
                    <a:pt x="31" y="309"/>
                  </a:lnTo>
                  <a:lnTo>
                    <a:pt x="33" y="301"/>
                  </a:lnTo>
                  <a:lnTo>
                    <a:pt x="33" y="298"/>
                  </a:lnTo>
                  <a:lnTo>
                    <a:pt x="31" y="288"/>
                  </a:lnTo>
                  <a:lnTo>
                    <a:pt x="27" y="280"/>
                  </a:lnTo>
                  <a:lnTo>
                    <a:pt x="19" y="273"/>
                  </a:lnTo>
                  <a:lnTo>
                    <a:pt x="15" y="268"/>
                  </a:lnTo>
                  <a:lnTo>
                    <a:pt x="7" y="261"/>
                  </a:lnTo>
                  <a:lnTo>
                    <a:pt x="6" y="259"/>
                  </a:lnTo>
                  <a:lnTo>
                    <a:pt x="3" y="255"/>
                  </a:lnTo>
                  <a:lnTo>
                    <a:pt x="0" y="255"/>
                  </a:lnTo>
                  <a:lnTo>
                    <a:pt x="0" y="223"/>
                  </a:lnTo>
                  <a:lnTo>
                    <a:pt x="0" y="187"/>
                  </a:lnTo>
                  <a:lnTo>
                    <a:pt x="0" y="154"/>
                  </a:lnTo>
                  <a:lnTo>
                    <a:pt x="35" y="154"/>
                  </a:lnTo>
                  <a:lnTo>
                    <a:pt x="35" y="130"/>
                  </a:lnTo>
                  <a:lnTo>
                    <a:pt x="35" y="94"/>
                  </a:lnTo>
                  <a:lnTo>
                    <a:pt x="35" y="60"/>
                  </a:lnTo>
                  <a:lnTo>
                    <a:pt x="35" y="26"/>
                  </a:lnTo>
                  <a:lnTo>
                    <a:pt x="38" y="22"/>
                  </a:lnTo>
                  <a:lnTo>
                    <a:pt x="88" y="13"/>
                  </a:lnTo>
                  <a:lnTo>
                    <a:pt x="98" y="10"/>
                  </a:lnTo>
                  <a:lnTo>
                    <a:pt x="102" y="10"/>
                  </a:lnTo>
                  <a:lnTo>
                    <a:pt x="113" y="11"/>
                  </a:lnTo>
                  <a:lnTo>
                    <a:pt x="119" y="14"/>
                  </a:lnTo>
                  <a:lnTo>
                    <a:pt x="123" y="21"/>
                  </a:lnTo>
                  <a:lnTo>
                    <a:pt x="125" y="31"/>
                  </a:lnTo>
                  <a:lnTo>
                    <a:pt x="130" y="26"/>
                  </a:lnTo>
                  <a:lnTo>
                    <a:pt x="135" y="19"/>
                  </a:lnTo>
                  <a:lnTo>
                    <a:pt x="146" y="11"/>
                  </a:lnTo>
                  <a:lnTo>
                    <a:pt x="162" y="7"/>
                  </a:lnTo>
                  <a:lnTo>
                    <a:pt x="165" y="3"/>
                  </a:lnTo>
                  <a:lnTo>
                    <a:pt x="170" y="0"/>
                  </a:lnTo>
                  <a:lnTo>
                    <a:pt x="177" y="0"/>
                  </a:lnTo>
                  <a:lnTo>
                    <a:pt x="181" y="1"/>
                  </a:lnTo>
                  <a:lnTo>
                    <a:pt x="181" y="6"/>
                  </a:lnTo>
                  <a:lnTo>
                    <a:pt x="183" y="10"/>
                  </a:lnTo>
                  <a:lnTo>
                    <a:pt x="191" y="25"/>
                  </a:lnTo>
                  <a:lnTo>
                    <a:pt x="197" y="30"/>
                  </a:lnTo>
                  <a:lnTo>
                    <a:pt x="199" y="38"/>
                  </a:lnTo>
                  <a:lnTo>
                    <a:pt x="203" y="47"/>
                  </a:lnTo>
                  <a:lnTo>
                    <a:pt x="212" y="58"/>
                  </a:lnTo>
                  <a:lnTo>
                    <a:pt x="230" y="78"/>
                  </a:lnTo>
                  <a:lnTo>
                    <a:pt x="240" y="81"/>
                  </a:lnTo>
                  <a:lnTo>
                    <a:pt x="248" y="86"/>
                  </a:lnTo>
                  <a:lnTo>
                    <a:pt x="254" y="96"/>
                  </a:lnTo>
                  <a:lnTo>
                    <a:pt x="263" y="99"/>
                  </a:lnTo>
                  <a:lnTo>
                    <a:pt x="269" y="104"/>
                  </a:lnTo>
                  <a:lnTo>
                    <a:pt x="269" y="117"/>
                  </a:lnTo>
                  <a:lnTo>
                    <a:pt x="272" y="130"/>
                  </a:lnTo>
                  <a:lnTo>
                    <a:pt x="275" y="138"/>
                  </a:lnTo>
                  <a:lnTo>
                    <a:pt x="280" y="143"/>
                  </a:lnTo>
                  <a:lnTo>
                    <a:pt x="286" y="146"/>
                  </a:lnTo>
                  <a:lnTo>
                    <a:pt x="294" y="147"/>
                  </a:lnTo>
                  <a:lnTo>
                    <a:pt x="302" y="147"/>
                  </a:lnTo>
                  <a:lnTo>
                    <a:pt x="311" y="151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626"/>
            <p:cNvSpPr>
              <a:spLocks/>
            </p:cNvSpPr>
            <p:nvPr/>
          </p:nvSpPr>
          <p:spPr bwMode="auto">
            <a:xfrm>
              <a:off x="1665" y="3521"/>
              <a:ext cx="324" cy="331"/>
            </a:xfrm>
            <a:custGeom>
              <a:avLst/>
              <a:gdLst>
                <a:gd name="T0" fmla="*/ 317 w 324"/>
                <a:gd name="T1" fmla="*/ 154 h 331"/>
                <a:gd name="T2" fmla="*/ 323 w 324"/>
                <a:gd name="T3" fmla="*/ 161 h 331"/>
                <a:gd name="T4" fmla="*/ 308 w 324"/>
                <a:gd name="T5" fmla="*/ 171 h 331"/>
                <a:gd name="T6" fmla="*/ 274 w 324"/>
                <a:gd name="T7" fmla="*/ 191 h 331"/>
                <a:gd name="T8" fmla="*/ 249 w 324"/>
                <a:gd name="T9" fmla="*/ 211 h 331"/>
                <a:gd name="T10" fmla="*/ 231 w 324"/>
                <a:gd name="T11" fmla="*/ 236 h 331"/>
                <a:gd name="T12" fmla="*/ 205 w 324"/>
                <a:gd name="T13" fmla="*/ 259 h 331"/>
                <a:gd name="T14" fmla="*/ 193 w 324"/>
                <a:gd name="T15" fmla="*/ 284 h 331"/>
                <a:gd name="T16" fmla="*/ 181 w 324"/>
                <a:gd name="T17" fmla="*/ 286 h 331"/>
                <a:gd name="T18" fmla="*/ 156 w 324"/>
                <a:gd name="T19" fmla="*/ 289 h 331"/>
                <a:gd name="T20" fmla="*/ 134 w 324"/>
                <a:gd name="T21" fmla="*/ 278 h 331"/>
                <a:gd name="T22" fmla="*/ 117 w 324"/>
                <a:gd name="T23" fmla="*/ 280 h 331"/>
                <a:gd name="T24" fmla="*/ 102 w 324"/>
                <a:gd name="T25" fmla="*/ 297 h 331"/>
                <a:gd name="T26" fmla="*/ 94 w 324"/>
                <a:gd name="T27" fmla="*/ 308 h 331"/>
                <a:gd name="T28" fmla="*/ 84 w 324"/>
                <a:gd name="T29" fmla="*/ 316 h 331"/>
                <a:gd name="T30" fmla="*/ 56 w 324"/>
                <a:gd name="T31" fmla="*/ 331 h 331"/>
                <a:gd name="T32" fmla="*/ 35 w 324"/>
                <a:gd name="T33" fmla="*/ 328 h 331"/>
                <a:gd name="T34" fmla="*/ 25 w 324"/>
                <a:gd name="T35" fmla="*/ 322 h 331"/>
                <a:gd name="T36" fmla="*/ 33 w 324"/>
                <a:gd name="T37" fmla="*/ 301 h 331"/>
                <a:gd name="T38" fmla="*/ 31 w 324"/>
                <a:gd name="T39" fmla="*/ 288 h 331"/>
                <a:gd name="T40" fmla="*/ 19 w 324"/>
                <a:gd name="T41" fmla="*/ 273 h 331"/>
                <a:gd name="T42" fmla="*/ 7 w 324"/>
                <a:gd name="T43" fmla="*/ 261 h 331"/>
                <a:gd name="T44" fmla="*/ 3 w 324"/>
                <a:gd name="T45" fmla="*/ 255 h 331"/>
                <a:gd name="T46" fmla="*/ 0 w 324"/>
                <a:gd name="T47" fmla="*/ 223 h 331"/>
                <a:gd name="T48" fmla="*/ 0 w 324"/>
                <a:gd name="T49" fmla="*/ 154 h 331"/>
                <a:gd name="T50" fmla="*/ 35 w 324"/>
                <a:gd name="T51" fmla="*/ 130 h 331"/>
                <a:gd name="T52" fmla="*/ 35 w 324"/>
                <a:gd name="T53" fmla="*/ 60 h 331"/>
                <a:gd name="T54" fmla="*/ 38 w 324"/>
                <a:gd name="T55" fmla="*/ 22 h 331"/>
                <a:gd name="T56" fmla="*/ 98 w 324"/>
                <a:gd name="T57" fmla="*/ 10 h 331"/>
                <a:gd name="T58" fmla="*/ 113 w 324"/>
                <a:gd name="T59" fmla="*/ 11 h 331"/>
                <a:gd name="T60" fmla="*/ 123 w 324"/>
                <a:gd name="T61" fmla="*/ 21 h 331"/>
                <a:gd name="T62" fmla="*/ 130 w 324"/>
                <a:gd name="T63" fmla="*/ 26 h 331"/>
                <a:gd name="T64" fmla="*/ 146 w 324"/>
                <a:gd name="T65" fmla="*/ 11 h 331"/>
                <a:gd name="T66" fmla="*/ 165 w 324"/>
                <a:gd name="T67" fmla="*/ 3 h 331"/>
                <a:gd name="T68" fmla="*/ 177 w 324"/>
                <a:gd name="T69" fmla="*/ 0 h 331"/>
                <a:gd name="T70" fmla="*/ 181 w 324"/>
                <a:gd name="T71" fmla="*/ 6 h 331"/>
                <a:gd name="T72" fmla="*/ 191 w 324"/>
                <a:gd name="T73" fmla="*/ 25 h 331"/>
                <a:gd name="T74" fmla="*/ 199 w 324"/>
                <a:gd name="T75" fmla="*/ 38 h 331"/>
                <a:gd name="T76" fmla="*/ 212 w 324"/>
                <a:gd name="T77" fmla="*/ 58 h 331"/>
                <a:gd name="T78" fmla="*/ 240 w 324"/>
                <a:gd name="T79" fmla="*/ 81 h 331"/>
                <a:gd name="T80" fmla="*/ 254 w 324"/>
                <a:gd name="T81" fmla="*/ 96 h 331"/>
                <a:gd name="T82" fmla="*/ 269 w 324"/>
                <a:gd name="T83" fmla="*/ 104 h 331"/>
                <a:gd name="T84" fmla="*/ 272 w 324"/>
                <a:gd name="T85" fmla="*/ 130 h 331"/>
                <a:gd name="T86" fmla="*/ 280 w 324"/>
                <a:gd name="T87" fmla="*/ 143 h 331"/>
                <a:gd name="T88" fmla="*/ 294 w 324"/>
                <a:gd name="T89" fmla="*/ 147 h 331"/>
                <a:gd name="T90" fmla="*/ 311 w 324"/>
                <a:gd name="T91" fmla="*/ 15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4" h="331">
                  <a:moveTo>
                    <a:pt x="311" y="151"/>
                  </a:moveTo>
                  <a:lnTo>
                    <a:pt x="317" y="154"/>
                  </a:lnTo>
                  <a:lnTo>
                    <a:pt x="324" y="159"/>
                  </a:lnTo>
                  <a:lnTo>
                    <a:pt x="323" y="161"/>
                  </a:lnTo>
                  <a:lnTo>
                    <a:pt x="315" y="164"/>
                  </a:lnTo>
                  <a:lnTo>
                    <a:pt x="308" y="171"/>
                  </a:lnTo>
                  <a:lnTo>
                    <a:pt x="283" y="181"/>
                  </a:lnTo>
                  <a:lnTo>
                    <a:pt x="274" y="191"/>
                  </a:lnTo>
                  <a:lnTo>
                    <a:pt x="261" y="199"/>
                  </a:lnTo>
                  <a:lnTo>
                    <a:pt x="249" y="211"/>
                  </a:lnTo>
                  <a:lnTo>
                    <a:pt x="242" y="220"/>
                  </a:lnTo>
                  <a:lnTo>
                    <a:pt x="231" y="236"/>
                  </a:lnTo>
                  <a:lnTo>
                    <a:pt x="214" y="249"/>
                  </a:lnTo>
                  <a:lnTo>
                    <a:pt x="205" y="259"/>
                  </a:lnTo>
                  <a:lnTo>
                    <a:pt x="196" y="280"/>
                  </a:lnTo>
                  <a:lnTo>
                    <a:pt x="193" y="284"/>
                  </a:lnTo>
                  <a:lnTo>
                    <a:pt x="187" y="286"/>
                  </a:lnTo>
                  <a:lnTo>
                    <a:pt x="181" y="286"/>
                  </a:lnTo>
                  <a:lnTo>
                    <a:pt x="165" y="291"/>
                  </a:lnTo>
                  <a:lnTo>
                    <a:pt x="156" y="289"/>
                  </a:lnTo>
                  <a:lnTo>
                    <a:pt x="141" y="281"/>
                  </a:lnTo>
                  <a:lnTo>
                    <a:pt x="134" y="278"/>
                  </a:lnTo>
                  <a:lnTo>
                    <a:pt x="125" y="277"/>
                  </a:lnTo>
                  <a:lnTo>
                    <a:pt x="117" y="280"/>
                  </a:lnTo>
                  <a:lnTo>
                    <a:pt x="106" y="291"/>
                  </a:lnTo>
                  <a:lnTo>
                    <a:pt x="102" y="297"/>
                  </a:lnTo>
                  <a:lnTo>
                    <a:pt x="100" y="301"/>
                  </a:lnTo>
                  <a:lnTo>
                    <a:pt x="94" y="308"/>
                  </a:lnTo>
                  <a:lnTo>
                    <a:pt x="87" y="312"/>
                  </a:lnTo>
                  <a:lnTo>
                    <a:pt x="84" y="316"/>
                  </a:lnTo>
                  <a:lnTo>
                    <a:pt x="78" y="325"/>
                  </a:lnTo>
                  <a:lnTo>
                    <a:pt x="56" y="331"/>
                  </a:lnTo>
                  <a:lnTo>
                    <a:pt x="44" y="331"/>
                  </a:lnTo>
                  <a:lnTo>
                    <a:pt x="35" y="328"/>
                  </a:lnTo>
                  <a:lnTo>
                    <a:pt x="29" y="327"/>
                  </a:lnTo>
                  <a:lnTo>
                    <a:pt x="25" y="322"/>
                  </a:lnTo>
                  <a:lnTo>
                    <a:pt x="31" y="309"/>
                  </a:lnTo>
                  <a:lnTo>
                    <a:pt x="33" y="301"/>
                  </a:lnTo>
                  <a:lnTo>
                    <a:pt x="33" y="298"/>
                  </a:lnTo>
                  <a:lnTo>
                    <a:pt x="31" y="288"/>
                  </a:lnTo>
                  <a:lnTo>
                    <a:pt x="27" y="280"/>
                  </a:lnTo>
                  <a:lnTo>
                    <a:pt x="19" y="273"/>
                  </a:lnTo>
                  <a:lnTo>
                    <a:pt x="15" y="268"/>
                  </a:lnTo>
                  <a:lnTo>
                    <a:pt x="7" y="261"/>
                  </a:lnTo>
                  <a:lnTo>
                    <a:pt x="6" y="259"/>
                  </a:lnTo>
                  <a:lnTo>
                    <a:pt x="3" y="255"/>
                  </a:lnTo>
                  <a:lnTo>
                    <a:pt x="0" y="255"/>
                  </a:lnTo>
                  <a:lnTo>
                    <a:pt x="0" y="223"/>
                  </a:lnTo>
                  <a:lnTo>
                    <a:pt x="0" y="187"/>
                  </a:lnTo>
                  <a:lnTo>
                    <a:pt x="0" y="154"/>
                  </a:lnTo>
                  <a:lnTo>
                    <a:pt x="35" y="154"/>
                  </a:lnTo>
                  <a:lnTo>
                    <a:pt x="35" y="130"/>
                  </a:lnTo>
                  <a:lnTo>
                    <a:pt x="35" y="94"/>
                  </a:lnTo>
                  <a:lnTo>
                    <a:pt x="35" y="60"/>
                  </a:lnTo>
                  <a:lnTo>
                    <a:pt x="35" y="26"/>
                  </a:lnTo>
                  <a:lnTo>
                    <a:pt x="38" y="22"/>
                  </a:lnTo>
                  <a:lnTo>
                    <a:pt x="88" y="13"/>
                  </a:lnTo>
                  <a:lnTo>
                    <a:pt x="98" y="10"/>
                  </a:lnTo>
                  <a:lnTo>
                    <a:pt x="102" y="10"/>
                  </a:lnTo>
                  <a:lnTo>
                    <a:pt x="113" y="11"/>
                  </a:lnTo>
                  <a:lnTo>
                    <a:pt x="119" y="14"/>
                  </a:lnTo>
                  <a:lnTo>
                    <a:pt x="123" y="21"/>
                  </a:lnTo>
                  <a:lnTo>
                    <a:pt x="125" y="31"/>
                  </a:lnTo>
                  <a:lnTo>
                    <a:pt x="130" y="26"/>
                  </a:lnTo>
                  <a:lnTo>
                    <a:pt x="135" y="19"/>
                  </a:lnTo>
                  <a:lnTo>
                    <a:pt x="146" y="11"/>
                  </a:lnTo>
                  <a:lnTo>
                    <a:pt x="162" y="7"/>
                  </a:lnTo>
                  <a:lnTo>
                    <a:pt x="165" y="3"/>
                  </a:lnTo>
                  <a:lnTo>
                    <a:pt x="170" y="0"/>
                  </a:lnTo>
                  <a:lnTo>
                    <a:pt x="177" y="0"/>
                  </a:lnTo>
                  <a:lnTo>
                    <a:pt x="181" y="1"/>
                  </a:lnTo>
                  <a:lnTo>
                    <a:pt x="181" y="6"/>
                  </a:lnTo>
                  <a:lnTo>
                    <a:pt x="183" y="10"/>
                  </a:lnTo>
                  <a:lnTo>
                    <a:pt x="191" y="25"/>
                  </a:lnTo>
                  <a:lnTo>
                    <a:pt x="197" y="30"/>
                  </a:lnTo>
                  <a:lnTo>
                    <a:pt x="199" y="38"/>
                  </a:lnTo>
                  <a:lnTo>
                    <a:pt x="203" y="47"/>
                  </a:lnTo>
                  <a:lnTo>
                    <a:pt x="212" y="58"/>
                  </a:lnTo>
                  <a:lnTo>
                    <a:pt x="230" y="78"/>
                  </a:lnTo>
                  <a:lnTo>
                    <a:pt x="240" y="81"/>
                  </a:lnTo>
                  <a:lnTo>
                    <a:pt x="248" y="86"/>
                  </a:lnTo>
                  <a:lnTo>
                    <a:pt x="254" y="96"/>
                  </a:lnTo>
                  <a:lnTo>
                    <a:pt x="263" y="99"/>
                  </a:lnTo>
                  <a:lnTo>
                    <a:pt x="269" y="104"/>
                  </a:lnTo>
                  <a:lnTo>
                    <a:pt x="269" y="117"/>
                  </a:lnTo>
                  <a:lnTo>
                    <a:pt x="272" y="130"/>
                  </a:lnTo>
                  <a:lnTo>
                    <a:pt x="275" y="138"/>
                  </a:lnTo>
                  <a:lnTo>
                    <a:pt x="280" y="143"/>
                  </a:lnTo>
                  <a:lnTo>
                    <a:pt x="286" y="146"/>
                  </a:lnTo>
                  <a:lnTo>
                    <a:pt x="294" y="147"/>
                  </a:lnTo>
                  <a:lnTo>
                    <a:pt x="302" y="147"/>
                  </a:lnTo>
                  <a:lnTo>
                    <a:pt x="311" y="151"/>
                  </a:lnTo>
                  <a:close/>
                </a:path>
              </a:pathLst>
            </a:custGeom>
            <a:noFill/>
            <a:ln w="6350" cap="flat">
              <a:solidFill>
                <a:srgbClr val="95B7C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627"/>
            <p:cNvSpPr>
              <a:spLocks/>
            </p:cNvSpPr>
            <p:nvPr/>
          </p:nvSpPr>
          <p:spPr bwMode="auto">
            <a:xfrm>
              <a:off x="1380" y="3489"/>
              <a:ext cx="463" cy="444"/>
            </a:xfrm>
            <a:custGeom>
              <a:avLst/>
              <a:gdLst>
                <a:gd name="T0" fmla="*/ 166 w 463"/>
                <a:gd name="T1" fmla="*/ 430 h 444"/>
                <a:gd name="T2" fmla="*/ 153 w 463"/>
                <a:gd name="T3" fmla="*/ 421 h 444"/>
                <a:gd name="T4" fmla="*/ 135 w 463"/>
                <a:gd name="T5" fmla="*/ 399 h 444"/>
                <a:gd name="T6" fmla="*/ 118 w 463"/>
                <a:gd name="T7" fmla="*/ 365 h 444"/>
                <a:gd name="T8" fmla="*/ 114 w 463"/>
                <a:gd name="T9" fmla="*/ 345 h 444"/>
                <a:gd name="T10" fmla="*/ 109 w 463"/>
                <a:gd name="T11" fmla="*/ 324 h 444"/>
                <a:gd name="T12" fmla="*/ 108 w 463"/>
                <a:gd name="T13" fmla="*/ 297 h 444"/>
                <a:gd name="T14" fmla="*/ 97 w 463"/>
                <a:gd name="T15" fmla="*/ 273 h 444"/>
                <a:gd name="T16" fmla="*/ 95 w 463"/>
                <a:gd name="T17" fmla="*/ 232 h 444"/>
                <a:gd name="T18" fmla="*/ 95 w 463"/>
                <a:gd name="T19" fmla="*/ 207 h 444"/>
                <a:gd name="T20" fmla="*/ 74 w 463"/>
                <a:gd name="T21" fmla="*/ 176 h 444"/>
                <a:gd name="T22" fmla="*/ 60 w 463"/>
                <a:gd name="T23" fmla="*/ 152 h 444"/>
                <a:gd name="T24" fmla="*/ 53 w 463"/>
                <a:gd name="T25" fmla="*/ 133 h 444"/>
                <a:gd name="T26" fmla="*/ 40 w 463"/>
                <a:gd name="T27" fmla="*/ 107 h 444"/>
                <a:gd name="T28" fmla="*/ 30 w 463"/>
                <a:gd name="T29" fmla="*/ 89 h 444"/>
                <a:gd name="T30" fmla="*/ 21 w 463"/>
                <a:gd name="T31" fmla="*/ 74 h 444"/>
                <a:gd name="T32" fmla="*/ 11 w 463"/>
                <a:gd name="T33" fmla="*/ 63 h 444"/>
                <a:gd name="T34" fmla="*/ 3 w 463"/>
                <a:gd name="T35" fmla="*/ 41 h 444"/>
                <a:gd name="T36" fmla="*/ 0 w 463"/>
                <a:gd name="T37" fmla="*/ 16 h 444"/>
                <a:gd name="T38" fmla="*/ 21 w 463"/>
                <a:gd name="T39" fmla="*/ 11 h 444"/>
                <a:gd name="T40" fmla="*/ 37 w 463"/>
                <a:gd name="T41" fmla="*/ 0 h 444"/>
                <a:gd name="T42" fmla="*/ 61 w 463"/>
                <a:gd name="T43" fmla="*/ 7 h 444"/>
                <a:gd name="T44" fmla="*/ 83 w 463"/>
                <a:gd name="T45" fmla="*/ 16 h 444"/>
                <a:gd name="T46" fmla="*/ 158 w 463"/>
                <a:gd name="T47" fmla="*/ 16 h 444"/>
                <a:gd name="T48" fmla="*/ 231 w 463"/>
                <a:gd name="T49" fmla="*/ 16 h 444"/>
                <a:gd name="T50" fmla="*/ 255 w 463"/>
                <a:gd name="T51" fmla="*/ 34 h 444"/>
                <a:gd name="T52" fmla="*/ 290 w 463"/>
                <a:gd name="T53" fmla="*/ 32 h 444"/>
                <a:gd name="T54" fmla="*/ 329 w 463"/>
                <a:gd name="T55" fmla="*/ 40 h 444"/>
                <a:gd name="T56" fmla="*/ 344 w 463"/>
                <a:gd name="T57" fmla="*/ 42 h 444"/>
                <a:gd name="T58" fmla="*/ 399 w 463"/>
                <a:gd name="T59" fmla="*/ 26 h 444"/>
                <a:gd name="T60" fmla="*/ 432 w 463"/>
                <a:gd name="T61" fmla="*/ 21 h 444"/>
                <a:gd name="T62" fmla="*/ 457 w 463"/>
                <a:gd name="T63" fmla="*/ 24 h 444"/>
                <a:gd name="T64" fmla="*/ 450 w 463"/>
                <a:gd name="T65" fmla="*/ 35 h 444"/>
                <a:gd name="T66" fmla="*/ 420 w 463"/>
                <a:gd name="T67" fmla="*/ 52 h 444"/>
                <a:gd name="T68" fmla="*/ 408 w 463"/>
                <a:gd name="T69" fmla="*/ 54 h 444"/>
                <a:gd name="T70" fmla="*/ 387 w 463"/>
                <a:gd name="T71" fmla="*/ 43 h 444"/>
                <a:gd name="T72" fmla="*/ 322 w 463"/>
                <a:gd name="T73" fmla="*/ 55 h 444"/>
                <a:gd name="T74" fmla="*/ 319 w 463"/>
                <a:gd name="T75" fmla="*/ 127 h 444"/>
                <a:gd name="T76" fmla="*/ 284 w 463"/>
                <a:gd name="T77" fmla="*/ 187 h 444"/>
                <a:gd name="T78" fmla="*/ 284 w 463"/>
                <a:gd name="T79" fmla="*/ 287 h 444"/>
                <a:gd name="T80" fmla="*/ 284 w 463"/>
                <a:gd name="T81" fmla="*/ 391 h 444"/>
                <a:gd name="T82" fmla="*/ 275 w 463"/>
                <a:gd name="T83" fmla="*/ 429 h 444"/>
                <a:gd name="T84" fmla="*/ 247 w 463"/>
                <a:gd name="T85" fmla="*/ 443 h 444"/>
                <a:gd name="T86" fmla="*/ 221 w 463"/>
                <a:gd name="T87" fmla="*/ 444 h 444"/>
                <a:gd name="T88" fmla="*/ 203 w 463"/>
                <a:gd name="T89" fmla="*/ 429 h 444"/>
                <a:gd name="T90" fmla="*/ 175 w 463"/>
                <a:gd name="T91" fmla="*/ 42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3" h="444">
                  <a:moveTo>
                    <a:pt x="172" y="430"/>
                  </a:moveTo>
                  <a:lnTo>
                    <a:pt x="169" y="430"/>
                  </a:lnTo>
                  <a:lnTo>
                    <a:pt x="166" y="430"/>
                  </a:lnTo>
                  <a:lnTo>
                    <a:pt x="165" y="430"/>
                  </a:lnTo>
                  <a:lnTo>
                    <a:pt x="162" y="430"/>
                  </a:lnTo>
                  <a:lnTo>
                    <a:pt x="153" y="421"/>
                  </a:lnTo>
                  <a:lnTo>
                    <a:pt x="147" y="418"/>
                  </a:lnTo>
                  <a:lnTo>
                    <a:pt x="141" y="411"/>
                  </a:lnTo>
                  <a:lnTo>
                    <a:pt x="135" y="399"/>
                  </a:lnTo>
                  <a:lnTo>
                    <a:pt x="123" y="385"/>
                  </a:lnTo>
                  <a:lnTo>
                    <a:pt x="121" y="372"/>
                  </a:lnTo>
                  <a:lnTo>
                    <a:pt x="118" y="365"/>
                  </a:lnTo>
                  <a:lnTo>
                    <a:pt x="117" y="352"/>
                  </a:lnTo>
                  <a:lnTo>
                    <a:pt x="115" y="348"/>
                  </a:lnTo>
                  <a:lnTo>
                    <a:pt x="114" y="345"/>
                  </a:lnTo>
                  <a:lnTo>
                    <a:pt x="114" y="339"/>
                  </a:lnTo>
                  <a:lnTo>
                    <a:pt x="111" y="330"/>
                  </a:lnTo>
                  <a:lnTo>
                    <a:pt x="109" y="324"/>
                  </a:lnTo>
                  <a:lnTo>
                    <a:pt x="108" y="310"/>
                  </a:lnTo>
                  <a:lnTo>
                    <a:pt x="109" y="302"/>
                  </a:lnTo>
                  <a:lnTo>
                    <a:pt x="108" y="297"/>
                  </a:lnTo>
                  <a:lnTo>
                    <a:pt x="103" y="287"/>
                  </a:lnTo>
                  <a:lnTo>
                    <a:pt x="100" y="278"/>
                  </a:lnTo>
                  <a:lnTo>
                    <a:pt x="97" y="273"/>
                  </a:lnTo>
                  <a:lnTo>
                    <a:pt x="96" y="266"/>
                  </a:lnTo>
                  <a:lnTo>
                    <a:pt x="96" y="254"/>
                  </a:lnTo>
                  <a:lnTo>
                    <a:pt x="95" y="232"/>
                  </a:lnTo>
                  <a:lnTo>
                    <a:pt x="96" y="221"/>
                  </a:lnTo>
                  <a:lnTo>
                    <a:pt x="95" y="211"/>
                  </a:lnTo>
                  <a:lnTo>
                    <a:pt x="95" y="207"/>
                  </a:lnTo>
                  <a:lnTo>
                    <a:pt x="90" y="197"/>
                  </a:lnTo>
                  <a:lnTo>
                    <a:pt x="77" y="182"/>
                  </a:lnTo>
                  <a:lnTo>
                    <a:pt x="74" y="176"/>
                  </a:lnTo>
                  <a:lnTo>
                    <a:pt x="74" y="172"/>
                  </a:lnTo>
                  <a:lnTo>
                    <a:pt x="69" y="167"/>
                  </a:lnTo>
                  <a:lnTo>
                    <a:pt x="60" y="152"/>
                  </a:lnTo>
                  <a:lnTo>
                    <a:pt x="56" y="141"/>
                  </a:lnTo>
                  <a:lnTo>
                    <a:pt x="55" y="136"/>
                  </a:lnTo>
                  <a:lnTo>
                    <a:pt x="53" y="133"/>
                  </a:lnTo>
                  <a:lnTo>
                    <a:pt x="52" y="128"/>
                  </a:lnTo>
                  <a:lnTo>
                    <a:pt x="42" y="112"/>
                  </a:lnTo>
                  <a:lnTo>
                    <a:pt x="40" y="107"/>
                  </a:lnTo>
                  <a:lnTo>
                    <a:pt x="37" y="101"/>
                  </a:lnTo>
                  <a:lnTo>
                    <a:pt x="36" y="95"/>
                  </a:lnTo>
                  <a:lnTo>
                    <a:pt x="30" y="89"/>
                  </a:lnTo>
                  <a:lnTo>
                    <a:pt x="28" y="85"/>
                  </a:lnTo>
                  <a:lnTo>
                    <a:pt x="24" y="80"/>
                  </a:lnTo>
                  <a:lnTo>
                    <a:pt x="21" y="74"/>
                  </a:lnTo>
                  <a:lnTo>
                    <a:pt x="18" y="70"/>
                  </a:lnTo>
                  <a:lnTo>
                    <a:pt x="13" y="65"/>
                  </a:lnTo>
                  <a:lnTo>
                    <a:pt x="11" y="63"/>
                  </a:lnTo>
                  <a:lnTo>
                    <a:pt x="8" y="58"/>
                  </a:lnTo>
                  <a:lnTo>
                    <a:pt x="3" y="46"/>
                  </a:lnTo>
                  <a:lnTo>
                    <a:pt x="3" y="41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0" y="16"/>
                  </a:lnTo>
                  <a:lnTo>
                    <a:pt x="8" y="13"/>
                  </a:lnTo>
                  <a:lnTo>
                    <a:pt x="15" y="7"/>
                  </a:lnTo>
                  <a:lnTo>
                    <a:pt x="21" y="11"/>
                  </a:lnTo>
                  <a:lnTo>
                    <a:pt x="24" y="8"/>
                  </a:lnTo>
                  <a:lnTo>
                    <a:pt x="31" y="2"/>
                  </a:lnTo>
                  <a:lnTo>
                    <a:pt x="37" y="0"/>
                  </a:lnTo>
                  <a:lnTo>
                    <a:pt x="52" y="0"/>
                  </a:lnTo>
                  <a:lnTo>
                    <a:pt x="58" y="1"/>
                  </a:lnTo>
                  <a:lnTo>
                    <a:pt x="61" y="7"/>
                  </a:lnTo>
                  <a:lnTo>
                    <a:pt x="69" y="10"/>
                  </a:lnTo>
                  <a:lnTo>
                    <a:pt x="77" y="18"/>
                  </a:lnTo>
                  <a:lnTo>
                    <a:pt x="83" y="16"/>
                  </a:lnTo>
                  <a:lnTo>
                    <a:pt x="94" y="16"/>
                  </a:lnTo>
                  <a:lnTo>
                    <a:pt x="126" y="16"/>
                  </a:lnTo>
                  <a:lnTo>
                    <a:pt x="158" y="16"/>
                  </a:lnTo>
                  <a:lnTo>
                    <a:pt x="189" y="16"/>
                  </a:lnTo>
                  <a:lnTo>
                    <a:pt x="218" y="16"/>
                  </a:lnTo>
                  <a:lnTo>
                    <a:pt x="231" y="16"/>
                  </a:lnTo>
                  <a:lnTo>
                    <a:pt x="240" y="24"/>
                  </a:lnTo>
                  <a:lnTo>
                    <a:pt x="244" y="29"/>
                  </a:lnTo>
                  <a:lnTo>
                    <a:pt x="255" y="34"/>
                  </a:lnTo>
                  <a:lnTo>
                    <a:pt x="261" y="34"/>
                  </a:lnTo>
                  <a:lnTo>
                    <a:pt x="273" y="32"/>
                  </a:lnTo>
                  <a:lnTo>
                    <a:pt x="290" y="32"/>
                  </a:lnTo>
                  <a:lnTo>
                    <a:pt x="310" y="37"/>
                  </a:lnTo>
                  <a:lnTo>
                    <a:pt x="321" y="38"/>
                  </a:lnTo>
                  <a:lnTo>
                    <a:pt x="329" y="40"/>
                  </a:lnTo>
                  <a:lnTo>
                    <a:pt x="336" y="40"/>
                  </a:lnTo>
                  <a:lnTo>
                    <a:pt x="339" y="42"/>
                  </a:lnTo>
                  <a:lnTo>
                    <a:pt x="344" y="42"/>
                  </a:lnTo>
                  <a:lnTo>
                    <a:pt x="391" y="29"/>
                  </a:lnTo>
                  <a:lnTo>
                    <a:pt x="398" y="27"/>
                  </a:lnTo>
                  <a:lnTo>
                    <a:pt x="399" y="26"/>
                  </a:lnTo>
                  <a:lnTo>
                    <a:pt x="404" y="24"/>
                  </a:lnTo>
                  <a:lnTo>
                    <a:pt x="431" y="18"/>
                  </a:lnTo>
                  <a:lnTo>
                    <a:pt x="432" y="21"/>
                  </a:lnTo>
                  <a:lnTo>
                    <a:pt x="446" y="21"/>
                  </a:lnTo>
                  <a:lnTo>
                    <a:pt x="455" y="23"/>
                  </a:lnTo>
                  <a:lnTo>
                    <a:pt x="457" y="24"/>
                  </a:lnTo>
                  <a:lnTo>
                    <a:pt x="463" y="32"/>
                  </a:lnTo>
                  <a:lnTo>
                    <a:pt x="455" y="32"/>
                  </a:lnTo>
                  <a:lnTo>
                    <a:pt x="450" y="35"/>
                  </a:lnTo>
                  <a:lnTo>
                    <a:pt x="447" y="40"/>
                  </a:lnTo>
                  <a:lnTo>
                    <a:pt x="431" y="44"/>
                  </a:lnTo>
                  <a:lnTo>
                    <a:pt x="420" y="52"/>
                  </a:lnTo>
                  <a:lnTo>
                    <a:pt x="416" y="58"/>
                  </a:lnTo>
                  <a:lnTo>
                    <a:pt x="410" y="63"/>
                  </a:lnTo>
                  <a:lnTo>
                    <a:pt x="408" y="54"/>
                  </a:lnTo>
                  <a:lnTo>
                    <a:pt x="404" y="46"/>
                  </a:lnTo>
                  <a:lnTo>
                    <a:pt x="398" y="44"/>
                  </a:lnTo>
                  <a:lnTo>
                    <a:pt x="387" y="43"/>
                  </a:lnTo>
                  <a:lnTo>
                    <a:pt x="383" y="43"/>
                  </a:lnTo>
                  <a:lnTo>
                    <a:pt x="372" y="46"/>
                  </a:lnTo>
                  <a:lnTo>
                    <a:pt x="322" y="55"/>
                  </a:lnTo>
                  <a:lnTo>
                    <a:pt x="319" y="58"/>
                  </a:lnTo>
                  <a:lnTo>
                    <a:pt x="319" y="92"/>
                  </a:lnTo>
                  <a:lnTo>
                    <a:pt x="319" y="127"/>
                  </a:lnTo>
                  <a:lnTo>
                    <a:pt x="319" y="162"/>
                  </a:lnTo>
                  <a:lnTo>
                    <a:pt x="319" y="187"/>
                  </a:lnTo>
                  <a:lnTo>
                    <a:pt x="284" y="187"/>
                  </a:lnTo>
                  <a:lnTo>
                    <a:pt x="284" y="219"/>
                  </a:lnTo>
                  <a:lnTo>
                    <a:pt x="284" y="255"/>
                  </a:lnTo>
                  <a:lnTo>
                    <a:pt x="284" y="287"/>
                  </a:lnTo>
                  <a:lnTo>
                    <a:pt x="284" y="321"/>
                  </a:lnTo>
                  <a:lnTo>
                    <a:pt x="284" y="356"/>
                  </a:lnTo>
                  <a:lnTo>
                    <a:pt x="284" y="391"/>
                  </a:lnTo>
                  <a:lnTo>
                    <a:pt x="284" y="426"/>
                  </a:lnTo>
                  <a:lnTo>
                    <a:pt x="281" y="426"/>
                  </a:lnTo>
                  <a:lnTo>
                    <a:pt x="275" y="429"/>
                  </a:lnTo>
                  <a:lnTo>
                    <a:pt x="265" y="434"/>
                  </a:lnTo>
                  <a:lnTo>
                    <a:pt x="255" y="443"/>
                  </a:lnTo>
                  <a:lnTo>
                    <a:pt x="247" y="443"/>
                  </a:lnTo>
                  <a:lnTo>
                    <a:pt x="242" y="442"/>
                  </a:lnTo>
                  <a:lnTo>
                    <a:pt x="230" y="442"/>
                  </a:lnTo>
                  <a:lnTo>
                    <a:pt x="221" y="444"/>
                  </a:lnTo>
                  <a:lnTo>
                    <a:pt x="210" y="443"/>
                  </a:lnTo>
                  <a:lnTo>
                    <a:pt x="203" y="435"/>
                  </a:lnTo>
                  <a:lnTo>
                    <a:pt x="203" y="429"/>
                  </a:lnTo>
                  <a:lnTo>
                    <a:pt x="187" y="418"/>
                  </a:lnTo>
                  <a:lnTo>
                    <a:pt x="180" y="418"/>
                  </a:lnTo>
                  <a:lnTo>
                    <a:pt x="175" y="426"/>
                  </a:lnTo>
                  <a:lnTo>
                    <a:pt x="172" y="430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28"/>
            <p:cNvSpPr>
              <a:spLocks/>
            </p:cNvSpPr>
            <p:nvPr/>
          </p:nvSpPr>
          <p:spPr bwMode="auto">
            <a:xfrm>
              <a:off x="1380" y="3489"/>
              <a:ext cx="463" cy="444"/>
            </a:xfrm>
            <a:custGeom>
              <a:avLst/>
              <a:gdLst>
                <a:gd name="T0" fmla="*/ 166 w 463"/>
                <a:gd name="T1" fmla="*/ 430 h 444"/>
                <a:gd name="T2" fmla="*/ 153 w 463"/>
                <a:gd name="T3" fmla="*/ 421 h 444"/>
                <a:gd name="T4" fmla="*/ 135 w 463"/>
                <a:gd name="T5" fmla="*/ 399 h 444"/>
                <a:gd name="T6" fmla="*/ 118 w 463"/>
                <a:gd name="T7" fmla="*/ 365 h 444"/>
                <a:gd name="T8" fmla="*/ 114 w 463"/>
                <a:gd name="T9" fmla="*/ 345 h 444"/>
                <a:gd name="T10" fmla="*/ 109 w 463"/>
                <a:gd name="T11" fmla="*/ 324 h 444"/>
                <a:gd name="T12" fmla="*/ 108 w 463"/>
                <a:gd name="T13" fmla="*/ 297 h 444"/>
                <a:gd name="T14" fmla="*/ 97 w 463"/>
                <a:gd name="T15" fmla="*/ 273 h 444"/>
                <a:gd name="T16" fmla="*/ 95 w 463"/>
                <a:gd name="T17" fmla="*/ 232 h 444"/>
                <a:gd name="T18" fmla="*/ 95 w 463"/>
                <a:gd name="T19" fmla="*/ 207 h 444"/>
                <a:gd name="T20" fmla="*/ 74 w 463"/>
                <a:gd name="T21" fmla="*/ 176 h 444"/>
                <a:gd name="T22" fmla="*/ 60 w 463"/>
                <a:gd name="T23" fmla="*/ 152 h 444"/>
                <a:gd name="T24" fmla="*/ 53 w 463"/>
                <a:gd name="T25" fmla="*/ 133 h 444"/>
                <a:gd name="T26" fmla="*/ 40 w 463"/>
                <a:gd name="T27" fmla="*/ 107 h 444"/>
                <a:gd name="T28" fmla="*/ 30 w 463"/>
                <a:gd name="T29" fmla="*/ 89 h 444"/>
                <a:gd name="T30" fmla="*/ 21 w 463"/>
                <a:gd name="T31" fmla="*/ 74 h 444"/>
                <a:gd name="T32" fmla="*/ 11 w 463"/>
                <a:gd name="T33" fmla="*/ 63 h 444"/>
                <a:gd name="T34" fmla="*/ 3 w 463"/>
                <a:gd name="T35" fmla="*/ 41 h 444"/>
                <a:gd name="T36" fmla="*/ 0 w 463"/>
                <a:gd name="T37" fmla="*/ 16 h 444"/>
                <a:gd name="T38" fmla="*/ 21 w 463"/>
                <a:gd name="T39" fmla="*/ 11 h 444"/>
                <a:gd name="T40" fmla="*/ 37 w 463"/>
                <a:gd name="T41" fmla="*/ 0 h 444"/>
                <a:gd name="T42" fmla="*/ 61 w 463"/>
                <a:gd name="T43" fmla="*/ 7 h 444"/>
                <a:gd name="T44" fmla="*/ 83 w 463"/>
                <a:gd name="T45" fmla="*/ 16 h 444"/>
                <a:gd name="T46" fmla="*/ 158 w 463"/>
                <a:gd name="T47" fmla="*/ 16 h 444"/>
                <a:gd name="T48" fmla="*/ 231 w 463"/>
                <a:gd name="T49" fmla="*/ 16 h 444"/>
                <a:gd name="T50" fmla="*/ 255 w 463"/>
                <a:gd name="T51" fmla="*/ 34 h 444"/>
                <a:gd name="T52" fmla="*/ 290 w 463"/>
                <a:gd name="T53" fmla="*/ 32 h 444"/>
                <a:gd name="T54" fmla="*/ 329 w 463"/>
                <a:gd name="T55" fmla="*/ 40 h 444"/>
                <a:gd name="T56" fmla="*/ 344 w 463"/>
                <a:gd name="T57" fmla="*/ 42 h 444"/>
                <a:gd name="T58" fmla="*/ 399 w 463"/>
                <a:gd name="T59" fmla="*/ 26 h 444"/>
                <a:gd name="T60" fmla="*/ 432 w 463"/>
                <a:gd name="T61" fmla="*/ 21 h 444"/>
                <a:gd name="T62" fmla="*/ 457 w 463"/>
                <a:gd name="T63" fmla="*/ 24 h 444"/>
                <a:gd name="T64" fmla="*/ 450 w 463"/>
                <a:gd name="T65" fmla="*/ 35 h 444"/>
                <a:gd name="T66" fmla="*/ 420 w 463"/>
                <a:gd name="T67" fmla="*/ 52 h 444"/>
                <a:gd name="T68" fmla="*/ 408 w 463"/>
                <a:gd name="T69" fmla="*/ 54 h 444"/>
                <a:gd name="T70" fmla="*/ 387 w 463"/>
                <a:gd name="T71" fmla="*/ 43 h 444"/>
                <a:gd name="T72" fmla="*/ 322 w 463"/>
                <a:gd name="T73" fmla="*/ 55 h 444"/>
                <a:gd name="T74" fmla="*/ 319 w 463"/>
                <a:gd name="T75" fmla="*/ 127 h 444"/>
                <a:gd name="T76" fmla="*/ 284 w 463"/>
                <a:gd name="T77" fmla="*/ 187 h 444"/>
                <a:gd name="T78" fmla="*/ 284 w 463"/>
                <a:gd name="T79" fmla="*/ 287 h 444"/>
                <a:gd name="T80" fmla="*/ 284 w 463"/>
                <a:gd name="T81" fmla="*/ 391 h 444"/>
                <a:gd name="T82" fmla="*/ 275 w 463"/>
                <a:gd name="T83" fmla="*/ 429 h 444"/>
                <a:gd name="T84" fmla="*/ 247 w 463"/>
                <a:gd name="T85" fmla="*/ 443 h 444"/>
                <a:gd name="T86" fmla="*/ 221 w 463"/>
                <a:gd name="T87" fmla="*/ 444 h 444"/>
                <a:gd name="T88" fmla="*/ 203 w 463"/>
                <a:gd name="T89" fmla="*/ 429 h 444"/>
                <a:gd name="T90" fmla="*/ 175 w 463"/>
                <a:gd name="T91" fmla="*/ 42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3" h="444">
                  <a:moveTo>
                    <a:pt x="172" y="430"/>
                  </a:moveTo>
                  <a:lnTo>
                    <a:pt x="169" y="430"/>
                  </a:lnTo>
                  <a:lnTo>
                    <a:pt x="166" y="430"/>
                  </a:lnTo>
                  <a:lnTo>
                    <a:pt x="165" y="430"/>
                  </a:lnTo>
                  <a:lnTo>
                    <a:pt x="162" y="430"/>
                  </a:lnTo>
                  <a:lnTo>
                    <a:pt x="153" y="421"/>
                  </a:lnTo>
                  <a:lnTo>
                    <a:pt x="147" y="418"/>
                  </a:lnTo>
                  <a:lnTo>
                    <a:pt x="141" y="411"/>
                  </a:lnTo>
                  <a:lnTo>
                    <a:pt x="135" y="399"/>
                  </a:lnTo>
                  <a:lnTo>
                    <a:pt x="123" y="385"/>
                  </a:lnTo>
                  <a:lnTo>
                    <a:pt x="121" y="372"/>
                  </a:lnTo>
                  <a:lnTo>
                    <a:pt x="118" y="365"/>
                  </a:lnTo>
                  <a:lnTo>
                    <a:pt x="117" y="352"/>
                  </a:lnTo>
                  <a:lnTo>
                    <a:pt x="115" y="348"/>
                  </a:lnTo>
                  <a:lnTo>
                    <a:pt x="114" y="345"/>
                  </a:lnTo>
                  <a:lnTo>
                    <a:pt x="114" y="339"/>
                  </a:lnTo>
                  <a:lnTo>
                    <a:pt x="111" y="330"/>
                  </a:lnTo>
                  <a:lnTo>
                    <a:pt x="109" y="324"/>
                  </a:lnTo>
                  <a:lnTo>
                    <a:pt x="108" y="310"/>
                  </a:lnTo>
                  <a:lnTo>
                    <a:pt x="109" y="302"/>
                  </a:lnTo>
                  <a:lnTo>
                    <a:pt x="108" y="297"/>
                  </a:lnTo>
                  <a:lnTo>
                    <a:pt x="103" y="287"/>
                  </a:lnTo>
                  <a:lnTo>
                    <a:pt x="100" y="278"/>
                  </a:lnTo>
                  <a:lnTo>
                    <a:pt x="97" y="273"/>
                  </a:lnTo>
                  <a:lnTo>
                    <a:pt x="96" y="266"/>
                  </a:lnTo>
                  <a:lnTo>
                    <a:pt x="96" y="254"/>
                  </a:lnTo>
                  <a:lnTo>
                    <a:pt x="95" y="232"/>
                  </a:lnTo>
                  <a:lnTo>
                    <a:pt x="96" y="221"/>
                  </a:lnTo>
                  <a:lnTo>
                    <a:pt x="95" y="211"/>
                  </a:lnTo>
                  <a:lnTo>
                    <a:pt x="95" y="207"/>
                  </a:lnTo>
                  <a:lnTo>
                    <a:pt x="90" y="197"/>
                  </a:lnTo>
                  <a:lnTo>
                    <a:pt x="77" y="182"/>
                  </a:lnTo>
                  <a:lnTo>
                    <a:pt x="74" y="176"/>
                  </a:lnTo>
                  <a:lnTo>
                    <a:pt x="74" y="172"/>
                  </a:lnTo>
                  <a:lnTo>
                    <a:pt x="69" y="167"/>
                  </a:lnTo>
                  <a:lnTo>
                    <a:pt x="60" y="152"/>
                  </a:lnTo>
                  <a:lnTo>
                    <a:pt x="56" y="141"/>
                  </a:lnTo>
                  <a:lnTo>
                    <a:pt x="55" y="136"/>
                  </a:lnTo>
                  <a:lnTo>
                    <a:pt x="53" y="133"/>
                  </a:lnTo>
                  <a:lnTo>
                    <a:pt x="52" y="128"/>
                  </a:lnTo>
                  <a:lnTo>
                    <a:pt x="42" y="112"/>
                  </a:lnTo>
                  <a:lnTo>
                    <a:pt x="40" y="107"/>
                  </a:lnTo>
                  <a:lnTo>
                    <a:pt x="37" y="101"/>
                  </a:lnTo>
                  <a:lnTo>
                    <a:pt x="36" y="95"/>
                  </a:lnTo>
                  <a:lnTo>
                    <a:pt x="30" y="89"/>
                  </a:lnTo>
                  <a:lnTo>
                    <a:pt x="28" y="85"/>
                  </a:lnTo>
                  <a:lnTo>
                    <a:pt x="24" y="80"/>
                  </a:lnTo>
                  <a:lnTo>
                    <a:pt x="21" y="74"/>
                  </a:lnTo>
                  <a:lnTo>
                    <a:pt x="18" y="70"/>
                  </a:lnTo>
                  <a:lnTo>
                    <a:pt x="13" y="65"/>
                  </a:lnTo>
                  <a:lnTo>
                    <a:pt x="11" y="63"/>
                  </a:lnTo>
                  <a:lnTo>
                    <a:pt x="8" y="58"/>
                  </a:lnTo>
                  <a:lnTo>
                    <a:pt x="3" y="46"/>
                  </a:lnTo>
                  <a:lnTo>
                    <a:pt x="3" y="41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0" y="16"/>
                  </a:lnTo>
                  <a:lnTo>
                    <a:pt x="8" y="13"/>
                  </a:lnTo>
                  <a:lnTo>
                    <a:pt x="15" y="7"/>
                  </a:lnTo>
                  <a:lnTo>
                    <a:pt x="21" y="11"/>
                  </a:lnTo>
                  <a:lnTo>
                    <a:pt x="24" y="8"/>
                  </a:lnTo>
                  <a:lnTo>
                    <a:pt x="31" y="2"/>
                  </a:lnTo>
                  <a:lnTo>
                    <a:pt x="37" y="0"/>
                  </a:lnTo>
                  <a:lnTo>
                    <a:pt x="52" y="0"/>
                  </a:lnTo>
                  <a:lnTo>
                    <a:pt x="58" y="1"/>
                  </a:lnTo>
                  <a:lnTo>
                    <a:pt x="61" y="7"/>
                  </a:lnTo>
                  <a:lnTo>
                    <a:pt x="69" y="10"/>
                  </a:lnTo>
                  <a:lnTo>
                    <a:pt x="77" y="18"/>
                  </a:lnTo>
                  <a:lnTo>
                    <a:pt x="83" y="16"/>
                  </a:lnTo>
                  <a:lnTo>
                    <a:pt x="94" y="16"/>
                  </a:lnTo>
                  <a:lnTo>
                    <a:pt x="126" y="16"/>
                  </a:lnTo>
                  <a:lnTo>
                    <a:pt x="158" y="16"/>
                  </a:lnTo>
                  <a:lnTo>
                    <a:pt x="189" y="16"/>
                  </a:lnTo>
                  <a:lnTo>
                    <a:pt x="218" y="16"/>
                  </a:lnTo>
                  <a:lnTo>
                    <a:pt x="231" y="16"/>
                  </a:lnTo>
                  <a:lnTo>
                    <a:pt x="240" y="24"/>
                  </a:lnTo>
                  <a:lnTo>
                    <a:pt x="244" y="29"/>
                  </a:lnTo>
                  <a:lnTo>
                    <a:pt x="255" y="34"/>
                  </a:lnTo>
                  <a:lnTo>
                    <a:pt x="261" y="34"/>
                  </a:lnTo>
                  <a:lnTo>
                    <a:pt x="273" y="32"/>
                  </a:lnTo>
                  <a:lnTo>
                    <a:pt x="290" y="32"/>
                  </a:lnTo>
                  <a:lnTo>
                    <a:pt x="310" y="37"/>
                  </a:lnTo>
                  <a:lnTo>
                    <a:pt x="321" y="38"/>
                  </a:lnTo>
                  <a:lnTo>
                    <a:pt x="329" y="40"/>
                  </a:lnTo>
                  <a:lnTo>
                    <a:pt x="336" y="40"/>
                  </a:lnTo>
                  <a:lnTo>
                    <a:pt x="339" y="42"/>
                  </a:lnTo>
                  <a:lnTo>
                    <a:pt x="344" y="42"/>
                  </a:lnTo>
                  <a:lnTo>
                    <a:pt x="391" y="29"/>
                  </a:lnTo>
                  <a:lnTo>
                    <a:pt x="398" y="27"/>
                  </a:lnTo>
                  <a:lnTo>
                    <a:pt x="399" y="26"/>
                  </a:lnTo>
                  <a:lnTo>
                    <a:pt x="404" y="24"/>
                  </a:lnTo>
                  <a:lnTo>
                    <a:pt x="431" y="18"/>
                  </a:lnTo>
                  <a:lnTo>
                    <a:pt x="432" y="21"/>
                  </a:lnTo>
                  <a:lnTo>
                    <a:pt x="446" y="21"/>
                  </a:lnTo>
                  <a:lnTo>
                    <a:pt x="455" y="23"/>
                  </a:lnTo>
                  <a:lnTo>
                    <a:pt x="457" y="24"/>
                  </a:lnTo>
                  <a:lnTo>
                    <a:pt x="463" y="32"/>
                  </a:lnTo>
                  <a:lnTo>
                    <a:pt x="455" y="32"/>
                  </a:lnTo>
                  <a:lnTo>
                    <a:pt x="450" y="35"/>
                  </a:lnTo>
                  <a:lnTo>
                    <a:pt x="447" y="40"/>
                  </a:lnTo>
                  <a:lnTo>
                    <a:pt x="431" y="44"/>
                  </a:lnTo>
                  <a:lnTo>
                    <a:pt x="420" y="52"/>
                  </a:lnTo>
                  <a:lnTo>
                    <a:pt x="416" y="58"/>
                  </a:lnTo>
                  <a:lnTo>
                    <a:pt x="410" y="63"/>
                  </a:lnTo>
                  <a:lnTo>
                    <a:pt x="408" y="54"/>
                  </a:lnTo>
                  <a:lnTo>
                    <a:pt x="404" y="46"/>
                  </a:lnTo>
                  <a:lnTo>
                    <a:pt x="398" y="44"/>
                  </a:lnTo>
                  <a:lnTo>
                    <a:pt x="387" y="43"/>
                  </a:lnTo>
                  <a:lnTo>
                    <a:pt x="383" y="43"/>
                  </a:lnTo>
                  <a:lnTo>
                    <a:pt x="372" y="46"/>
                  </a:lnTo>
                  <a:lnTo>
                    <a:pt x="322" y="55"/>
                  </a:lnTo>
                  <a:lnTo>
                    <a:pt x="319" y="58"/>
                  </a:lnTo>
                  <a:lnTo>
                    <a:pt x="319" y="92"/>
                  </a:lnTo>
                  <a:lnTo>
                    <a:pt x="319" y="127"/>
                  </a:lnTo>
                  <a:lnTo>
                    <a:pt x="319" y="162"/>
                  </a:lnTo>
                  <a:lnTo>
                    <a:pt x="319" y="187"/>
                  </a:lnTo>
                  <a:lnTo>
                    <a:pt x="284" y="187"/>
                  </a:lnTo>
                  <a:lnTo>
                    <a:pt x="284" y="219"/>
                  </a:lnTo>
                  <a:lnTo>
                    <a:pt x="284" y="255"/>
                  </a:lnTo>
                  <a:lnTo>
                    <a:pt x="284" y="287"/>
                  </a:lnTo>
                  <a:lnTo>
                    <a:pt x="284" y="321"/>
                  </a:lnTo>
                  <a:lnTo>
                    <a:pt x="284" y="356"/>
                  </a:lnTo>
                  <a:lnTo>
                    <a:pt x="284" y="391"/>
                  </a:lnTo>
                  <a:lnTo>
                    <a:pt x="284" y="426"/>
                  </a:lnTo>
                  <a:lnTo>
                    <a:pt x="281" y="426"/>
                  </a:lnTo>
                  <a:lnTo>
                    <a:pt x="275" y="429"/>
                  </a:lnTo>
                  <a:lnTo>
                    <a:pt x="265" y="434"/>
                  </a:lnTo>
                  <a:lnTo>
                    <a:pt x="255" y="443"/>
                  </a:lnTo>
                  <a:lnTo>
                    <a:pt x="247" y="443"/>
                  </a:lnTo>
                  <a:lnTo>
                    <a:pt x="242" y="442"/>
                  </a:lnTo>
                  <a:lnTo>
                    <a:pt x="230" y="442"/>
                  </a:lnTo>
                  <a:lnTo>
                    <a:pt x="221" y="444"/>
                  </a:lnTo>
                  <a:lnTo>
                    <a:pt x="210" y="443"/>
                  </a:lnTo>
                  <a:lnTo>
                    <a:pt x="203" y="435"/>
                  </a:lnTo>
                  <a:lnTo>
                    <a:pt x="203" y="429"/>
                  </a:lnTo>
                  <a:lnTo>
                    <a:pt x="187" y="418"/>
                  </a:lnTo>
                  <a:lnTo>
                    <a:pt x="180" y="418"/>
                  </a:lnTo>
                  <a:lnTo>
                    <a:pt x="175" y="426"/>
                  </a:lnTo>
                  <a:lnTo>
                    <a:pt x="172" y="430"/>
                  </a:lnTo>
                  <a:close/>
                </a:path>
              </a:pathLst>
            </a:custGeom>
            <a:noFill/>
            <a:ln w="6350" cap="flat">
              <a:solidFill>
                <a:srgbClr val="40506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629"/>
            <p:cNvSpPr>
              <a:spLocks/>
            </p:cNvSpPr>
            <p:nvPr/>
          </p:nvSpPr>
          <p:spPr bwMode="auto">
            <a:xfrm>
              <a:off x="396" y="1873"/>
              <a:ext cx="415" cy="453"/>
            </a:xfrm>
            <a:custGeom>
              <a:avLst/>
              <a:gdLst>
                <a:gd name="T0" fmla="*/ 15 w 415"/>
                <a:gd name="T1" fmla="*/ 404 h 453"/>
                <a:gd name="T2" fmla="*/ 20 w 415"/>
                <a:gd name="T3" fmla="*/ 380 h 453"/>
                <a:gd name="T4" fmla="*/ 32 w 415"/>
                <a:gd name="T5" fmla="*/ 325 h 453"/>
                <a:gd name="T6" fmla="*/ 29 w 415"/>
                <a:gd name="T7" fmla="*/ 300 h 453"/>
                <a:gd name="T8" fmla="*/ 21 w 415"/>
                <a:gd name="T9" fmla="*/ 282 h 453"/>
                <a:gd name="T10" fmla="*/ 27 w 415"/>
                <a:gd name="T11" fmla="*/ 263 h 453"/>
                <a:gd name="T12" fmla="*/ 20 w 415"/>
                <a:gd name="T13" fmla="*/ 239 h 453"/>
                <a:gd name="T14" fmla="*/ 9 w 415"/>
                <a:gd name="T15" fmla="*/ 225 h 453"/>
                <a:gd name="T16" fmla="*/ 0 w 415"/>
                <a:gd name="T17" fmla="*/ 227 h 453"/>
                <a:gd name="T18" fmla="*/ 1 w 415"/>
                <a:gd name="T19" fmla="*/ 222 h 453"/>
                <a:gd name="T20" fmla="*/ 10 w 415"/>
                <a:gd name="T21" fmla="*/ 210 h 453"/>
                <a:gd name="T22" fmla="*/ 93 w 415"/>
                <a:gd name="T23" fmla="*/ 210 h 453"/>
                <a:gd name="T24" fmla="*/ 138 w 415"/>
                <a:gd name="T25" fmla="*/ 200 h 453"/>
                <a:gd name="T26" fmla="*/ 134 w 415"/>
                <a:gd name="T27" fmla="*/ 159 h 453"/>
                <a:gd name="T28" fmla="*/ 141 w 415"/>
                <a:gd name="T29" fmla="*/ 144 h 453"/>
                <a:gd name="T30" fmla="*/ 165 w 415"/>
                <a:gd name="T31" fmla="*/ 137 h 453"/>
                <a:gd name="T32" fmla="*/ 177 w 415"/>
                <a:gd name="T33" fmla="*/ 77 h 453"/>
                <a:gd name="T34" fmla="*/ 222 w 415"/>
                <a:gd name="T35" fmla="*/ 41 h 453"/>
                <a:gd name="T36" fmla="*/ 288 w 415"/>
                <a:gd name="T37" fmla="*/ 0 h 453"/>
                <a:gd name="T38" fmla="*/ 415 w 415"/>
                <a:gd name="T39" fmla="*/ 78 h 453"/>
                <a:gd name="T40" fmla="*/ 361 w 415"/>
                <a:gd name="T41" fmla="*/ 149 h 453"/>
                <a:gd name="T42" fmla="*/ 372 w 415"/>
                <a:gd name="T43" fmla="*/ 252 h 453"/>
                <a:gd name="T44" fmla="*/ 383 w 415"/>
                <a:gd name="T45" fmla="*/ 357 h 453"/>
                <a:gd name="T46" fmla="*/ 393 w 415"/>
                <a:gd name="T47" fmla="*/ 427 h 453"/>
                <a:gd name="T48" fmla="*/ 291 w 415"/>
                <a:gd name="T49" fmla="*/ 426 h 453"/>
                <a:gd name="T50" fmla="*/ 219 w 415"/>
                <a:gd name="T51" fmla="*/ 439 h 453"/>
                <a:gd name="T52" fmla="*/ 201 w 415"/>
                <a:gd name="T53" fmla="*/ 416 h 453"/>
                <a:gd name="T54" fmla="*/ 193 w 415"/>
                <a:gd name="T55" fmla="*/ 413 h 453"/>
                <a:gd name="T56" fmla="*/ 187 w 415"/>
                <a:gd name="T57" fmla="*/ 419 h 453"/>
                <a:gd name="T58" fmla="*/ 165 w 415"/>
                <a:gd name="T59" fmla="*/ 453 h 453"/>
                <a:gd name="T60" fmla="*/ 156 w 415"/>
                <a:gd name="T61" fmla="*/ 447 h 453"/>
                <a:gd name="T62" fmla="*/ 150 w 415"/>
                <a:gd name="T63" fmla="*/ 439 h 453"/>
                <a:gd name="T64" fmla="*/ 144 w 415"/>
                <a:gd name="T65" fmla="*/ 436 h 453"/>
                <a:gd name="T66" fmla="*/ 141 w 415"/>
                <a:gd name="T67" fmla="*/ 431 h 453"/>
                <a:gd name="T68" fmla="*/ 137 w 415"/>
                <a:gd name="T69" fmla="*/ 426 h 453"/>
                <a:gd name="T70" fmla="*/ 133 w 415"/>
                <a:gd name="T71" fmla="*/ 423 h 453"/>
                <a:gd name="T72" fmla="*/ 129 w 415"/>
                <a:gd name="T73" fmla="*/ 417 h 453"/>
                <a:gd name="T74" fmla="*/ 117 w 415"/>
                <a:gd name="T75" fmla="*/ 402 h 453"/>
                <a:gd name="T76" fmla="*/ 113 w 415"/>
                <a:gd name="T77" fmla="*/ 400 h 453"/>
                <a:gd name="T78" fmla="*/ 102 w 415"/>
                <a:gd name="T79" fmla="*/ 399 h 453"/>
                <a:gd name="T80" fmla="*/ 90 w 415"/>
                <a:gd name="T81" fmla="*/ 388 h 453"/>
                <a:gd name="T82" fmla="*/ 85 w 415"/>
                <a:gd name="T83" fmla="*/ 384 h 453"/>
                <a:gd name="T84" fmla="*/ 67 w 415"/>
                <a:gd name="T85" fmla="*/ 384 h 453"/>
                <a:gd name="T86" fmla="*/ 61 w 415"/>
                <a:gd name="T87" fmla="*/ 387 h 453"/>
                <a:gd name="T88" fmla="*/ 48 w 415"/>
                <a:gd name="T89" fmla="*/ 389 h 453"/>
                <a:gd name="T90" fmla="*/ 32 w 415"/>
                <a:gd name="T91" fmla="*/ 388 h 453"/>
                <a:gd name="T92" fmla="*/ 23 w 415"/>
                <a:gd name="T93" fmla="*/ 389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15" h="453">
                  <a:moveTo>
                    <a:pt x="18" y="402"/>
                  </a:moveTo>
                  <a:lnTo>
                    <a:pt x="15" y="404"/>
                  </a:lnTo>
                  <a:lnTo>
                    <a:pt x="15" y="404"/>
                  </a:lnTo>
                  <a:lnTo>
                    <a:pt x="15" y="396"/>
                  </a:lnTo>
                  <a:lnTo>
                    <a:pt x="18" y="385"/>
                  </a:lnTo>
                  <a:lnTo>
                    <a:pt x="20" y="380"/>
                  </a:lnTo>
                  <a:lnTo>
                    <a:pt x="30" y="357"/>
                  </a:lnTo>
                  <a:lnTo>
                    <a:pt x="32" y="348"/>
                  </a:lnTo>
                  <a:lnTo>
                    <a:pt x="32" y="325"/>
                  </a:lnTo>
                  <a:lnTo>
                    <a:pt x="32" y="316"/>
                  </a:lnTo>
                  <a:lnTo>
                    <a:pt x="30" y="309"/>
                  </a:lnTo>
                  <a:lnTo>
                    <a:pt x="29" y="300"/>
                  </a:lnTo>
                  <a:lnTo>
                    <a:pt x="17" y="285"/>
                  </a:lnTo>
                  <a:lnTo>
                    <a:pt x="18" y="282"/>
                  </a:lnTo>
                  <a:lnTo>
                    <a:pt x="21" y="282"/>
                  </a:lnTo>
                  <a:lnTo>
                    <a:pt x="23" y="279"/>
                  </a:lnTo>
                  <a:lnTo>
                    <a:pt x="26" y="267"/>
                  </a:lnTo>
                  <a:lnTo>
                    <a:pt x="27" y="263"/>
                  </a:lnTo>
                  <a:lnTo>
                    <a:pt x="27" y="254"/>
                  </a:lnTo>
                  <a:lnTo>
                    <a:pt x="26" y="251"/>
                  </a:lnTo>
                  <a:lnTo>
                    <a:pt x="20" y="239"/>
                  </a:lnTo>
                  <a:lnTo>
                    <a:pt x="15" y="239"/>
                  </a:lnTo>
                  <a:lnTo>
                    <a:pt x="13" y="239"/>
                  </a:lnTo>
                  <a:lnTo>
                    <a:pt x="9" y="225"/>
                  </a:lnTo>
                  <a:lnTo>
                    <a:pt x="6" y="223"/>
                  </a:lnTo>
                  <a:lnTo>
                    <a:pt x="0" y="224"/>
                  </a:lnTo>
                  <a:lnTo>
                    <a:pt x="0" y="227"/>
                  </a:lnTo>
                  <a:lnTo>
                    <a:pt x="0" y="224"/>
                  </a:lnTo>
                  <a:lnTo>
                    <a:pt x="3" y="222"/>
                  </a:lnTo>
                  <a:lnTo>
                    <a:pt x="1" y="222"/>
                  </a:lnTo>
                  <a:lnTo>
                    <a:pt x="3" y="219"/>
                  </a:lnTo>
                  <a:lnTo>
                    <a:pt x="9" y="215"/>
                  </a:lnTo>
                  <a:lnTo>
                    <a:pt x="10" y="210"/>
                  </a:lnTo>
                  <a:lnTo>
                    <a:pt x="29" y="210"/>
                  </a:lnTo>
                  <a:lnTo>
                    <a:pt x="60" y="210"/>
                  </a:lnTo>
                  <a:lnTo>
                    <a:pt x="93" y="210"/>
                  </a:lnTo>
                  <a:lnTo>
                    <a:pt x="124" y="210"/>
                  </a:lnTo>
                  <a:lnTo>
                    <a:pt x="139" y="210"/>
                  </a:lnTo>
                  <a:lnTo>
                    <a:pt x="138" y="200"/>
                  </a:lnTo>
                  <a:lnTo>
                    <a:pt x="137" y="188"/>
                  </a:lnTo>
                  <a:lnTo>
                    <a:pt x="135" y="176"/>
                  </a:lnTo>
                  <a:lnTo>
                    <a:pt x="134" y="159"/>
                  </a:lnTo>
                  <a:lnTo>
                    <a:pt x="135" y="155"/>
                  </a:lnTo>
                  <a:lnTo>
                    <a:pt x="138" y="147"/>
                  </a:lnTo>
                  <a:lnTo>
                    <a:pt x="141" y="144"/>
                  </a:lnTo>
                  <a:lnTo>
                    <a:pt x="144" y="141"/>
                  </a:lnTo>
                  <a:lnTo>
                    <a:pt x="153" y="138"/>
                  </a:lnTo>
                  <a:lnTo>
                    <a:pt x="165" y="137"/>
                  </a:lnTo>
                  <a:lnTo>
                    <a:pt x="177" y="134"/>
                  </a:lnTo>
                  <a:lnTo>
                    <a:pt x="177" y="111"/>
                  </a:lnTo>
                  <a:lnTo>
                    <a:pt x="177" y="77"/>
                  </a:lnTo>
                  <a:lnTo>
                    <a:pt x="177" y="41"/>
                  </a:lnTo>
                  <a:lnTo>
                    <a:pt x="188" y="41"/>
                  </a:lnTo>
                  <a:lnTo>
                    <a:pt x="222" y="41"/>
                  </a:lnTo>
                  <a:lnTo>
                    <a:pt x="255" y="41"/>
                  </a:lnTo>
                  <a:lnTo>
                    <a:pt x="288" y="41"/>
                  </a:lnTo>
                  <a:lnTo>
                    <a:pt x="288" y="0"/>
                  </a:lnTo>
                  <a:lnTo>
                    <a:pt x="330" y="26"/>
                  </a:lnTo>
                  <a:lnTo>
                    <a:pt x="367" y="49"/>
                  </a:lnTo>
                  <a:lnTo>
                    <a:pt x="415" y="78"/>
                  </a:lnTo>
                  <a:lnTo>
                    <a:pt x="354" y="78"/>
                  </a:lnTo>
                  <a:lnTo>
                    <a:pt x="358" y="114"/>
                  </a:lnTo>
                  <a:lnTo>
                    <a:pt x="361" y="149"/>
                  </a:lnTo>
                  <a:lnTo>
                    <a:pt x="366" y="184"/>
                  </a:lnTo>
                  <a:lnTo>
                    <a:pt x="369" y="218"/>
                  </a:lnTo>
                  <a:lnTo>
                    <a:pt x="372" y="252"/>
                  </a:lnTo>
                  <a:lnTo>
                    <a:pt x="376" y="286"/>
                  </a:lnTo>
                  <a:lnTo>
                    <a:pt x="379" y="321"/>
                  </a:lnTo>
                  <a:lnTo>
                    <a:pt x="383" y="357"/>
                  </a:lnTo>
                  <a:lnTo>
                    <a:pt x="387" y="393"/>
                  </a:lnTo>
                  <a:lnTo>
                    <a:pt x="401" y="397"/>
                  </a:lnTo>
                  <a:lnTo>
                    <a:pt x="393" y="427"/>
                  </a:lnTo>
                  <a:lnTo>
                    <a:pt x="381" y="427"/>
                  </a:lnTo>
                  <a:lnTo>
                    <a:pt x="336" y="427"/>
                  </a:lnTo>
                  <a:lnTo>
                    <a:pt x="291" y="426"/>
                  </a:lnTo>
                  <a:lnTo>
                    <a:pt x="236" y="424"/>
                  </a:lnTo>
                  <a:lnTo>
                    <a:pt x="220" y="439"/>
                  </a:lnTo>
                  <a:lnTo>
                    <a:pt x="219" y="439"/>
                  </a:lnTo>
                  <a:lnTo>
                    <a:pt x="208" y="436"/>
                  </a:lnTo>
                  <a:lnTo>
                    <a:pt x="202" y="424"/>
                  </a:lnTo>
                  <a:lnTo>
                    <a:pt x="201" y="416"/>
                  </a:lnTo>
                  <a:lnTo>
                    <a:pt x="198" y="414"/>
                  </a:lnTo>
                  <a:lnTo>
                    <a:pt x="194" y="414"/>
                  </a:lnTo>
                  <a:lnTo>
                    <a:pt x="193" y="413"/>
                  </a:lnTo>
                  <a:lnTo>
                    <a:pt x="191" y="413"/>
                  </a:lnTo>
                  <a:lnTo>
                    <a:pt x="190" y="413"/>
                  </a:lnTo>
                  <a:lnTo>
                    <a:pt x="187" y="419"/>
                  </a:lnTo>
                  <a:lnTo>
                    <a:pt x="184" y="427"/>
                  </a:lnTo>
                  <a:lnTo>
                    <a:pt x="180" y="439"/>
                  </a:lnTo>
                  <a:lnTo>
                    <a:pt x="165" y="453"/>
                  </a:lnTo>
                  <a:lnTo>
                    <a:pt x="162" y="449"/>
                  </a:lnTo>
                  <a:lnTo>
                    <a:pt x="157" y="449"/>
                  </a:lnTo>
                  <a:lnTo>
                    <a:pt x="156" y="447"/>
                  </a:lnTo>
                  <a:lnTo>
                    <a:pt x="156" y="443"/>
                  </a:lnTo>
                  <a:lnTo>
                    <a:pt x="153" y="442"/>
                  </a:lnTo>
                  <a:lnTo>
                    <a:pt x="150" y="439"/>
                  </a:lnTo>
                  <a:lnTo>
                    <a:pt x="147" y="439"/>
                  </a:lnTo>
                  <a:lnTo>
                    <a:pt x="145" y="439"/>
                  </a:lnTo>
                  <a:lnTo>
                    <a:pt x="144" y="436"/>
                  </a:lnTo>
                  <a:lnTo>
                    <a:pt x="141" y="435"/>
                  </a:lnTo>
                  <a:lnTo>
                    <a:pt x="144" y="433"/>
                  </a:lnTo>
                  <a:lnTo>
                    <a:pt x="141" y="431"/>
                  </a:lnTo>
                  <a:lnTo>
                    <a:pt x="139" y="430"/>
                  </a:lnTo>
                  <a:lnTo>
                    <a:pt x="138" y="426"/>
                  </a:lnTo>
                  <a:lnTo>
                    <a:pt x="137" y="426"/>
                  </a:lnTo>
                  <a:lnTo>
                    <a:pt x="135" y="427"/>
                  </a:lnTo>
                  <a:lnTo>
                    <a:pt x="134" y="426"/>
                  </a:lnTo>
                  <a:lnTo>
                    <a:pt x="133" y="423"/>
                  </a:lnTo>
                  <a:lnTo>
                    <a:pt x="132" y="421"/>
                  </a:lnTo>
                  <a:lnTo>
                    <a:pt x="129" y="419"/>
                  </a:lnTo>
                  <a:lnTo>
                    <a:pt x="129" y="417"/>
                  </a:lnTo>
                  <a:lnTo>
                    <a:pt x="126" y="410"/>
                  </a:lnTo>
                  <a:lnTo>
                    <a:pt x="120" y="402"/>
                  </a:lnTo>
                  <a:lnTo>
                    <a:pt x="117" y="402"/>
                  </a:lnTo>
                  <a:lnTo>
                    <a:pt x="114" y="404"/>
                  </a:lnTo>
                  <a:lnTo>
                    <a:pt x="113" y="403"/>
                  </a:lnTo>
                  <a:lnTo>
                    <a:pt x="113" y="400"/>
                  </a:lnTo>
                  <a:lnTo>
                    <a:pt x="110" y="402"/>
                  </a:lnTo>
                  <a:lnTo>
                    <a:pt x="107" y="402"/>
                  </a:lnTo>
                  <a:lnTo>
                    <a:pt x="102" y="399"/>
                  </a:lnTo>
                  <a:lnTo>
                    <a:pt x="101" y="394"/>
                  </a:lnTo>
                  <a:lnTo>
                    <a:pt x="94" y="388"/>
                  </a:lnTo>
                  <a:lnTo>
                    <a:pt x="90" y="388"/>
                  </a:lnTo>
                  <a:lnTo>
                    <a:pt x="89" y="384"/>
                  </a:lnTo>
                  <a:lnTo>
                    <a:pt x="86" y="385"/>
                  </a:lnTo>
                  <a:lnTo>
                    <a:pt x="85" y="384"/>
                  </a:lnTo>
                  <a:lnTo>
                    <a:pt x="75" y="384"/>
                  </a:lnTo>
                  <a:lnTo>
                    <a:pt x="70" y="384"/>
                  </a:lnTo>
                  <a:lnTo>
                    <a:pt x="67" y="384"/>
                  </a:lnTo>
                  <a:lnTo>
                    <a:pt x="63" y="384"/>
                  </a:lnTo>
                  <a:lnTo>
                    <a:pt x="63" y="385"/>
                  </a:lnTo>
                  <a:lnTo>
                    <a:pt x="61" y="387"/>
                  </a:lnTo>
                  <a:lnTo>
                    <a:pt x="57" y="385"/>
                  </a:lnTo>
                  <a:lnTo>
                    <a:pt x="49" y="388"/>
                  </a:lnTo>
                  <a:lnTo>
                    <a:pt x="48" y="389"/>
                  </a:lnTo>
                  <a:lnTo>
                    <a:pt x="43" y="390"/>
                  </a:lnTo>
                  <a:lnTo>
                    <a:pt x="37" y="388"/>
                  </a:lnTo>
                  <a:lnTo>
                    <a:pt x="32" y="388"/>
                  </a:lnTo>
                  <a:lnTo>
                    <a:pt x="27" y="388"/>
                  </a:lnTo>
                  <a:lnTo>
                    <a:pt x="26" y="389"/>
                  </a:lnTo>
                  <a:lnTo>
                    <a:pt x="23" y="389"/>
                  </a:lnTo>
                  <a:lnTo>
                    <a:pt x="21" y="396"/>
                  </a:lnTo>
                  <a:lnTo>
                    <a:pt x="18" y="402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630"/>
            <p:cNvSpPr>
              <a:spLocks/>
            </p:cNvSpPr>
            <p:nvPr/>
          </p:nvSpPr>
          <p:spPr bwMode="auto">
            <a:xfrm>
              <a:off x="396" y="1873"/>
              <a:ext cx="415" cy="453"/>
            </a:xfrm>
            <a:custGeom>
              <a:avLst/>
              <a:gdLst>
                <a:gd name="T0" fmla="*/ 15 w 415"/>
                <a:gd name="T1" fmla="*/ 404 h 453"/>
                <a:gd name="T2" fmla="*/ 20 w 415"/>
                <a:gd name="T3" fmla="*/ 380 h 453"/>
                <a:gd name="T4" fmla="*/ 32 w 415"/>
                <a:gd name="T5" fmla="*/ 325 h 453"/>
                <a:gd name="T6" fmla="*/ 29 w 415"/>
                <a:gd name="T7" fmla="*/ 300 h 453"/>
                <a:gd name="T8" fmla="*/ 21 w 415"/>
                <a:gd name="T9" fmla="*/ 282 h 453"/>
                <a:gd name="T10" fmla="*/ 27 w 415"/>
                <a:gd name="T11" fmla="*/ 263 h 453"/>
                <a:gd name="T12" fmla="*/ 20 w 415"/>
                <a:gd name="T13" fmla="*/ 239 h 453"/>
                <a:gd name="T14" fmla="*/ 9 w 415"/>
                <a:gd name="T15" fmla="*/ 225 h 453"/>
                <a:gd name="T16" fmla="*/ 0 w 415"/>
                <a:gd name="T17" fmla="*/ 227 h 453"/>
                <a:gd name="T18" fmla="*/ 1 w 415"/>
                <a:gd name="T19" fmla="*/ 222 h 453"/>
                <a:gd name="T20" fmla="*/ 10 w 415"/>
                <a:gd name="T21" fmla="*/ 210 h 453"/>
                <a:gd name="T22" fmla="*/ 93 w 415"/>
                <a:gd name="T23" fmla="*/ 210 h 453"/>
                <a:gd name="T24" fmla="*/ 138 w 415"/>
                <a:gd name="T25" fmla="*/ 200 h 453"/>
                <a:gd name="T26" fmla="*/ 134 w 415"/>
                <a:gd name="T27" fmla="*/ 159 h 453"/>
                <a:gd name="T28" fmla="*/ 141 w 415"/>
                <a:gd name="T29" fmla="*/ 144 h 453"/>
                <a:gd name="T30" fmla="*/ 165 w 415"/>
                <a:gd name="T31" fmla="*/ 137 h 453"/>
                <a:gd name="T32" fmla="*/ 177 w 415"/>
                <a:gd name="T33" fmla="*/ 77 h 453"/>
                <a:gd name="T34" fmla="*/ 222 w 415"/>
                <a:gd name="T35" fmla="*/ 41 h 453"/>
                <a:gd name="T36" fmla="*/ 288 w 415"/>
                <a:gd name="T37" fmla="*/ 0 h 453"/>
                <a:gd name="T38" fmla="*/ 415 w 415"/>
                <a:gd name="T39" fmla="*/ 78 h 453"/>
                <a:gd name="T40" fmla="*/ 361 w 415"/>
                <a:gd name="T41" fmla="*/ 149 h 453"/>
                <a:gd name="T42" fmla="*/ 372 w 415"/>
                <a:gd name="T43" fmla="*/ 252 h 453"/>
                <a:gd name="T44" fmla="*/ 383 w 415"/>
                <a:gd name="T45" fmla="*/ 357 h 453"/>
                <a:gd name="T46" fmla="*/ 393 w 415"/>
                <a:gd name="T47" fmla="*/ 427 h 453"/>
                <a:gd name="T48" fmla="*/ 291 w 415"/>
                <a:gd name="T49" fmla="*/ 426 h 453"/>
                <a:gd name="T50" fmla="*/ 219 w 415"/>
                <a:gd name="T51" fmla="*/ 439 h 453"/>
                <a:gd name="T52" fmla="*/ 201 w 415"/>
                <a:gd name="T53" fmla="*/ 416 h 453"/>
                <a:gd name="T54" fmla="*/ 193 w 415"/>
                <a:gd name="T55" fmla="*/ 413 h 453"/>
                <a:gd name="T56" fmla="*/ 187 w 415"/>
                <a:gd name="T57" fmla="*/ 419 h 453"/>
                <a:gd name="T58" fmla="*/ 165 w 415"/>
                <a:gd name="T59" fmla="*/ 453 h 453"/>
                <a:gd name="T60" fmla="*/ 156 w 415"/>
                <a:gd name="T61" fmla="*/ 447 h 453"/>
                <a:gd name="T62" fmla="*/ 150 w 415"/>
                <a:gd name="T63" fmla="*/ 439 h 453"/>
                <a:gd name="T64" fmla="*/ 144 w 415"/>
                <a:gd name="T65" fmla="*/ 436 h 453"/>
                <a:gd name="T66" fmla="*/ 141 w 415"/>
                <a:gd name="T67" fmla="*/ 431 h 453"/>
                <a:gd name="T68" fmla="*/ 137 w 415"/>
                <a:gd name="T69" fmla="*/ 426 h 453"/>
                <a:gd name="T70" fmla="*/ 133 w 415"/>
                <a:gd name="T71" fmla="*/ 423 h 453"/>
                <a:gd name="T72" fmla="*/ 129 w 415"/>
                <a:gd name="T73" fmla="*/ 417 h 453"/>
                <a:gd name="T74" fmla="*/ 117 w 415"/>
                <a:gd name="T75" fmla="*/ 402 h 453"/>
                <a:gd name="T76" fmla="*/ 113 w 415"/>
                <a:gd name="T77" fmla="*/ 400 h 453"/>
                <a:gd name="T78" fmla="*/ 102 w 415"/>
                <a:gd name="T79" fmla="*/ 399 h 453"/>
                <a:gd name="T80" fmla="*/ 90 w 415"/>
                <a:gd name="T81" fmla="*/ 388 h 453"/>
                <a:gd name="T82" fmla="*/ 85 w 415"/>
                <a:gd name="T83" fmla="*/ 384 h 453"/>
                <a:gd name="T84" fmla="*/ 67 w 415"/>
                <a:gd name="T85" fmla="*/ 384 h 453"/>
                <a:gd name="T86" fmla="*/ 61 w 415"/>
                <a:gd name="T87" fmla="*/ 387 h 453"/>
                <a:gd name="T88" fmla="*/ 48 w 415"/>
                <a:gd name="T89" fmla="*/ 389 h 453"/>
                <a:gd name="T90" fmla="*/ 32 w 415"/>
                <a:gd name="T91" fmla="*/ 388 h 453"/>
                <a:gd name="T92" fmla="*/ 23 w 415"/>
                <a:gd name="T93" fmla="*/ 389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15" h="453">
                  <a:moveTo>
                    <a:pt x="18" y="402"/>
                  </a:moveTo>
                  <a:lnTo>
                    <a:pt x="15" y="404"/>
                  </a:lnTo>
                  <a:lnTo>
                    <a:pt x="15" y="404"/>
                  </a:lnTo>
                  <a:lnTo>
                    <a:pt x="15" y="396"/>
                  </a:lnTo>
                  <a:lnTo>
                    <a:pt x="18" y="385"/>
                  </a:lnTo>
                  <a:lnTo>
                    <a:pt x="20" y="380"/>
                  </a:lnTo>
                  <a:lnTo>
                    <a:pt x="30" y="357"/>
                  </a:lnTo>
                  <a:lnTo>
                    <a:pt x="32" y="348"/>
                  </a:lnTo>
                  <a:lnTo>
                    <a:pt x="32" y="325"/>
                  </a:lnTo>
                  <a:lnTo>
                    <a:pt x="32" y="316"/>
                  </a:lnTo>
                  <a:lnTo>
                    <a:pt x="30" y="309"/>
                  </a:lnTo>
                  <a:lnTo>
                    <a:pt x="29" y="300"/>
                  </a:lnTo>
                  <a:lnTo>
                    <a:pt x="17" y="285"/>
                  </a:lnTo>
                  <a:lnTo>
                    <a:pt x="18" y="282"/>
                  </a:lnTo>
                  <a:lnTo>
                    <a:pt x="21" y="282"/>
                  </a:lnTo>
                  <a:lnTo>
                    <a:pt x="23" y="279"/>
                  </a:lnTo>
                  <a:lnTo>
                    <a:pt x="26" y="267"/>
                  </a:lnTo>
                  <a:lnTo>
                    <a:pt x="27" y="263"/>
                  </a:lnTo>
                  <a:lnTo>
                    <a:pt x="27" y="254"/>
                  </a:lnTo>
                  <a:lnTo>
                    <a:pt x="26" y="251"/>
                  </a:lnTo>
                  <a:lnTo>
                    <a:pt x="20" y="239"/>
                  </a:lnTo>
                  <a:lnTo>
                    <a:pt x="15" y="239"/>
                  </a:lnTo>
                  <a:lnTo>
                    <a:pt x="13" y="239"/>
                  </a:lnTo>
                  <a:lnTo>
                    <a:pt x="9" y="225"/>
                  </a:lnTo>
                  <a:lnTo>
                    <a:pt x="6" y="223"/>
                  </a:lnTo>
                  <a:lnTo>
                    <a:pt x="0" y="224"/>
                  </a:lnTo>
                  <a:lnTo>
                    <a:pt x="0" y="227"/>
                  </a:lnTo>
                  <a:lnTo>
                    <a:pt x="0" y="224"/>
                  </a:lnTo>
                  <a:lnTo>
                    <a:pt x="3" y="222"/>
                  </a:lnTo>
                  <a:lnTo>
                    <a:pt x="1" y="222"/>
                  </a:lnTo>
                  <a:lnTo>
                    <a:pt x="3" y="219"/>
                  </a:lnTo>
                  <a:lnTo>
                    <a:pt x="9" y="215"/>
                  </a:lnTo>
                  <a:lnTo>
                    <a:pt x="10" y="210"/>
                  </a:lnTo>
                  <a:lnTo>
                    <a:pt x="29" y="210"/>
                  </a:lnTo>
                  <a:lnTo>
                    <a:pt x="60" y="210"/>
                  </a:lnTo>
                  <a:lnTo>
                    <a:pt x="93" y="210"/>
                  </a:lnTo>
                  <a:lnTo>
                    <a:pt x="124" y="210"/>
                  </a:lnTo>
                  <a:lnTo>
                    <a:pt x="139" y="210"/>
                  </a:lnTo>
                  <a:lnTo>
                    <a:pt x="138" y="200"/>
                  </a:lnTo>
                  <a:lnTo>
                    <a:pt x="137" y="188"/>
                  </a:lnTo>
                  <a:lnTo>
                    <a:pt x="135" y="176"/>
                  </a:lnTo>
                  <a:lnTo>
                    <a:pt x="134" y="159"/>
                  </a:lnTo>
                  <a:lnTo>
                    <a:pt x="135" y="155"/>
                  </a:lnTo>
                  <a:lnTo>
                    <a:pt x="138" y="147"/>
                  </a:lnTo>
                  <a:lnTo>
                    <a:pt x="141" y="144"/>
                  </a:lnTo>
                  <a:lnTo>
                    <a:pt x="144" y="141"/>
                  </a:lnTo>
                  <a:lnTo>
                    <a:pt x="153" y="138"/>
                  </a:lnTo>
                  <a:lnTo>
                    <a:pt x="165" y="137"/>
                  </a:lnTo>
                  <a:lnTo>
                    <a:pt x="177" y="134"/>
                  </a:lnTo>
                  <a:lnTo>
                    <a:pt x="177" y="111"/>
                  </a:lnTo>
                  <a:lnTo>
                    <a:pt x="177" y="77"/>
                  </a:lnTo>
                  <a:lnTo>
                    <a:pt x="177" y="41"/>
                  </a:lnTo>
                  <a:lnTo>
                    <a:pt x="188" y="41"/>
                  </a:lnTo>
                  <a:lnTo>
                    <a:pt x="222" y="41"/>
                  </a:lnTo>
                  <a:lnTo>
                    <a:pt x="255" y="41"/>
                  </a:lnTo>
                  <a:lnTo>
                    <a:pt x="288" y="41"/>
                  </a:lnTo>
                  <a:lnTo>
                    <a:pt x="288" y="0"/>
                  </a:lnTo>
                  <a:lnTo>
                    <a:pt x="330" y="26"/>
                  </a:lnTo>
                  <a:lnTo>
                    <a:pt x="367" y="49"/>
                  </a:lnTo>
                  <a:lnTo>
                    <a:pt x="415" y="78"/>
                  </a:lnTo>
                  <a:lnTo>
                    <a:pt x="354" y="78"/>
                  </a:lnTo>
                  <a:lnTo>
                    <a:pt x="358" y="114"/>
                  </a:lnTo>
                  <a:lnTo>
                    <a:pt x="361" y="149"/>
                  </a:lnTo>
                  <a:lnTo>
                    <a:pt x="366" y="184"/>
                  </a:lnTo>
                  <a:lnTo>
                    <a:pt x="369" y="218"/>
                  </a:lnTo>
                  <a:lnTo>
                    <a:pt x="372" y="252"/>
                  </a:lnTo>
                  <a:lnTo>
                    <a:pt x="376" y="286"/>
                  </a:lnTo>
                  <a:lnTo>
                    <a:pt x="379" y="321"/>
                  </a:lnTo>
                  <a:lnTo>
                    <a:pt x="383" y="357"/>
                  </a:lnTo>
                  <a:lnTo>
                    <a:pt x="387" y="393"/>
                  </a:lnTo>
                  <a:lnTo>
                    <a:pt x="401" y="397"/>
                  </a:lnTo>
                  <a:lnTo>
                    <a:pt x="393" y="427"/>
                  </a:lnTo>
                  <a:lnTo>
                    <a:pt x="381" y="427"/>
                  </a:lnTo>
                  <a:lnTo>
                    <a:pt x="336" y="427"/>
                  </a:lnTo>
                  <a:lnTo>
                    <a:pt x="291" y="426"/>
                  </a:lnTo>
                  <a:lnTo>
                    <a:pt x="236" y="424"/>
                  </a:lnTo>
                  <a:lnTo>
                    <a:pt x="220" y="439"/>
                  </a:lnTo>
                  <a:lnTo>
                    <a:pt x="219" y="439"/>
                  </a:lnTo>
                  <a:lnTo>
                    <a:pt x="208" y="436"/>
                  </a:lnTo>
                  <a:lnTo>
                    <a:pt x="202" y="424"/>
                  </a:lnTo>
                  <a:lnTo>
                    <a:pt x="201" y="416"/>
                  </a:lnTo>
                  <a:lnTo>
                    <a:pt x="198" y="414"/>
                  </a:lnTo>
                  <a:lnTo>
                    <a:pt x="194" y="414"/>
                  </a:lnTo>
                  <a:lnTo>
                    <a:pt x="193" y="413"/>
                  </a:lnTo>
                  <a:lnTo>
                    <a:pt x="191" y="413"/>
                  </a:lnTo>
                  <a:lnTo>
                    <a:pt x="190" y="413"/>
                  </a:lnTo>
                  <a:lnTo>
                    <a:pt x="187" y="419"/>
                  </a:lnTo>
                  <a:lnTo>
                    <a:pt x="184" y="427"/>
                  </a:lnTo>
                  <a:lnTo>
                    <a:pt x="180" y="439"/>
                  </a:lnTo>
                  <a:lnTo>
                    <a:pt x="165" y="453"/>
                  </a:lnTo>
                  <a:lnTo>
                    <a:pt x="162" y="449"/>
                  </a:lnTo>
                  <a:lnTo>
                    <a:pt x="157" y="449"/>
                  </a:lnTo>
                  <a:lnTo>
                    <a:pt x="156" y="447"/>
                  </a:lnTo>
                  <a:lnTo>
                    <a:pt x="156" y="443"/>
                  </a:lnTo>
                  <a:lnTo>
                    <a:pt x="153" y="442"/>
                  </a:lnTo>
                  <a:lnTo>
                    <a:pt x="150" y="439"/>
                  </a:lnTo>
                  <a:lnTo>
                    <a:pt x="147" y="439"/>
                  </a:lnTo>
                  <a:lnTo>
                    <a:pt x="145" y="439"/>
                  </a:lnTo>
                  <a:lnTo>
                    <a:pt x="144" y="436"/>
                  </a:lnTo>
                  <a:lnTo>
                    <a:pt x="141" y="435"/>
                  </a:lnTo>
                  <a:lnTo>
                    <a:pt x="144" y="433"/>
                  </a:lnTo>
                  <a:lnTo>
                    <a:pt x="141" y="431"/>
                  </a:lnTo>
                  <a:lnTo>
                    <a:pt x="139" y="430"/>
                  </a:lnTo>
                  <a:lnTo>
                    <a:pt x="138" y="426"/>
                  </a:lnTo>
                  <a:lnTo>
                    <a:pt x="137" y="426"/>
                  </a:lnTo>
                  <a:lnTo>
                    <a:pt x="135" y="427"/>
                  </a:lnTo>
                  <a:lnTo>
                    <a:pt x="134" y="426"/>
                  </a:lnTo>
                  <a:lnTo>
                    <a:pt x="133" y="423"/>
                  </a:lnTo>
                  <a:lnTo>
                    <a:pt x="132" y="421"/>
                  </a:lnTo>
                  <a:lnTo>
                    <a:pt x="129" y="419"/>
                  </a:lnTo>
                  <a:lnTo>
                    <a:pt x="129" y="417"/>
                  </a:lnTo>
                  <a:lnTo>
                    <a:pt x="126" y="410"/>
                  </a:lnTo>
                  <a:lnTo>
                    <a:pt x="120" y="402"/>
                  </a:lnTo>
                  <a:lnTo>
                    <a:pt x="117" y="402"/>
                  </a:lnTo>
                  <a:lnTo>
                    <a:pt x="114" y="404"/>
                  </a:lnTo>
                  <a:lnTo>
                    <a:pt x="113" y="403"/>
                  </a:lnTo>
                  <a:lnTo>
                    <a:pt x="113" y="400"/>
                  </a:lnTo>
                  <a:lnTo>
                    <a:pt x="110" y="402"/>
                  </a:lnTo>
                  <a:lnTo>
                    <a:pt x="107" y="402"/>
                  </a:lnTo>
                  <a:lnTo>
                    <a:pt x="102" y="399"/>
                  </a:lnTo>
                  <a:lnTo>
                    <a:pt x="101" y="394"/>
                  </a:lnTo>
                  <a:lnTo>
                    <a:pt x="94" y="388"/>
                  </a:lnTo>
                  <a:lnTo>
                    <a:pt x="90" y="388"/>
                  </a:lnTo>
                  <a:lnTo>
                    <a:pt x="89" y="384"/>
                  </a:lnTo>
                  <a:lnTo>
                    <a:pt x="86" y="385"/>
                  </a:lnTo>
                  <a:lnTo>
                    <a:pt x="85" y="384"/>
                  </a:lnTo>
                  <a:lnTo>
                    <a:pt x="75" y="384"/>
                  </a:lnTo>
                  <a:lnTo>
                    <a:pt x="70" y="384"/>
                  </a:lnTo>
                  <a:lnTo>
                    <a:pt x="67" y="384"/>
                  </a:lnTo>
                  <a:lnTo>
                    <a:pt x="63" y="384"/>
                  </a:lnTo>
                  <a:lnTo>
                    <a:pt x="63" y="385"/>
                  </a:lnTo>
                  <a:lnTo>
                    <a:pt x="61" y="387"/>
                  </a:lnTo>
                  <a:lnTo>
                    <a:pt x="57" y="385"/>
                  </a:lnTo>
                  <a:lnTo>
                    <a:pt x="49" y="388"/>
                  </a:lnTo>
                  <a:lnTo>
                    <a:pt x="48" y="389"/>
                  </a:lnTo>
                  <a:lnTo>
                    <a:pt x="43" y="390"/>
                  </a:lnTo>
                  <a:lnTo>
                    <a:pt x="37" y="388"/>
                  </a:lnTo>
                  <a:lnTo>
                    <a:pt x="32" y="388"/>
                  </a:lnTo>
                  <a:lnTo>
                    <a:pt x="27" y="388"/>
                  </a:lnTo>
                  <a:lnTo>
                    <a:pt x="26" y="389"/>
                  </a:lnTo>
                  <a:lnTo>
                    <a:pt x="23" y="389"/>
                  </a:lnTo>
                  <a:lnTo>
                    <a:pt x="21" y="396"/>
                  </a:lnTo>
                  <a:lnTo>
                    <a:pt x="18" y="402"/>
                  </a:lnTo>
                  <a:close/>
                </a:path>
              </a:pathLst>
            </a:custGeom>
            <a:noFill/>
            <a:ln w="6350" cap="flat">
              <a:solidFill>
                <a:srgbClr val="9AA9B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31"/>
            <p:cNvSpPr>
              <a:spLocks/>
            </p:cNvSpPr>
            <p:nvPr/>
          </p:nvSpPr>
          <p:spPr bwMode="auto">
            <a:xfrm>
              <a:off x="2031" y="2787"/>
              <a:ext cx="32" cy="44"/>
            </a:xfrm>
            <a:custGeom>
              <a:avLst/>
              <a:gdLst>
                <a:gd name="T0" fmla="*/ 26 w 32"/>
                <a:gd name="T1" fmla="*/ 3 h 44"/>
                <a:gd name="T2" fmla="*/ 29 w 32"/>
                <a:gd name="T3" fmla="*/ 0 h 44"/>
                <a:gd name="T4" fmla="*/ 30 w 32"/>
                <a:gd name="T5" fmla="*/ 1 h 44"/>
                <a:gd name="T6" fmla="*/ 32 w 32"/>
                <a:gd name="T7" fmla="*/ 3 h 44"/>
                <a:gd name="T8" fmla="*/ 32 w 32"/>
                <a:gd name="T9" fmla="*/ 14 h 44"/>
                <a:gd name="T10" fmla="*/ 30 w 32"/>
                <a:gd name="T11" fmla="*/ 19 h 44"/>
                <a:gd name="T12" fmla="*/ 27 w 32"/>
                <a:gd name="T13" fmla="*/ 22 h 44"/>
                <a:gd name="T14" fmla="*/ 21 w 32"/>
                <a:gd name="T15" fmla="*/ 25 h 44"/>
                <a:gd name="T16" fmla="*/ 18 w 32"/>
                <a:gd name="T17" fmla="*/ 28 h 44"/>
                <a:gd name="T18" fmla="*/ 11 w 32"/>
                <a:gd name="T19" fmla="*/ 38 h 44"/>
                <a:gd name="T20" fmla="*/ 7 w 32"/>
                <a:gd name="T21" fmla="*/ 44 h 44"/>
                <a:gd name="T22" fmla="*/ 4 w 32"/>
                <a:gd name="T23" fmla="*/ 44 h 44"/>
                <a:gd name="T24" fmla="*/ 2 w 32"/>
                <a:gd name="T25" fmla="*/ 43 h 44"/>
                <a:gd name="T26" fmla="*/ 2 w 32"/>
                <a:gd name="T27" fmla="*/ 38 h 44"/>
                <a:gd name="T28" fmla="*/ 1 w 32"/>
                <a:gd name="T29" fmla="*/ 38 h 44"/>
                <a:gd name="T30" fmla="*/ 0 w 32"/>
                <a:gd name="T31" fmla="*/ 38 h 44"/>
                <a:gd name="T32" fmla="*/ 0 w 32"/>
                <a:gd name="T33" fmla="*/ 31 h 44"/>
                <a:gd name="T34" fmla="*/ 2 w 32"/>
                <a:gd name="T35" fmla="*/ 27 h 44"/>
                <a:gd name="T36" fmla="*/ 10 w 32"/>
                <a:gd name="T37" fmla="*/ 19 h 44"/>
                <a:gd name="T38" fmla="*/ 20 w 32"/>
                <a:gd name="T39" fmla="*/ 9 h 44"/>
                <a:gd name="T40" fmla="*/ 24 w 32"/>
                <a:gd name="T41" fmla="*/ 4 h 44"/>
                <a:gd name="T42" fmla="*/ 26 w 32"/>
                <a:gd name="T43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" h="44">
                  <a:moveTo>
                    <a:pt x="26" y="3"/>
                  </a:moveTo>
                  <a:lnTo>
                    <a:pt x="29" y="0"/>
                  </a:lnTo>
                  <a:lnTo>
                    <a:pt x="30" y="1"/>
                  </a:lnTo>
                  <a:lnTo>
                    <a:pt x="32" y="3"/>
                  </a:lnTo>
                  <a:lnTo>
                    <a:pt x="32" y="14"/>
                  </a:lnTo>
                  <a:lnTo>
                    <a:pt x="30" y="19"/>
                  </a:lnTo>
                  <a:lnTo>
                    <a:pt x="27" y="22"/>
                  </a:lnTo>
                  <a:lnTo>
                    <a:pt x="21" y="25"/>
                  </a:lnTo>
                  <a:lnTo>
                    <a:pt x="18" y="28"/>
                  </a:lnTo>
                  <a:lnTo>
                    <a:pt x="11" y="38"/>
                  </a:lnTo>
                  <a:lnTo>
                    <a:pt x="7" y="44"/>
                  </a:lnTo>
                  <a:lnTo>
                    <a:pt x="4" y="44"/>
                  </a:lnTo>
                  <a:lnTo>
                    <a:pt x="2" y="43"/>
                  </a:lnTo>
                  <a:lnTo>
                    <a:pt x="2" y="38"/>
                  </a:lnTo>
                  <a:lnTo>
                    <a:pt x="1" y="38"/>
                  </a:lnTo>
                  <a:lnTo>
                    <a:pt x="0" y="38"/>
                  </a:lnTo>
                  <a:lnTo>
                    <a:pt x="0" y="31"/>
                  </a:lnTo>
                  <a:lnTo>
                    <a:pt x="2" y="27"/>
                  </a:lnTo>
                  <a:lnTo>
                    <a:pt x="10" y="19"/>
                  </a:lnTo>
                  <a:lnTo>
                    <a:pt x="20" y="9"/>
                  </a:lnTo>
                  <a:lnTo>
                    <a:pt x="24" y="4"/>
                  </a:lnTo>
                  <a:lnTo>
                    <a:pt x="26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632"/>
            <p:cNvSpPr>
              <a:spLocks/>
            </p:cNvSpPr>
            <p:nvPr/>
          </p:nvSpPr>
          <p:spPr bwMode="auto">
            <a:xfrm>
              <a:off x="1430" y="2343"/>
              <a:ext cx="71" cy="67"/>
            </a:xfrm>
            <a:custGeom>
              <a:avLst/>
              <a:gdLst>
                <a:gd name="T0" fmla="*/ 52 w 71"/>
                <a:gd name="T1" fmla="*/ 58 h 67"/>
                <a:gd name="T2" fmla="*/ 61 w 71"/>
                <a:gd name="T3" fmla="*/ 55 h 67"/>
                <a:gd name="T4" fmla="*/ 67 w 71"/>
                <a:gd name="T5" fmla="*/ 48 h 67"/>
                <a:gd name="T6" fmla="*/ 69 w 71"/>
                <a:gd name="T7" fmla="*/ 44 h 67"/>
                <a:gd name="T8" fmla="*/ 71 w 71"/>
                <a:gd name="T9" fmla="*/ 42 h 67"/>
                <a:gd name="T10" fmla="*/ 66 w 71"/>
                <a:gd name="T11" fmla="*/ 32 h 67"/>
                <a:gd name="T12" fmla="*/ 61 w 71"/>
                <a:gd name="T13" fmla="*/ 32 h 67"/>
                <a:gd name="T14" fmla="*/ 57 w 71"/>
                <a:gd name="T15" fmla="*/ 32 h 67"/>
                <a:gd name="T16" fmla="*/ 52 w 71"/>
                <a:gd name="T17" fmla="*/ 29 h 67"/>
                <a:gd name="T18" fmla="*/ 46 w 71"/>
                <a:gd name="T19" fmla="*/ 31 h 67"/>
                <a:gd name="T20" fmla="*/ 34 w 71"/>
                <a:gd name="T21" fmla="*/ 29 h 67"/>
                <a:gd name="T22" fmla="*/ 33 w 71"/>
                <a:gd name="T23" fmla="*/ 15 h 67"/>
                <a:gd name="T24" fmla="*/ 28 w 71"/>
                <a:gd name="T25" fmla="*/ 10 h 67"/>
                <a:gd name="T26" fmla="*/ 25 w 71"/>
                <a:gd name="T27" fmla="*/ 7 h 67"/>
                <a:gd name="T28" fmla="*/ 21 w 71"/>
                <a:gd name="T29" fmla="*/ 4 h 67"/>
                <a:gd name="T30" fmla="*/ 12 w 71"/>
                <a:gd name="T31" fmla="*/ 0 h 67"/>
                <a:gd name="T32" fmla="*/ 9 w 71"/>
                <a:gd name="T33" fmla="*/ 2 h 67"/>
                <a:gd name="T34" fmla="*/ 6 w 71"/>
                <a:gd name="T35" fmla="*/ 4 h 67"/>
                <a:gd name="T36" fmla="*/ 3 w 71"/>
                <a:gd name="T37" fmla="*/ 5 h 67"/>
                <a:gd name="T38" fmla="*/ 0 w 71"/>
                <a:gd name="T39" fmla="*/ 10 h 67"/>
                <a:gd name="T40" fmla="*/ 0 w 71"/>
                <a:gd name="T41" fmla="*/ 13 h 67"/>
                <a:gd name="T42" fmla="*/ 1 w 71"/>
                <a:gd name="T43" fmla="*/ 16 h 67"/>
                <a:gd name="T44" fmla="*/ 4 w 71"/>
                <a:gd name="T45" fmla="*/ 20 h 67"/>
                <a:gd name="T46" fmla="*/ 6 w 71"/>
                <a:gd name="T47" fmla="*/ 28 h 67"/>
                <a:gd name="T48" fmla="*/ 9 w 71"/>
                <a:gd name="T49" fmla="*/ 32 h 67"/>
                <a:gd name="T50" fmla="*/ 13 w 71"/>
                <a:gd name="T51" fmla="*/ 39 h 67"/>
                <a:gd name="T52" fmla="*/ 21 w 71"/>
                <a:gd name="T53" fmla="*/ 42 h 67"/>
                <a:gd name="T54" fmla="*/ 24 w 71"/>
                <a:gd name="T55" fmla="*/ 48 h 67"/>
                <a:gd name="T56" fmla="*/ 28 w 71"/>
                <a:gd name="T57" fmla="*/ 63 h 67"/>
                <a:gd name="T58" fmla="*/ 34 w 71"/>
                <a:gd name="T59" fmla="*/ 67 h 67"/>
                <a:gd name="T60" fmla="*/ 37 w 71"/>
                <a:gd name="T61" fmla="*/ 67 h 67"/>
                <a:gd name="T62" fmla="*/ 43 w 71"/>
                <a:gd name="T63" fmla="*/ 58 h 67"/>
                <a:gd name="T64" fmla="*/ 48 w 71"/>
                <a:gd name="T65" fmla="*/ 58 h 67"/>
                <a:gd name="T66" fmla="*/ 52 w 71"/>
                <a:gd name="T67" fmla="*/ 5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1" h="67">
                  <a:moveTo>
                    <a:pt x="52" y="58"/>
                  </a:moveTo>
                  <a:lnTo>
                    <a:pt x="61" y="55"/>
                  </a:lnTo>
                  <a:lnTo>
                    <a:pt x="67" y="48"/>
                  </a:lnTo>
                  <a:lnTo>
                    <a:pt x="69" y="44"/>
                  </a:lnTo>
                  <a:lnTo>
                    <a:pt x="71" y="42"/>
                  </a:lnTo>
                  <a:lnTo>
                    <a:pt x="66" y="32"/>
                  </a:lnTo>
                  <a:lnTo>
                    <a:pt x="61" y="32"/>
                  </a:lnTo>
                  <a:lnTo>
                    <a:pt x="57" y="32"/>
                  </a:lnTo>
                  <a:lnTo>
                    <a:pt x="52" y="29"/>
                  </a:lnTo>
                  <a:lnTo>
                    <a:pt x="46" y="31"/>
                  </a:lnTo>
                  <a:lnTo>
                    <a:pt x="34" y="29"/>
                  </a:lnTo>
                  <a:lnTo>
                    <a:pt x="33" y="15"/>
                  </a:lnTo>
                  <a:lnTo>
                    <a:pt x="28" y="10"/>
                  </a:lnTo>
                  <a:lnTo>
                    <a:pt x="25" y="7"/>
                  </a:lnTo>
                  <a:lnTo>
                    <a:pt x="21" y="4"/>
                  </a:lnTo>
                  <a:lnTo>
                    <a:pt x="12" y="0"/>
                  </a:lnTo>
                  <a:lnTo>
                    <a:pt x="9" y="2"/>
                  </a:lnTo>
                  <a:lnTo>
                    <a:pt x="6" y="4"/>
                  </a:lnTo>
                  <a:lnTo>
                    <a:pt x="3" y="5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1" y="16"/>
                  </a:lnTo>
                  <a:lnTo>
                    <a:pt x="4" y="20"/>
                  </a:lnTo>
                  <a:lnTo>
                    <a:pt x="6" y="28"/>
                  </a:lnTo>
                  <a:lnTo>
                    <a:pt x="9" y="32"/>
                  </a:lnTo>
                  <a:lnTo>
                    <a:pt x="13" y="39"/>
                  </a:lnTo>
                  <a:lnTo>
                    <a:pt x="21" y="42"/>
                  </a:lnTo>
                  <a:lnTo>
                    <a:pt x="24" y="48"/>
                  </a:lnTo>
                  <a:lnTo>
                    <a:pt x="28" y="63"/>
                  </a:lnTo>
                  <a:lnTo>
                    <a:pt x="34" y="67"/>
                  </a:lnTo>
                  <a:lnTo>
                    <a:pt x="37" y="67"/>
                  </a:lnTo>
                  <a:lnTo>
                    <a:pt x="43" y="58"/>
                  </a:lnTo>
                  <a:lnTo>
                    <a:pt x="48" y="58"/>
                  </a:lnTo>
                  <a:lnTo>
                    <a:pt x="52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633"/>
            <p:cNvSpPr>
              <a:spLocks/>
            </p:cNvSpPr>
            <p:nvPr/>
          </p:nvSpPr>
          <p:spPr bwMode="auto">
            <a:xfrm>
              <a:off x="2219" y="2706"/>
              <a:ext cx="29" cy="78"/>
            </a:xfrm>
            <a:custGeom>
              <a:avLst/>
              <a:gdLst>
                <a:gd name="T0" fmla="*/ 6 w 29"/>
                <a:gd name="T1" fmla="*/ 0 h 78"/>
                <a:gd name="T2" fmla="*/ 2 w 29"/>
                <a:gd name="T3" fmla="*/ 4 h 78"/>
                <a:gd name="T4" fmla="*/ 0 w 29"/>
                <a:gd name="T5" fmla="*/ 12 h 78"/>
                <a:gd name="T6" fmla="*/ 0 w 29"/>
                <a:gd name="T7" fmla="*/ 22 h 78"/>
                <a:gd name="T8" fmla="*/ 2 w 29"/>
                <a:gd name="T9" fmla="*/ 33 h 78"/>
                <a:gd name="T10" fmla="*/ 5 w 29"/>
                <a:gd name="T11" fmla="*/ 38 h 78"/>
                <a:gd name="T12" fmla="*/ 5 w 29"/>
                <a:gd name="T13" fmla="*/ 47 h 78"/>
                <a:gd name="T14" fmla="*/ 6 w 29"/>
                <a:gd name="T15" fmla="*/ 51 h 78"/>
                <a:gd name="T16" fmla="*/ 9 w 29"/>
                <a:gd name="T17" fmla="*/ 54 h 78"/>
                <a:gd name="T18" fmla="*/ 17 w 29"/>
                <a:gd name="T19" fmla="*/ 60 h 78"/>
                <a:gd name="T20" fmla="*/ 21 w 29"/>
                <a:gd name="T21" fmla="*/ 64 h 78"/>
                <a:gd name="T22" fmla="*/ 26 w 29"/>
                <a:gd name="T23" fmla="*/ 76 h 78"/>
                <a:gd name="T24" fmla="*/ 29 w 29"/>
                <a:gd name="T25" fmla="*/ 78 h 78"/>
                <a:gd name="T26" fmla="*/ 26 w 29"/>
                <a:gd name="T27" fmla="*/ 66 h 78"/>
                <a:gd name="T28" fmla="*/ 20 w 29"/>
                <a:gd name="T29" fmla="*/ 58 h 78"/>
                <a:gd name="T30" fmla="*/ 15 w 29"/>
                <a:gd name="T31" fmla="*/ 51 h 78"/>
                <a:gd name="T32" fmla="*/ 14 w 29"/>
                <a:gd name="T33" fmla="*/ 41 h 78"/>
                <a:gd name="T34" fmla="*/ 12 w 29"/>
                <a:gd name="T35" fmla="*/ 31 h 78"/>
                <a:gd name="T36" fmla="*/ 15 w 29"/>
                <a:gd name="T37" fmla="*/ 28 h 78"/>
                <a:gd name="T38" fmla="*/ 12 w 29"/>
                <a:gd name="T39" fmla="*/ 20 h 78"/>
                <a:gd name="T40" fmla="*/ 12 w 29"/>
                <a:gd name="T41" fmla="*/ 12 h 78"/>
                <a:gd name="T42" fmla="*/ 9 w 29"/>
                <a:gd name="T43" fmla="*/ 6 h 78"/>
                <a:gd name="T44" fmla="*/ 6 w 29"/>
                <a:gd name="T4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9" h="78">
                  <a:moveTo>
                    <a:pt x="6" y="0"/>
                  </a:moveTo>
                  <a:lnTo>
                    <a:pt x="2" y="4"/>
                  </a:lnTo>
                  <a:lnTo>
                    <a:pt x="0" y="12"/>
                  </a:lnTo>
                  <a:lnTo>
                    <a:pt x="0" y="22"/>
                  </a:lnTo>
                  <a:lnTo>
                    <a:pt x="2" y="33"/>
                  </a:lnTo>
                  <a:lnTo>
                    <a:pt x="5" y="38"/>
                  </a:lnTo>
                  <a:lnTo>
                    <a:pt x="5" y="47"/>
                  </a:lnTo>
                  <a:lnTo>
                    <a:pt x="6" y="51"/>
                  </a:lnTo>
                  <a:lnTo>
                    <a:pt x="9" y="54"/>
                  </a:lnTo>
                  <a:lnTo>
                    <a:pt x="17" y="60"/>
                  </a:lnTo>
                  <a:lnTo>
                    <a:pt x="21" y="64"/>
                  </a:lnTo>
                  <a:lnTo>
                    <a:pt x="26" y="76"/>
                  </a:lnTo>
                  <a:lnTo>
                    <a:pt x="29" y="78"/>
                  </a:lnTo>
                  <a:lnTo>
                    <a:pt x="26" y="66"/>
                  </a:lnTo>
                  <a:lnTo>
                    <a:pt x="20" y="58"/>
                  </a:lnTo>
                  <a:lnTo>
                    <a:pt x="15" y="51"/>
                  </a:lnTo>
                  <a:lnTo>
                    <a:pt x="14" y="41"/>
                  </a:lnTo>
                  <a:lnTo>
                    <a:pt x="12" y="31"/>
                  </a:lnTo>
                  <a:lnTo>
                    <a:pt x="15" y="28"/>
                  </a:lnTo>
                  <a:lnTo>
                    <a:pt x="12" y="20"/>
                  </a:lnTo>
                  <a:lnTo>
                    <a:pt x="12" y="12"/>
                  </a:lnTo>
                  <a:lnTo>
                    <a:pt x="9" y="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634"/>
            <p:cNvSpPr>
              <a:spLocks/>
            </p:cNvSpPr>
            <p:nvPr/>
          </p:nvSpPr>
          <p:spPr bwMode="auto">
            <a:xfrm>
              <a:off x="2219" y="2706"/>
              <a:ext cx="29" cy="78"/>
            </a:xfrm>
            <a:custGeom>
              <a:avLst/>
              <a:gdLst>
                <a:gd name="T0" fmla="*/ 6 w 29"/>
                <a:gd name="T1" fmla="*/ 0 h 78"/>
                <a:gd name="T2" fmla="*/ 2 w 29"/>
                <a:gd name="T3" fmla="*/ 4 h 78"/>
                <a:gd name="T4" fmla="*/ 0 w 29"/>
                <a:gd name="T5" fmla="*/ 12 h 78"/>
                <a:gd name="T6" fmla="*/ 0 w 29"/>
                <a:gd name="T7" fmla="*/ 22 h 78"/>
                <a:gd name="T8" fmla="*/ 2 w 29"/>
                <a:gd name="T9" fmla="*/ 33 h 78"/>
                <a:gd name="T10" fmla="*/ 5 w 29"/>
                <a:gd name="T11" fmla="*/ 38 h 78"/>
                <a:gd name="T12" fmla="*/ 5 w 29"/>
                <a:gd name="T13" fmla="*/ 47 h 78"/>
                <a:gd name="T14" fmla="*/ 6 w 29"/>
                <a:gd name="T15" fmla="*/ 51 h 78"/>
                <a:gd name="T16" fmla="*/ 9 w 29"/>
                <a:gd name="T17" fmla="*/ 54 h 78"/>
                <a:gd name="T18" fmla="*/ 17 w 29"/>
                <a:gd name="T19" fmla="*/ 60 h 78"/>
                <a:gd name="T20" fmla="*/ 21 w 29"/>
                <a:gd name="T21" fmla="*/ 64 h 78"/>
                <a:gd name="T22" fmla="*/ 26 w 29"/>
                <a:gd name="T23" fmla="*/ 76 h 78"/>
                <a:gd name="T24" fmla="*/ 29 w 29"/>
                <a:gd name="T25" fmla="*/ 78 h 78"/>
                <a:gd name="T26" fmla="*/ 26 w 29"/>
                <a:gd name="T27" fmla="*/ 66 h 78"/>
                <a:gd name="T28" fmla="*/ 20 w 29"/>
                <a:gd name="T29" fmla="*/ 58 h 78"/>
                <a:gd name="T30" fmla="*/ 15 w 29"/>
                <a:gd name="T31" fmla="*/ 51 h 78"/>
                <a:gd name="T32" fmla="*/ 14 w 29"/>
                <a:gd name="T33" fmla="*/ 41 h 78"/>
                <a:gd name="T34" fmla="*/ 12 w 29"/>
                <a:gd name="T35" fmla="*/ 31 h 78"/>
                <a:gd name="T36" fmla="*/ 15 w 29"/>
                <a:gd name="T37" fmla="*/ 28 h 78"/>
                <a:gd name="T38" fmla="*/ 12 w 29"/>
                <a:gd name="T39" fmla="*/ 20 h 78"/>
                <a:gd name="T40" fmla="*/ 12 w 29"/>
                <a:gd name="T41" fmla="*/ 12 h 78"/>
                <a:gd name="T42" fmla="*/ 9 w 29"/>
                <a:gd name="T43" fmla="*/ 6 h 78"/>
                <a:gd name="T44" fmla="*/ 6 w 29"/>
                <a:gd name="T4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9" h="78">
                  <a:moveTo>
                    <a:pt x="6" y="0"/>
                  </a:moveTo>
                  <a:lnTo>
                    <a:pt x="2" y="4"/>
                  </a:lnTo>
                  <a:lnTo>
                    <a:pt x="0" y="12"/>
                  </a:lnTo>
                  <a:lnTo>
                    <a:pt x="0" y="22"/>
                  </a:lnTo>
                  <a:lnTo>
                    <a:pt x="2" y="33"/>
                  </a:lnTo>
                  <a:lnTo>
                    <a:pt x="5" y="38"/>
                  </a:lnTo>
                  <a:lnTo>
                    <a:pt x="5" y="47"/>
                  </a:lnTo>
                  <a:lnTo>
                    <a:pt x="6" y="51"/>
                  </a:lnTo>
                  <a:lnTo>
                    <a:pt x="9" y="54"/>
                  </a:lnTo>
                  <a:lnTo>
                    <a:pt x="17" y="60"/>
                  </a:lnTo>
                  <a:lnTo>
                    <a:pt x="21" y="64"/>
                  </a:lnTo>
                  <a:lnTo>
                    <a:pt x="26" y="76"/>
                  </a:lnTo>
                  <a:lnTo>
                    <a:pt x="29" y="78"/>
                  </a:lnTo>
                  <a:lnTo>
                    <a:pt x="26" y="66"/>
                  </a:lnTo>
                  <a:lnTo>
                    <a:pt x="20" y="58"/>
                  </a:lnTo>
                  <a:lnTo>
                    <a:pt x="15" y="51"/>
                  </a:lnTo>
                  <a:lnTo>
                    <a:pt x="14" y="41"/>
                  </a:lnTo>
                  <a:lnTo>
                    <a:pt x="12" y="31"/>
                  </a:lnTo>
                  <a:lnTo>
                    <a:pt x="15" y="28"/>
                  </a:lnTo>
                  <a:lnTo>
                    <a:pt x="12" y="20"/>
                  </a:lnTo>
                  <a:lnTo>
                    <a:pt x="12" y="12"/>
                  </a:lnTo>
                  <a:lnTo>
                    <a:pt x="9" y="6"/>
                  </a:lnTo>
                  <a:lnTo>
                    <a:pt x="6" y="0"/>
                  </a:lnTo>
                  <a:close/>
                </a:path>
              </a:pathLst>
            </a:custGeom>
            <a:noFill/>
            <a:ln w="6350" cap="flat">
              <a:solidFill>
                <a:srgbClr val="D1DAE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635"/>
            <p:cNvSpPr>
              <a:spLocks/>
            </p:cNvSpPr>
            <p:nvPr/>
          </p:nvSpPr>
          <p:spPr bwMode="auto">
            <a:xfrm>
              <a:off x="2075" y="2858"/>
              <a:ext cx="105" cy="119"/>
            </a:xfrm>
            <a:custGeom>
              <a:avLst/>
              <a:gdLst>
                <a:gd name="T0" fmla="*/ 78 w 105"/>
                <a:gd name="T1" fmla="*/ 14 h 119"/>
                <a:gd name="T2" fmla="*/ 84 w 105"/>
                <a:gd name="T3" fmla="*/ 26 h 119"/>
                <a:gd name="T4" fmla="*/ 93 w 105"/>
                <a:gd name="T5" fmla="*/ 22 h 119"/>
                <a:gd name="T6" fmla="*/ 105 w 105"/>
                <a:gd name="T7" fmla="*/ 21 h 119"/>
                <a:gd name="T8" fmla="*/ 98 w 105"/>
                <a:gd name="T9" fmla="*/ 28 h 119"/>
                <a:gd name="T10" fmla="*/ 85 w 105"/>
                <a:gd name="T11" fmla="*/ 32 h 119"/>
                <a:gd name="T12" fmla="*/ 87 w 105"/>
                <a:gd name="T13" fmla="*/ 47 h 119"/>
                <a:gd name="T14" fmla="*/ 78 w 105"/>
                <a:gd name="T15" fmla="*/ 55 h 119"/>
                <a:gd name="T16" fmla="*/ 78 w 105"/>
                <a:gd name="T17" fmla="*/ 62 h 119"/>
                <a:gd name="T18" fmla="*/ 75 w 105"/>
                <a:gd name="T19" fmla="*/ 66 h 119"/>
                <a:gd name="T20" fmla="*/ 70 w 105"/>
                <a:gd name="T21" fmla="*/ 70 h 119"/>
                <a:gd name="T22" fmla="*/ 66 w 105"/>
                <a:gd name="T23" fmla="*/ 77 h 119"/>
                <a:gd name="T24" fmla="*/ 60 w 105"/>
                <a:gd name="T25" fmla="*/ 80 h 119"/>
                <a:gd name="T26" fmla="*/ 56 w 105"/>
                <a:gd name="T27" fmla="*/ 86 h 119"/>
                <a:gd name="T28" fmla="*/ 60 w 105"/>
                <a:gd name="T29" fmla="*/ 90 h 119"/>
                <a:gd name="T30" fmla="*/ 70 w 105"/>
                <a:gd name="T31" fmla="*/ 93 h 119"/>
                <a:gd name="T32" fmla="*/ 63 w 105"/>
                <a:gd name="T33" fmla="*/ 101 h 119"/>
                <a:gd name="T34" fmla="*/ 55 w 105"/>
                <a:gd name="T35" fmla="*/ 102 h 119"/>
                <a:gd name="T36" fmla="*/ 45 w 105"/>
                <a:gd name="T37" fmla="*/ 104 h 119"/>
                <a:gd name="T38" fmla="*/ 44 w 105"/>
                <a:gd name="T39" fmla="*/ 114 h 119"/>
                <a:gd name="T40" fmla="*/ 38 w 105"/>
                <a:gd name="T41" fmla="*/ 105 h 119"/>
                <a:gd name="T42" fmla="*/ 32 w 105"/>
                <a:gd name="T43" fmla="*/ 107 h 119"/>
                <a:gd name="T44" fmla="*/ 21 w 105"/>
                <a:gd name="T45" fmla="*/ 97 h 119"/>
                <a:gd name="T46" fmla="*/ 15 w 105"/>
                <a:gd name="T47" fmla="*/ 99 h 119"/>
                <a:gd name="T48" fmla="*/ 12 w 105"/>
                <a:gd name="T49" fmla="*/ 105 h 119"/>
                <a:gd name="T50" fmla="*/ 5 w 105"/>
                <a:gd name="T51" fmla="*/ 113 h 119"/>
                <a:gd name="T52" fmla="*/ 3 w 105"/>
                <a:gd name="T53" fmla="*/ 102 h 119"/>
                <a:gd name="T54" fmla="*/ 1 w 105"/>
                <a:gd name="T55" fmla="*/ 73 h 119"/>
                <a:gd name="T56" fmla="*/ 4 w 105"/>
                <a:gd name="T57" fmla="*/ 52 h 119"/>
                <a:gd name="T58" fmla="*/ 0 w 105"/>
                <a:gd name="T59" fmla="*/ 44 h 119"/>
                <a:gd name="T60" fmla="*/ 6 w 105"/>
                <a:gd name="T61" fmla="*/ 21 h 119"/>
                <a:gd name="T62" fmla="*/ 14 w 105"/>
                <a:gd name="T63" fmla="*/ 16 h 119"/>
                <a:gd name="T64" fmla="*/ 23 w 105"/>
                <a:gd name="T65" fmla="*/ 10 h 119"/>
                <a:gd name="T66" fmla="*/ 30 w 105"/>
                <a:gd name="T67" fmla="*/ 10 h 119"/>
                <a:gd name="T68" fmla="*/ 33 w 105"/>
                <a:gd name="T69" fmla="*/ 7 h 119"/>
                <a:gd name="T70" fmla="*/ 46 w 105"/>
                <a:gd name="T71" fmla="*/ 11 h 119"/>
                <a:gd name="T72" fmla="*/ 57 w 105"/>
                <a:gd name="T73" fmla="*/ 3 h 119"/>
                <a:gd name="T74" fmla="*/ 70 w 105"/>
                <a:gd name="T75" fmla="*/ 3 h 119"/>
                <a:gd name="T76" fmla="*/ 78 w 105"/>
                <a:gd name="T77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5" h="119">
                  <a:moveTo>
                    <a:pt x="78" y="3"/>
                  </a:moveTo>
                  <a:lnTo>
                    <a:pt x="78" y="14"/>
                  </a:lnTo>
                  <a:lnTo>
                    <a:pt x="81" y="20"/>
                  </a:lnTo>
                  <a:lnTo>
                    <a:pt x="84" y="26"/>
                  </a:lnTo>
                  <a:lnTo>
                    <a:pt x="87" y="24"/>
                  </a:lnTo>
                  <a:lnTo>
                    <a:pt x="93" y="22"/>
                  </a:lnTo>
                  <a:lnTo>
                    <a:pt x="99" y="21"/>
                  </a:lnTo>
                  <a:lnTo>
                    <a:pt x="105" y="21"/>
                  </a:lnTo>
                  <a:lnTo>
                    <a:pt x="105" y="24"/>
                  </a:lnTo>
                  <a:lnTo>
                    <a:pt x="98" y="28"/>
                  </a:lnTo>
                  <a:lnTo>
                    <a:pt x="93" y="32"/>
                  </a:lnTo>
                  <a:lnTo>
                    <a:pt x="85" y="32"/>
                  </a:lnTo>
                  <a:lnTo>
                    <a:pt x="81" y="42"/>
                  </a:lnTo>
                  <a:lnTo>
                    <a:pt x="87" y="47"/>
                  </a:lnTo>
                  <a:lnTo>
                    <a:pt x="79" y="50"/>
                  </a:lnTo>
                  <a:lnTo>
                    <a:pt x="78" y="55"/>
                  </a:lnTo>
                  <a:lnTo>
                    <a:pt x="79" y="59"/>
                  </a:lnTo>
                  <a:lnTo>
                    <a:pt x="78" y="62"/>
                  </a:lnTo>
                  <a:lnTo>
                    <a:pt x="75" y="60"/>
                  </a:lnTo>
                  <a:lnTo>
                    <a:pt x="75" y="66"/>
                  </a:lnTo>
                  <a:lnTo>
                    <a:pt x="70" y="66"/>
                  </a:lnTo>
                  <a:lnTo>
                    <a:pt x="70" y="70"/>
                  </a:lnTo>
                  <a:lnTo>
                    <a:pt x="67" y="74"/>
                  </a:lnTo>
                  <a:lnTo>
                    <a:pt x="66" y="77"/>
                  </a:lnTo>
                  <a:lnTo>
                    <a:pt x="63" y="77"/>
                  </a:lnTo>
                  <a:lnTo>
                    <a:pt x="60" y="80"/>
                  </a:lnTo>
                  <a:lnTo>
                    <a:pt x="63" y="81"/>
                  </a:lnTo>
                  <a:lnTo>
                    <a:pt x="56" y="86"/>
                  </a:lnTo>
                  <a:lnTo>
                    <a:pt x="55" y="88"/>
                  </a:lnTo>
                  <a:lnTo>
                    <a:pt x="60" y="90"/>
                  </a:lnTo>
                  <a:lnTo>
                    <a:pt x="69" y="90"/>
                  </a:lnTo>
                  <a:lnTo>
                    <a:pt x="70" y="93"/>
                  </a:lnTo>
                  <a:lnTo>
                    <a:pt x="70" y="94"/>
                  </a:lnTo>
                  <a:lnTo>
                    <a:pt x="63" y="101"/>
                  </a:lnTo>
                  <a:lnTo>
                    <a:pt x="58" y="102"/>
                  </a:lnTo>
                  <a:lnTo>
                    <a:pt x="55" y="102"/>
                  </a:lnTo>
                  <a:lnTo>
                    <a:pt x="48" y="102"/>
                  </a:lnTo>
                  <a:lnTo>
                    <a:pt x="45" y="104"/>
                  </a:lnTo>
                  <a:lnTo>
                    <a:pt x="44" y="110"/>
                  </a:lnTo>
                  <a:lnTo>
                    <a:pt x="44" y="114"/>
                  </a:lnTo>
                  <a:lnTo>
                    <a:pt x="39" y="119"/>
                  </a:lnTo>
                  <a:lnTo>
                    <a:pt x="38" y="105"/>
                  </a:lnTo>
                  <a:lnTo>
                    <a:pt x="36" y="105"/>
                  </a:lnTo>
                  <a:lnTo>
                    <a:pt x="32" y="107"/>
                  </a:lnTo>
                  <a:lnTo>
                    <a:pt x="27" y="105"/>
                  </a:lnTo>
                  <a:lnTo>
                    <a:pt x="21" y="97"/>
                  </a:lnTo>
                  <a:lnTo>
                    <a:pt x="18" y="94"/>
                  </a:lnTo>
                  <a:lnTo>
                    <a:pt x="15" y="99"/>
                  </a:lnTo>
                  <a:lnTo>
                    <a:pt x="16" y="105"/>
                  </a:lnTo>
                  <a:lnTo>
                    <a:pt x="12" y="105"/>
                  </a:lnTo>
                  <a:lnTo>
                    <a:pt x="10" y="110"/>
                  </a:lnTo>
                  <a:lnTo>
                    <a:pt x="5" y="113"/>
                  </a:lnTo>
                  <a:lnTo>
                    <a:pt x="2" y="107"/>
                  </a:lnTo>
                  <a:lnTo>
                    <a:pt x="3" y="102"/>
                  </a:lnTo>
                  <a:lnTo>
                    <a:pt x="0" y="87"/>
                  </a:lnTo>
                  <a:lnTo>
                    <a:pt x="1" y="73"/>
                  </a:lnTo>
                  <a:lnTo>
                    <a:pt x="3" y="65"/>
                  </a:lnTo>
                  <a:lnTo>
                    <a:pt x="4" y="52"/>
                  </a:lnTo>
                  <a:lnTo>
                    <a:pt x="3" y="47"/>
                  </a:lnTo>
                  <a:lnTo>
                    <a:pt x="0" y="44"/>
                  </a:lnTo>
                  <a:lnTo>
                    <a:pt x="8" y="26"/>
                  </a:lnTo>
                  <a:lnTo>
                    <a:pt x="6" y="21"/>
                  </a:lnTo>
                  <a:lnTo>
                    <a:pt x="7" y="18"/>
                  </a:lnTo>
                  <a:lnTo>
                    <a:pt x="14" y="16"/>
                  </a:lnTo>
                  <a:lnTo>
                    <a:pt x="20" y="14"/>
                  </a:lnTo>
                  <a:lnTo>
                    <a:pt x="23" y="10"/>
                  </a:lnTo>
                  <a:lnTo>
                    <a:pt x="27" y="11"/>
                  </a:lnTo>
                  <a:lnTo>
                    <a:pt x="30" y="10"/>
                  </a:lnTo>
                  <a:lnTo>
                    <a:pt x="30" y="5"/>
                  </a:lnTo>
                  <a:lnTo>
                    <a:pt x="33" y="7"/>
                  </a:lnTo>
                  <a:lnTo>
                    <a:pt x="41" y="8"/>
                  </a:lnTo>
                  <a:lnTo>
                    <a:pt x="46" y="11"/>
                  </a:lnTo>
                  <a:lnTo>
                    <a:pt x="53" y="0"/>
                  </a:lnTo>
                  <a:lnTo>
                    <a:pt x="57" y="3"/>
                  </a:lnTo>
                  <a:lnTo>
                    <a:pt x="66" y="7"/>
                  </a:lnTo>
                  <a:lnTo>
                    <a:pt x="70" y="3"/>
                  </a:lnTo>
                  <a:lnTo>
                    <a:pt x="76" y="5"/>
                  </a:lnTo>
                  <a:lnTo>
                    <a:pt x="78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636"/>
            <p:cNvSpPr>
              <a:spLocks/>
            </p:cNvSpPr>
            <p:nvPr/>
          </p:nvSpPr>
          <p:spPr bwMode="auto">
            <a:xfrm>
              <a:off x="2149" y="3222"/>
              <a:ext cx="46" cy="177"/>
            </a:xfrm>
            <a:custGeom>
              <a:avLst/>
              <a:gdLst>
                <a:gd name="T0" fmla="*/ 12 w 46"/>
                <a:gd name="T1" fmla="*/ 2 h 177"/>
                <a:gd name="T2" fmla="*/ 21 w 46"/>
                <a:gd name="T3" fmla="*/ 14 h 177"/>
                <a:gd name="T4" fmla="*/ 25 w 46"/>
                <a:gd name="T5" fmla="*/ 38 h 177"/>
                <a:gd name="T6" fmla="*/ 27 w 46"/>
                <a:gd name="T7" fmla="*/ 55 h 177"/>
                <a:gd name="T8" fmla="*/ 31 w 46"/>
                <a:gd name="T9" fmla="*/ 62 h 177"/>
                <a:gd name="T10" fmla="*/ 37 w 46"/>
                <a:gd name="T11" fmla="*/ 70 h 177"/>
                <a:gd name="T12" fmla="*/ 35 w 46"/>
                <a:gd name="T13" fmla="*/ 84 h 177"/>
                <a:gd name="T14" fmla="*/ 28 w 46"/>
                <a:gd name="T15" fmla="*/ 105 h 177"/>
                <a:gd name="T16" fmla="*/ 30 w 46"/>
                <a:gd name="T17" fmla="*/ 114 h 177"/>
                <a:gd name="T18" fmla="*/ 31 w 46"/>
                <a:gd name="T19" fmla="*/ 131 h 177"/>
                <a:gd name="T20" fmla="*/ 33 w 46"/>
                <a:gd name="T21" fmla="*/ 144 h 177"/>
                <a:gd name="T22" fmla="*/ 33 w 46"/>
                <a:gd name="T23" fmla="*/ 149 h 177"/>
                <a:gd name="T24" fmla="*/ 34 w 46"/>
                <a:gd name="T25" fmla="*/ 153 h 177"/>
                <a:gd name="T26" fmla="*/ 39 w 46"/>
                <a:gd name="T27" fmla="*/ 156 h 177"/>
                <a:gd name="T28" fmla="*/ 46 w 46"/>
                <a:gd name="T29" fmla="*/ 176 h 177"/>
                <a:gd name="T30" fmla="*/ 43 w 46"/>
                <a:gd name="T31" fmla="*/ 176 h 177"/>
                <a:gd name="T32" fmla="*/ 36 w 46"/>
                <a:gd name="T33" fmla="*/ 170 h 177"/>
                <a:gd name="T34" fmla="*/ 33 w 46"/>
                <a:gd name="T35" fmla="*/ 164 h 177"/>
                <a:gd name="T36" fmla="*/ 28 w 46"/>
                <a:gd name="T37" fmla="*/ 170 h 177"/>
                <a:gd name="T38" fmla="*/ 24 w 46"/>
                <a:gd name="T39" fmla="*/ 170 h 177"/>
                <a:gd name="T40" fmla="*/ 22 w 46"/>
                <a:gd name="T41" fmla="*/ 163 h 177"/>
                <a:gd name="T42" fmla="*/ 22 w 46"/>
                <a:gd name="T43" fmla="*/ 156 h 177"/>
                <a:gd name="T44" fmla="*/ 22 w 46"/>
                <a:gd name="T45" fmla="*/ 151 h 177"/>
                <a:gd name="T46" fmla="*/ 16 w 46"/>
                <a:gd name="T47" fmla="*/ 145 h 177"/>
                <a:gd name="T48" fmla="*/ 15 w 46"/>
                <a:gd name="T49" fmla="*/ 129 h 177"/>
                <a:gd name="T50" fmla="*/ 10 w 46"/>
                <a:gd name="T51" fmla="*/ 115 h 177"/>
                <a:gd name="T52" fmla="*/ 3 w 46"/>
                <a:gd name="T53" fmla="*/ 97 h 177"/>
                <a:gd name="T54" fmla="*/ 7 w 46"/>
                <a:gd name="T55" fmla="*/ 89 h 177"/>
                <a:gd name="T56" fmla="*/ 13 w 46"/>
                <a:gd name="T57" fmla="*/ 78 h 177"/>
                <a:gd name="T58" fmla="*/ 10 w 46"/>
                <a:gd name="T59" fmla="*/ 39 h 177"/>
                <a:gd name="T60" fmla="*/ 12 w 46"/>
                <a:gd name="T61" fmla="*/ 31 h 177"/>
                <a:gd name="T62" fmla="*/ 6 w 46"/>
                <a:gd name="T63" fmla="*/ 24 h 177"/>
                <a:gd name="T64" fmla="*/ 0 w 46"/>
                <a:gd name="T65" fmla="*/ 14 h 177"/>
                <a:gd name="T66" fmla="*/ 1 w 46"/>
                <a:gd name="T67" fmla="*/ 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6" h="177">
                  <a:moveTo>
                    <a:pt x="4" y="0"/>
                  </a:moveTo>
                  <a:lnTo>
                    <a:pt x="12" y="2"/>
                  </a:lnTo>
                  <a:lnTo>
                    <a:pt x="19" y="10"/>
                  </a:lnTo>
                  <a:lnTo>
                    <a:pt x="21" y="14"/>
                  </a:lnTo>
                  <a:lnTo>
                    <a:pt x="24" y="26"/>
                  </a:lnTo>
                  <a:lnTo>
                    <a:pt x="25" y="38"/>
                  </a:lnTo>
                  <a:lnTo>
                    <a:pt x="28" y="43"/>
                  </a:lnTo>
                  <a:lnTo>
                    <a:pt x="27" y="55"/>
                  </a:lnTo>
                  <a:lnTo>
                    <a:pt x="28" y="57"/>
                  </a:lnTo>
                  <a:lnTo>
                    <a:pt x="31" y="62"/>
                  </a:lnTo>
                  <a:lnTo>
                    <a:pt x="34" y="63"/>
                  </a:lnTo>
                  <a:lnTo>
                    <a:pt x="37" y="70"/>
                  </a:lnTo>
                  <a:lnTo>
                    <a:pt x="37" y="73"/>
                  </a:lnTo>
                  <a:lnTo>
                    <a:pt x="35" y="84"/>
                  </a:lnTo>
                  <a:lnTo>
                    <a:pt x="30" y="95"/>
                  </a:lnTo>
                  <a:lnTo>
                    <a:pt x="28" y="105"/>
                  </a:lnTo>
                  <a:lnTo>
                    <a:pt x="28" y="110"/>
                  </a:lnTo>
                  <a:lnTo>
                    <a:pt x="30" y="114"/>
                  </a:lnTo>
                  <a:lnTo>
                    <a:pt x="30" y="125"/>
                  </a:lnTo>
                  <a:lnTo>
                    <a:pt x="31" y="131"/>
                  </a:lnTo>
                  <a:lnTo>
                    <a:pt x="31" y="137"/>
                  </a:lnTo>
                  <a:lnTo>
                    <a:pt x="33" y="144"/>
                  </a:lnTo>
                  <a:lnTo>
                    <a:pt x="33" y="145"/>
                  </a:lnTo>
                  <a:lnTo>
                    <a:pt x="33" y="149"/>
                  </a:lnTo>
                  <a:lnTo>
                    <a:pt x="33" y="152"/>
                  </a:lnTo>
                  <a:lnTo>
                    <a:pt x="34" y="153"/>
                  </a:lnTo>
                  <a:lnTo>
                    <a:pt x="37" y="154"/>
                  </a:lnTo>
                  <a:lnTo>
                    <a:pt x="39" y="156"/>
                  </a:lnTo>
                  <a:lnTo>
                    <a:pt x="46" y="172"/>
                  </a:lnTo>
                  <a:lnTo>
                    <a:pt x="46" y="176"/>
                  </a:lnTo>
                  <a:lnTo>
                    <a:pt x="44" y="177"/>
                  </a:lnTo>
                  <a:lnTo>
                    <a:pt x="43" y="176"/>
                  </a:lnTo>
                  <a:lnTo>
                    <a:pt x="39" y="170"/>
                  </a:lnTo>
                  <a:lnTo>
                    <a:pt x="36" y="170"/>
                  </a:lnTo>
                  <a:lnTo>
                    <a:pt x="34" y="164"/>
                  </a:lnTo>
                  <a:lnTo>
                    <a:pt x="33" y="164"/>
                  </a:lnTo>
                  <a:lnTo>
                    <a:pt x="30" y="170"/>
                  </a:lnTo>
                  <a:lnTo>
                    <a:pt x="28" y="170"/>
                  </a:lnTo>
                  <a:lnTo>
                    <a:pt x="25" y="170"/>
                  </a:lnTo>
                  <a:lnTo>
                    <a:pt x="24" y="170"/>
                  </a:lnTo>
                  <a:lnTo>
                    <a:pt x="22" y="166"/>
                  </a:lnTo>
                  <a:lnTo>
                    <a:pt x="22" y="163"/>
                  </a:lnTo>
                  <a:lnTo>
                    <a:pt x="22" y="160"/>
                  </a:lnTo>
                  <a:lnTo>
                    <a:pt x="22" y="156"/>
                  </a:lnTo>
                  <a:lnTo>
                    <a:pt x="22" y="153"/>
                  </a:lnTo>
                  <a:lnTo>
                    <a:pt x="22" y="151"/>
                  </a:lnTo>
                  <a:lnTo>
                    <a:pt x="18" y="147"/>
                  </a:lnTo>
                  <a:lnTo>
                    <a:pt x="16" y="145"/>
                  </a:lnTo>
                  <a:lnTo>
                    <a:pt x="15" y="138"/>
                  </a:lnTo>
                  <a:lnTo>
                    <a:pt x="15" y="129"/>
                  </a:lnTo>
                  <a:lnTo>
                    <a:pt x="13" y="129"/>
                  </a:lnTo>
                  <a:lnTo>
                    <a:pt x="10" y="115"/>
                  </a:lnTo>
                  <a:lnTo>
                    <a:pt x="3" y="101"/>
                  </a:lnTo>
                  <a:lnTo>
                    <a:pt x="3" y="97"/>
                  </a:lnTo>
                  <a:lnTo>
                    <a:pt x="4" y="94"/>
                  </a:lnTo>
                  <a:lnTo>
                    <a:pt x="7" y="89"/>
                  </a:lnTo>
                  <a:lnTo>
                    <a:pt x="10" y="86"/>
                  </a:lnTo>
                  <a:lnTo>
                    <a:pt x="13" y="78"/>
                  </a:lnTo>
                  <a:lnTo>
                    <a:pt x="12" y="54"/>
                  </a:lnTo>
                  <a:lnTo>
                    <a:pt x="10" y="39"/>
                  </a:lnTo>
                  <a:lnTo>
                    <a:pt x="12" y="35"/>
                  </a:lnTo>
                  <a:lnTo>
                    <a:pt x="12" y="31"/>
                  </a:lnTo>
                  <a:lnTo>
                    <a:pt x="9" y="26"/>
                  </a:lnTo>
                  <a:lnTo>
                    <a:pt x="6" y="24"/>
                  </a:lnTo>
                  <a:lnTo>
                    <a:pt x="4" y="23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1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637"/>
            <p:cNvSpPr>
              <a:spLocks/>
            </p:cNvSpPr>
            <p:nvPr/>
          </p:nvSpPr>
          <p:spPr bwMode="auto">
            <a:xfrm>
              <a:off x="1985" y="2993"/>
              <a:ext cx="69" cy="198"/>
            </a:xfrm>
            <a:custGeom>
              <a:avLst/>
              <a:gdLst>
                <a:gd name="T0" fmla="*/ 6 w 69"/>
                <a:gd name="T1" fmla="*/ 0 h 198"/>
                <a:gd name="T2" fmla="*/ 9 w 69"/>
                <a:gd name="T3" fmla="*/ 3 h 198"/>
                <a:gd name="T4" fmla="*/ 9 w 69"/>
                <a:gd name="T5" fmla="*/ 9 h 198"/>
                <a:gd name="T6" fmla="*/ 11 w 69"/>
                <a:gd name="T7" fmla="*/ 15 h 198"/>
                <a:gd name="T8" fmla="*/ 11 w 69"/>
                <a:gd name="T9" fmla="*/ 22 h 198"/>
                <a:gd name="T10" fmla="*/ 12 w 69"/>
                <a:gd name="T11" fmla="*/ 29 h 198"/>
                <a:gd name="T12" fmla="*/ 15 w 69"/>
                <a:gd name="T13" fmla="*/ 34 h 198"/>
                <a:gd name="T14" fmla="*/ 18 w 69"/>
                <a:gd name="T15" fmla="*/ 38 h 198"/>
                <a:gd name="T16" fmla="*/ 18 w 69"/>
                <a:gd name="T17" fmla="*/ 51 h 198"/>
                <a:gd name="T18" fmla="*/ 18 w 69"/>
                <a:gd name="T19" fmla="*/ 61 h 198"/>
                <a:gd name="T20" fmla="*/ 21 w 69"/>
                <a:gd name="T21" fmla="*/ 64 h 198"/>
                <a:gd name="T22" fmla="*/ 24 w 69"/>
                <a:gd name="T23" fmla="*/ 68 h 198"/>
                <a:gd name="T24" fmla="*/ 23 w 69"/>
                <a:gd name="T25" fmla="*/ 77 h 198"/>
                <a:gd name="T26" fmla="*/ 24 w 69"/>
                <a:gd name="T27" fmla="*/ 86 h 198"/>
                <a:gd name="T28" fmla="*/ 27 w 69"/>
                <a:gd name="T29" fmla="*/ 95 h 198"/>
                <a:gd name="T30" fmla="*/ 26 w 69"/>
                <a:gd name="T31" fmla="*/ 99 h 198"/>
                <a:gd name="T32" fmla="*/ 21 w 69"/>
                <a:gd name="T33" fmla="*/ 102 h 198"/>
                <a:gd name="T34" fmla="*/ 24 w 69"/>
                <a:gd name="T35" fmla="*/ 112 h 198"/>
                <a:gd name="T36" fmla="*/ 38 w 69"/>
                <a:gd name="T37" fmla="*/ 119 h 198"/>
                <a:gd name="T38" fmla="*/ 49 w 69"/>
                <a:gd name="T39" fmla="*/ 132 h 198"/>
                <a:gd name="T40" fmla="*/ 49 w 69"/>
                <a:gd name="T41" fmla="*/ 138 h 198"/>
                <a:gd name="T42" fmla="*/ 49 w 69"/>
                <a:gd name="T43" fmla="*/ 147 h 198"/>
                <a:gd name="T44" fmla="*/ 54 w 69"/>
                <a:gd name="T45" fmla="*/ 162 h 198"/>
                <a:gd name="T46" fmla="*/ 58 w 69"/>
                <a:gd name="T47" fmla="*/ 170 h 198"/>
                <a:gd name="T48" fmla="*/ 61 w 69"/>
                <a:gd name="T49" fmla="*/ 178 h 198"/>
                <a:gd name="T50" fmla="*/ 69 w 69"/>
                <a:gd name="T51" fmla="*/ 190 h 198"/>
                <a:gd name="T52" fmla="*/ 63 w 69"/>
                <a:gd name="T53" fmla="*/ 198 h 198"/>
                <a:gd name="T54" fmla="*/ 56 w 69"/>
                <a:gd name="T55" fmla="*/ 191 h 198"/>
                <a:gd name="T56" fmla="*/ 52 w 69"/>
                <a:gd name="T57" fmla="*/ 191 h 198"/>
                <a:gd name="T58" fmla="*/ 49 w 69"/>
                <a:gd name="T59" fmla="*/ 190 h 198"/>
                <a:gd name="T60" fmla="*/ 49 w 69"/>
                <a:gd name="T61" fmla="*/ 184 h 198"/>
                <a:gd name="T62" fmla="*/ 49 w 69"/>
                <a:gd name="T63" fmla="*/ 180 h 198"/>
                <a:gd name="T64" fmla="*/ 47 w 69"/>
                <a:gd name="T65" fmla="*/ 177 h 198"/>
                <a:gd name="T66" fmla="*/ 43 w 69"/>
                <a:gd name="T67" fmla="*/ 153 h 198"/>
                <a:gd name="T68" fmla="*/ 37 w 69"/>
                <a:gd name="T69" fmla="*/ 145 h 198"/>
                <a:gd name="T70" fmla="*/ 27 w 69"/>
                <a:gd name="T71" fmla="*/ 142 h 198"/>
                <a:gd name="T72" fmla="*/ 20 w 69"/>
                <a:gd name="T73" fmla="*/ 133 h 198"/>
                <a:gd name="T74" fmla="*/ 15 w 69"/>
                <a:gd name="T75" fmla="*/ 128 h 198"/>
                <a:gd name="T76" fmla="*/ 12 w 69"/>
                <a:gd name="T77" fmla="*/ 117 h 198"/>
                <a:gd name="T78" fmla="*/ 9 w 69"/>
                <a:gd name="T79" fmla="*/ 112 h 198"/>
                <a:gd name="T80" fmla="*/ 6 w 69"/>
                <a:gd name="T81" fmla="*/ 101 h 198"/>
                <a:gd name="T82" fmla="*/ 8 w 69"/>
                <a:gd name="T83" fmla="*/ 92 h 198"/>
                <a:gd name="T84" fmla="*/ 8 w 69"/>
                <a:gd name="T85" fmla="*/ 85 h 198"/>
                <a:gd name="T86" fmla="*/ 3 w 69"/>
                <a:gd name="T87" fmla="*/ 76 h 198"/>
                <a:gd name="T88" fmla="*/ 0 w 69"/>
                <a:gd name="T89" fmla="*/ 64 h 198"/>
                <a:gd name="T90" fmla="*/ 0 w 69"/>
                <a:gd name="T91" fmla="*/ 54 h 198"/>
                <a:gd name="T92" fmla="*/ 3 w 69"/>
                <a:gd name="T93" fmla="*/ 38 h 198"/>
                <a:gd name="T94" fmla="*/ 3 w 69"/>
                <a:gd name="T95" fmla="*/ 32 h 198"/>
                <a:gd name="T96" fmla="*/ 0 w 69"/>
                <a:gd name="T97" fmla="*/ 33 h 198"/>
                <a:gd name="T98" fmla="*/ 0 w 69"/>
                <a:gd name="T99" fmla="*/ 30 h 198"/>
                <a:gd name="T100" fmla="*/ 0 w 69"/>
                <a:gd name="T101" fmla="*/ 22 h 198"/>
                <a:gd name="T102" fmla="*/ 3 w 69"/>
                <a:gd name="T103" fmla="*/ 13 h 198"/>
                <a:gd name="T104" fmla="*/ 5 w 69"/>
                <a:gd name="T105" fmla="*/ 5 h 198"/>
                <a:gd name="T106" fmla="*/ 6 w 69"/>
                <a:gd name="T10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9" h="198">
                  <a:moveTo>
                    <a:pt x="6" y="0"/>
                  </a:moveTo>
                  <a:lnTo>
                    <a:pt x="9" y="3"/>
                  </a:lnTo>
                  <a:lnTo>
                    <a:pt x="9" y="9"/>
                  </a:lnTo>
                  <a:lnTo>
                    <a:pt x="11" y="15"/>
                  </a:lnTo>
                  <a:lnTo>
                    <a:pt x="11" y="22"/>
                  </a:lnTo>
                  <a:lnTo>
                    <a:pt x="12" y="29"/>
                  </a:lnTo>
                  <a:lnTo>
                    <a:pt x="15" y="34"/>
                  </a:lnTo>
                  <a:lnTo>
                    <a:pt x="18" y="38"/>
                  </a:lnTo>
                  <a:lnTo>
                    <a:pt x="18" y="51"/>
                  </a:lnTo>
                  <a:lnTo>
                    <a:pt x="18" y="61"/>
                  </a:lnTo>
                  <a:lnTo>
                    <a:pt x="21" y="64"/>
                  </a:lnTo>
                  <a:lnTo>
                    <a:pt x="24" y="68"/>
                  </a:lnTo>
                  <a:lnTo>
                    <a:pt x="23" y="77"/>
                  </a:lnTo>
                  <a:lnTo>
                    <a:pt x="24" y="86"/>
                  </a:lnTo>
                  <a:lnTo>
                    <a:pt x="27" y="95"/>
                  </a:lnTo>
                  <a:lnTo>
                    <a:pt x="26" y="99"/>
                  </a:lnTo>
                  <a:lnTo>
                    <a:pt x="21" y="102"/>
                  </a:lnTo>
                  <a:lnTo>
                    <a:pt x="24" y="112"/>
                  </a:lnTo>
                  <a:lnTo>
                    <a:pt x="38" y="119"/>
                  </a:lnTo>
                  <a:lnTo>
                    <a:pt x="49" y="132"/>
                  </a:lnTo>
                  <a:lnTo>
                    <a:pt x="49" y="138"/>
                  </a:lnTo>
                  <a:lnTo>
                    <a:pt x="49" y="147"/>
                  </a:lnTo>
                  <a:lnTo>
                    <a:pt x="54" y="162"/>
                  </a:lnTo>
                  <a:lnTo>
                    <a:pt x="58" y="170"/>
                  </a:lnTo>
                  <a:lnTo>
                    <a:pt x="61" y="178"/>
                  </a:lnTo>
                  <a:lnTo>
                    <a:pt x="69" y="190"/>
                  </a:lnTo>
                  <a:lnTo>
                    <a:pt x="63" y="198"/>
                  </a:lnTo>
                  <a:lnTo>
                    <a:pt x="56" y="191"/>
                  </a:lnTo>
                  <a:lnTo>
                    <a:pt x="52" y="191"/>
                  </a:lnTo>
                  <a:lnTo>
                    <a:pt x="49" y="190"/>
                  </a:lnTo>
                  <a:lnTo>
                    <a:pt x="49" y="184"/>
                  </a:lnTo>
                  <a:lnTo>
                    <a:pt x="49" y="180"/>
                  </a:lnTo>
                  <a:lnTo>
                    <a:pt x="47" y="177"/>
                  </a:lnTo>
                  <a:lnTo>
                    <a:pt x="43" y="153"/>
                  </a:lnTo>
                  <a:lnTo>
                    <a:pt x="37" y="145"/>
                  </a:lnTo>
                  <a:lnTo>
                    <a:pt x="27" y="142"/>
                  </a:lnTo>
                  <a:lnTo>
                    <a:pt x="20" y="133"/>
                  </a:lnTo>
                  <a:lnTo>
                    <a:pt x="15" y="128"/>
                  </a:lnTo>
                  <a:lnTo>
                    <a:pt x="12" y="117"/>
                  </a:lnTo>
                  <a:lnTo>
                    <a:pt x="9" y="112"/>
                  </a:lnTo>
                  <a:lnTo>
                    <a:pt x="6" y="101"/>
                  </a:lnTo>
                  <a:lnTo>
                    <a:pt x="8" y="92"/>
                  </a:lnTo>
                  <a:lnTo>
                    <a:pt x="8" y="85"/>
                  </a:lnTo>
                  <a:lnTo>
                    <a:pt x="3" y="76"/>
                  </a:lnTo>
                  <a:lnTo>
                    <a:pt x="0" y="64"/>
                  </a:lnTo>
                  <a:lnTo>
                    <a:pt x="0" y="54"/>
                  </a:lnTo>
                  <a:lnTo>
                    <a:pt x="3" y="38"/>
                  </a:lnTo>
                  <a:lnTo>
                    <a:pt x="3" y="32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2"/>
                  </a:lnTo>
                  <a:lnTo>
                    <a:pt x="3" y="13"/>
                  </a:lnTo>
                  <a:lnTo>
                    <a:pt x="5" y="5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638"/>
            <p:cNvSpPr>
              <a:spLocks/>
            </p:cNvSpPr>
            <p:nvPr/>
          </p:nvSpPr>
          <p:spPr bwMode="auto">
            <a:xfrm>
              <a:off x="1910" y="3476"/>
              <a:ext cx="64" cy="48"/>
            </a:xfrm>
            <a:custGeom>
              <a:avLst/>
              <a:gdLst>
                <a:gd name="T0" fmla="*/ 55 w 64"/>
                <a:gd name="T1" fmla="*/ 1 h 48"/>
                <a:gd name="T2" fmla="*/ 51 w 64"/>
                <a:gd name="T3" fmla="*/ 1 h 48"/>
                <a:gd name="T4" fmla="*/ 43 w 64"/>
                <a:gd name="T5" fmla="*/ 0 h 48"/>
                <a:gd name="T6" fmla="*/ 39 w 64"/>
                <a:gd name="T7" fmla="*/ 2 h 48"/>
                <a:gd name="T8" fmla="*/ 39 w 64"/>
                <a:gd name="T9" fmla="*/ 4 h 48"/>
                <a:gd name="T10" fmla="*/ 36 w 64"/>
                <a:gd name="T11" fmla="*/ 4 h 48"/>
                <a:gd name="T12" fmla="*/ 33 w 64"/>
                <a:gd name="T13" fmla="*/ 11 h 48"/>
                <a:gd name="T14" fmla="*/ 27 w 64"/>
                <a:gd name="T15" fmla="*/ 10 h 48"/>
                <a:gd name="T16" fmla="*/ 24 w 64"/>
                <a:gd name="T17" fmla="*/ 11 h 48"/>
                <a:gd name="T18" fmla="*/ 24 w 64"/>
                <a:gd name="T19" fmla="*/ 12 h 48"/>
                <a:gd name="T20" fmla="*/ 21 w 64"/>
                <a:gd name="T21" fmla="*/ 15 h 48"/>
                <a:gd name="T22" fmla="*/ 19 w 64"/>
                <a:gd name="T23" fmla="*/ 16 h 48"/>
                <a:gd name="T24" fmla="*/ 15 w 64"/>
                <a:gd name="T25" fmla="*/ 24 h 48"/>
                <a:gd name="T26" fmla="*/ 9 w 64"/>
                <a:gd name="T27" fmla="*/ 30 h 48"/>
                <a:gd name="T28" fmla="*/ 7 w 64"/>
                <a:gd name="T29" fmla="*/ 33 h 48"/>
                <a:gd name="T30" fmla="*/ 7 w 64"/>
                <a:gd name="T31" fmla="*/ 36 h 48"/>
                <a:gd name="T32" fmla="*/ 6 w 64"/>
                <a:gd name="T33" fmla="*/ 40 h 48"/>
                <a:gd name="T34" fmla="*/ 3 w 64"/>
                <a:gd name="T35" fmla="*/ 42 h 48"/>
                <a:gd name="T36" fmla="*/ 0 w 64"/>
                <a:gd name="T37" fmla="*/ 48 h 48"/>
                <a:gd name="T38" fmla="*/ 3 w 64"/>
                <a:gd name="T39" fmla="*/ 48 h 48"/>
                <a:gd name="T40" fmla="*/ 6 w 64"/>
                <a:gd name="T41" fmla="*/ 45 h 48"/>
                <a:gd name="T42" fmla="*/ 9 w 64"/>
                <a:gd name="T43" fmla="*/ 40 h 48"/>
                <a:gd name="T44" fmla="*/ 12 w 64"/>
                <a:gd name="T45" fmla="*/ 39 h 48"/>
                <a:gd name="T46" fmla="*/ 13 w 64"/>
                <a:gd name="T47" fmla="*/ 36 h 48"/>
                <a:gd name="T48" fmla="*/ 16 w 64"/>
                <a:gd name="T49" fmla="*/ 34 h 48"/>
                <a:gd name="T50" fmla="*/ 18 w 64"/>
                <a:gd name="T51" fmla="*/ 31 h 48"/>
                <a:gd name="T52" fmla="*/ 21 w 64"/>
                <a:gd name="T53" fmla="*/ 28 h 48"/>
                <a:gd name="T54" fmla="*/ 24 w 64"/>
                <a:gd name="T55" fmla="*/ 27 h 48"/>
                <a:gd name="T56" fmla="*/ 25 w 64"/>
                <a:gd name="T57" fmla="*/ 24 h 48"/>
                <a:gd name="T58" fmla="*/ 27 w 64"/>
                <a:gd name="T59" fmla="*/ 23 h 48"/>
                <a:gd name="T60" fmla="*/ 31 w 64"/>
                <a:gd name="T61" fmla="*/ 20 h 48"/>
                <a:gd name="T62" fmla="*/ 33 w 64"/>
                <a:gd name="T63" fmla="*/ 21 h 48"/>
                <a:gd name="T64" fmla="*/ 34 w 64"/>
                <a:gd name="T65" fmla="*/ 20 h 48"/>
                <a:gd name="T66" fmla="*/ 34 w 64"/>
                <a:gd name="T67" fmla="*/ 18 h 48"/>
                <a:gd name="T68" fmla="*/ 34 w 64"/>
                <a:gd name="T69" fmla="*/ 16 h 48"/>
                <a:gd name="T70" fmla="*/ 36 w 64"/>
                <a:gd name="T71" fmla="*/ 15 h 48"/>
                <a:gd name="T72" fmla="*/ 39 w 64"/>
                <a:gd name="T73" fmla="*/ 13 h 48"/>
                <a:gd name="T74" fmla="*/ 42 w 64"/>
                <a:gd name="T75" fmla="*/ 12 h 48"/>
                <a:gd name="T76" fmla="*/ 42 w 64"/>
                <a:gd name="T77" fmla="*/ 12 h 48"/>
                <a:gd name="T78" fmla="*/ 45 w 64"/>
                <a:gd name="T79" fmla="*/ 13 h 48"/>
                <a:gd name="T80" fmla="*/ 46 w 64"/>
                <a:gd name="T81" fmla="*/ 12 h 48"/>
                <a:gd name="T82" fmla="*/ 48 w 64"/>
                <a:gd name="T83" fmla="*/ 10 h 48"/>
                <a:gd name="T84" fmla="*/ 48 w 64"/>
                <a:gd name="T85" fmla="*/ 8 h 48"/>
                <a:gd name="T86" fmla="*/ 51 w 64"/>
                <a:gd name="T87" fmla="*/ 10 h 48"/>
                <a:gd name="T88" fmla="*/ 57 w 64"/>
                <a:gd name="T89" fmla="*/ 12 h 48"/>
                <a:gd name="T90" fmla="*/ 58 w 64"/>
                <a:gd name="T91" fmla="*/ 12 h 48"/>
                <a:gd name="T92" fmla="*/ 60 w 64"/>
                <a:gd name="T93" fmla="*/ 10 h 48"/>
                <a:gd name="T94" fmla="*/ 64 w 64"/>
                <a:gd name="T95" fmla="*/ 8 h 48"/>
                <a:gd name="T96" fmla="*/ 63 w 64"/>
                <a:gd name="T97" fmla="*/ 5 h 48"/>
                <a:gd name="T98" fmla="*/ 55 w 64"/>
                <a:gd name="T99" fmla="*/ 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4" h="48">
                  <a:moveTo>
                    <a:pt x="55" y="1"/>
                  </a:moveTo>
                  <a:lnTo>
                    <a:pt x="51" y="1"/>
                  </a:lnTo>
                  <a:lnTo>
                    <a:pt x="43" y="0"/>
                  </a:lnTo>
                  <a:lnTo>
                    <a:pt x="39" y="2"/>
                  </a:lnTo>
                  <a:lnTo>
                    <a:pt x="39" y="4"/>
                  </a:lnTo>
                  <a:lnTo>
                    <a:pt x="36" y="4"/>
                  </a:lnTo>
                  <a:lnTo>
                    <a:pt x="33" y="11"/>
                  </a:lnTo>
                  <a:lnTo>
                    <a:pt x="27" y="10"/>
                  </a:lnTo>
                  <a:lnTo>
                    <a:pt x="24" y="11"/>
                  </a:lnTo>
                  <a:lnTo>
                    <a:pt x="24" y="12"/>
                  </a:lnTo>
                  <a:lnTo>
                    <a:pt x="21" y="15"/>
                  </a:lnTo>
                  <a:lnTo>
                    <a:pt x="19" y="16"/>
                  </a:lnTo>
                  <a:lnTo>
                    <a:pt x="15" y="24"/>
                  </a:lnTo>
                  <a:lnTo>
                    <a:pt x="9" y="30"/>
                  </a:lnTo>
                  <a:lnTo>
                    <a:pt x="7" y="33"/>
                  </a:lnTo>
                  <a:lnTo>
                    <a:pt x="7" y="36"/>
                  </a:lnTo>
                  <a:lnTo>
                    <a:pt x="6" y="40"/>
                  </a:lnTo>
                  <a:lnTo>
                    <a:pt x="3" y="42"/>
                  </a:lnTo>
                  <a:lnTo>
                    <a:pt x="0" y="48"/>
                  </a:lnTo>
                  <a:lnTo>
                    <a:pt x="3" y="48"/>
                  </a:lnTo>
                  <a:lnTo>
                    <a:pt x="6" y="45"/>
                  </a:lnTo>
                  <a:lnTo>
                    <a:pt x="9" y="40"/>
                  </a:lnTo>
                  <a:lnTo>
                    <a:pt x="12" y="39"/>
                  </a:lnTo>
                  <a:lnTo>
                    <a:pt x="13" y="36"/>
                  </a:lnTo>
                  <a:lnTo>
                    <a:pt x="16" y="34"/>
                  </a:lnTo>
                  <a:lnTo>
                    <a:pt x="18" y="31"/>
                  </a:lnTo>
                  <a:lnTo>
                    <a:pt x="21" y="28"/>
                  </a:lnTo>
                  <a:lnTo>
                    <a:pt x="24" y="27"/>
                  </a:lnTo>
                  <a:lnTo>
                    <a:pt x="25" y="24"/>
                  </a:lnTo>
                  <a:lnTo>
                    <a:pt x="27" y="23"/>
                  </a:lnTo>
                  <a:lnTo>
                    <a:pt x="31" y="20"/>
                  </a:lnTo>
                  <a:lnTo>
                    <a:pt x="33" y="21"/>
                  </a:lnTo>
                  <a:lnTo>
                    <a:pt x="34" y="20"/>
                  </a:lnTo>
                  <a:lnTo>
                    <a:pt x="34" y="18"/>
                  </a:lnTo>
                  <a:lnTo>
                    <a:pt x="34" y="16"/>
                  </a:lnTo>
                  <a:lnTo>
                    <a:pt x="36" y="15"/>
                  </a:lnTo>
                  <a:lnTo>
                    <a:pt x="39" y="13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5" y="13"/>
                  </a:lnTo>
                  <a:lnTo>
                    <a:pt x="46" y="12"/>
                  </a:lnTo>
                  <a:lnTo>
                    <a:pt x="48" y="10"/>
                  </a:lnTo>
                  <a:lnTo>
                    <a:pt x="48" y="8"/>
                  </a:lnTo>
                  <a:lnTo>
                    <a:pt x="51" y="10"/>
                  </a:lnTo>
                  <a:lnTo>
                    <a:pt x="57" y="12"/>
                  </a:lnTo>
                  <a:lnTo>
                    <a:pt x="58" y="12"/>
                  </a:lnTo>
                  <a:lnTo>
                    <a:pt x="60" y="10"/>
                  </a:lnTo>
                  <a:lnTo>
                    <a:pt x="64" y="8"/>
                  </a:lnTo>
                  <a:lnTo>
                    <a:pt x="63" y="5"/>
                  </a:lnTo>
                  <a:lnTo>
                    <a:pt x="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639"/>
            <p:cNvSpPr>
              <a:spLocks/>
            </p:cNvSpPr>
            <p:nvPr/>
          </p:nvSpPr>
          <p:spPr bwMode="auto">
            <a:xfrm>
              <a:off x="2042" y="3441"/>
              <a:ext cx="50" cy="28"/>
            </a:xfrm>
            <a:custGeom>
              <a:avLst/>
              <a:gdLst>
                <a:gd name="T0" fmla="*/ 13 w 50"/>
                <a:gd name="T1" fmla="*/ 28 h 28"/>
                <a:gd name="T2" fmla="*/ 5 w 50"/>
                <a:gd name="T3" fmla="*/ 20 h 28"/>
                <a:gd name="T4" fmla="*/ 3 w 50"/>
                <a:gd name="T5" fmla="*/ 18 h 28"/>
                <a:gd name="T6" fmla="*/ 0 w 50"/>
                <a:gd name="T7" fmla="*/ 15 h 28"/>
                <a:gd name="T8" fmla="*/ 0 w 50"/>
                <a:gd name="T9" fmla="*/ 5 h 28"/>
                <a:gd name="T10" fmla="*/ 3 w 50"/>
                <a:gd name="T11" fmla="*/ 0 h 28"/>
                <a:gd name="T12" fmla="*/ 19 w 50"/>
                <a:gd name="T13" fmla="*/ 11 h 28"/>
                <a:gd name="T14" fmla="*/ 37 w 50"/>
                <a:gd name="T15" fmla="*/ 0 h 28"/>
                <a:gd name="T16" fmla="*/ 50 w 50"/>
                <a:gd name="T17" fmla="*/ 9 h 28"/>
                <a:gd name="T18" fmla="*/ 44 w 50"/>
                <a:gd name="T19" fmla="*/ 20 h 28"/>
                <a:gd name="T20" fmla="*/ 38 w 50"/>
                <a:gd name="T21" fmla="*/ 24 h 28"/>
                <a:gd name="T22" fmla="*/ 28 w 50"/>
                <a:gd name="T23" fmla="*/ 28 h 28"/>
                <a:gd name="T24" fmla="*/ 13 w 50"/>
                <a:gd name="T2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" h="28">
                  <a:moveTo>
                    <a:pt x="13" y="28"/>
                  </a:moveTo>
                  <a:lnTo>
                    <a:pt x="5" y="20"/>
                  </a:lnTo>
                  <a:lnTo>
                    <a:pt x="3" y="18"/>
                  </a:lnTo>
                  <a:lnTo>
                    <a:pt x="0" y="15"/>
                  </a:lnTo>
                  <a:lnTo>
                    <a:pt x="0" y="5"/>
                  </a:lnTo>
                  <a:lnTo>
                    <a:pt x="3" y="0"/>
                  </a:lnTo>
                  <a:lnTo>
                    <a:pt x="19" y="11"/>
                  </a:lnTo>
                  <a:lnTo>
                    <a:pt x="37" y="0"/>
                  </a:lnTo>
                  <a:lnTo>
                    <a:pt x="50" y="9"/>
                  </a:lnTo>
                  <a:lnTo>
                    <a:pt x="44" y="20"/>
                  </a:lnTo>
                  <a:lnTo>
                    <a:pt x="38" y="24"/>
                  </a:lnTo>
                  <a:lnTo>
                    <a:pt x="28" y="28"/>
                  </a:lnTo>
                  <a:lnTo>
                    <a:pt x="13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640"/>
            <p:cNvSpPr>
              <a:spLocks/>
            </p:cNvSpPr>
            <p:nvPr/>
          </p:nvSpPr>
          <p:spPr bwMode="auto">
            <a:xfrm>
              <a:off x="1973" y="3185"/>
              <a:ext cx="25" cy="27"/>
            </a:xfrm>
            <a:custGeom>
              <a:avLst/>
              <a:gdLst>
                <a:gd name="T0" fmla="*/ 3 w 25"/>
                <a:gd name="T1" fmla="*/ 17 h 27"/>
                <a:gd name="T2" fmla="*/ 8 w 25"/>
                <a:gd name="T3" fmla="*/ 11 h 27"/>
                <a:gd name="T4" fmla="*/ 9 w 25"/>
                <a:gd name="T5" fmla="*/ 3 h 27"/>
                <a:gd name="T6" fmla="*/ 9 w 25"/>
                <a:gd name="T7" fmla="*/ 1 h 27"/>
                <a:gd name="T8" fmla="*/ 12 w 25"/>
                <a:gd name="T9" fmla="*/ 0 h 27"/>
                <a:gd name="T10" fmla="*/ 13 w 25"/>
                <a:gd name="T11" fmla="*/ 0 h 27"/>
                <a:gd name="T12" fmla="*/ 17 w 25"/>
                <a:gd name="T13" fmla="*/ 1 h 27"/>
                <a:gd name="T14" fmla="*/ 20 w 25"/>
                <a:gd name="T15" fmla="*/ 2 h 27"/>
                <a:gd name="T16" fmla="*/ 23 w 25"/>
                <a:gd name="T17" fmla="*/ 5 h 27"/>
                <a:gd name="T18" fmla="*/ 25 w 25"/>
                <a:gd name="T19" fmla="*/ 9 h 27"/>
                <a:gd name="T20" fmla="*/ 23 w 25"/>
                <a:gd name="T21" fmla="*/ 11 h 27"/>
                <a:gd name="T22" fmla="*/ 20 w 25"/>
                <a:gd name="T23" fmla="*/ 15 h 27"/>
                <a:gd name="T24" fmla="*/ 17 w 25"/>
                <a:gd name="T25" fmla="*/ 18 h 27"/>
                <a:gd name="T26" fmla="*/ 17 w 25"/>
                <a:gd name="T27" fmla="*/ 21 h 27"/>
                <a:gd name="T28" fmla="*/ 15 w 25"/>
                <a:gd name="T29" fmla="*/ 25 h 27"/>
                <a:gd name="T30" fmla="*/ 15 w 25"/>
                <a:gd name="T31" fmla="*/ 27 h 27"/>
                <a:gd name="T32" fmla="*/ 12 w 25"/>
                <a:gd name="T33" fmla="*/ 27 h 27"/>
                <a:gd name="T34" fmla="*/ 9 w 25"/>
                <a:gd name="T35" fmla="*/ 27 h 27"/>
                <a:gd name="T36" fmla="*/ 4 w 25"/>
                <a:gd name="T37" fmla="*/ 27 h 27"/>
                <a:gd name="T38" fmla="*/ 3 w 25"/>
                <a:gd name="T39" fmla="*/ 27 h 27"/>
                <a:gd name="T40" fmla="*/ 1 w 25"/>
                <a:gd name="T41" fmla="*/ 26 h 27"/>
                <a:gd name="T42" fmla="*/ 0 w 25"/>
                <a:gd name="T43" fmla="*/ 25 h 27"/>
                <a:gd name="T44" fmla="*/ 3 w 25"/>
                <a:gd name="T45" fmla="*/ 1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5" h="27">
                  <a:moveTo>
                    <a:pt x="3" y="17"/>
                  </a:moveTo>
                  <a:lnTo>
                    <a:pt x="8" y="11"/>
                  </a:lnTo>
                  <a:lnTo>
                    <a:pt x="9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7" y="1"/>
                  </a:lnTo>
                  <a:lnTo>
                    <a:pt x="20" y="2"/>
                  </a:lnTo>
                  <a:lnTo>
                    <a:pt x="23" y="5"/>
                  </a:lnTo>
                  <a:lnTo>
                    <a:pt x="25" y="9"/>
                  </a:lnTo>
                  <a:lnTo>
                    <a:pt x="23" y="11"/>
                  </a:lnTo>
                  <a:lnTo>
                    <a:pt x="20" y="15"/>
                  </a:lnTo>
                  <a:lnTo>
                    <a:pt x="17" y="18"/>
                  </a:lnTo>
                  <a:lnTo>
                    <a:pt x="17" y="21"/>
                  </a:lnTo>
                  <a:lnTo>
                    <a:pt x="15" y="25"/>
                  </a:lnTo>
                  <a:lnTo>
                    <a:pt x="15" y="27"/>
                  </a:lnTo>
                  <a:lnTo>
                    <a:pt x="12" y="27"/>
                  </a:lnTo>
                  <a:lnTo>
                    <a:pt x="9" y="27"/>
                  </a:lnTo>
                  <a:lnTo>
                    <a:pt x="4" y="27"/>
                  </a:lnTo>
                  <a:lnTo>
                    <a:pt x="3" y="27"/>
                  </a:lnTo>
                  <a:lnTo>
                    <a:pt x="1" y="26"/>
                  </a:lnTo>
                  <a:lnTo>
                    <a:pt x="0" y="25"/>
                  </a:lnTo>
                  <a:lnTo>
                    <a:pt x="3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689" name="Picture 641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5" y="1984"/>
              <a:ext cx="8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90" name="Picture 642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5" y="1984"/>
              <a:ext cx="8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Freeform 643"/>
            <p:cNvSpPr>
              <a:spLocks/>
            </p:cNvSpPr>
            <p:nvPr/>
          </p:nvSpPr>
          <p:spPr bwMode="auto">
            <a:xfrm>
              <a:off x="2049" y="1989"/>
              <a:ext cx="70" cy="90"/>
            </a:xfrm>
            <a:custGeom>
              <a:avLst/>
              <a:gdLst>
                <a:gd name="T0" fmla="*/ 57 w 70"/>
                <a:gd name="T1" fmla="*/ 3 h 90"/>
                <a:gd name="T2" fmla="*/ 60 w 70"/>
                <a:gd name="T3" fmla="*/ 4 h 90"/>
                <a:gd name="T4" fmla="*/ 63 w 70"/>
                <a:gd name="T5" fmla="*/ 7 h 90"/>
                <a:gd name="T6" fmla="*/ 62 w 70"/>
                <a:gd name="T7" fmla="*/ 12 h 90"/>
                <a:gd name="T8" fmla="*/ 56 w 70"/>
                <a:gd name="T9" fmla="*/ 15 h 90"/>
                <a:gd name="T10" fmla="*/ 51 w 70"/>
                <a:gd name="T11" fmla="*/ 18 h 90"/>
                <a:gd name="T12" fmla="*/ 57 w 70"/>
                <a:gd name="T13" fmla="*/ 20 h 90"/>
                <a:gd name="T14" fmla="*/ 62 w 70"/>
                <a:gd name="T15" fmla="*/ 20 h 90"/>
                <a:gd name="T16" fmla="*/ 59 w 70"/>
                <a:gd name="T17" fmla="*/ 26 h 90"/>
                <a:gd name="T18" fmla="*/ 53 w 70"/>
                <a:gd name="T19" fmla="*/ 38 h 90"/>
                <a:gd name="T20" fmla="*/ 48 w 70"/>
                <a:gd name="T21" fmla="*/ 40 h 90"/>
                <a:gd name="T22" fmla="*/ 41 w 70"/>
                <a:gd name="T23" fmla="*/ 38 h 90"/>
                <a:gd name="T24" fmla="*/ 35 w 70"/>
                <a:gd name="T25" fmla="*/ 41 h 90"/>
                <a:gd name="T26" fmla="*/ 27 w 70"/>
                <a:gd name="T27" fmla="*/ 41 h 90"/>
                <a:gd name="T28" fmla="*/ 27 w 70"/>
                <a:gd name="T29" fmla="*/ 47 h 90"/>
                <a:gd name="T30" fmla="*/ 23 w 70"/>
                <a:gd name="T31" fmla="*/ 53 h 90"/>
                <a:gd name="T32" fmla="*/ 17 w 70"/>
                <a:gd name="T33" fmla="*/ 54 h 90"/>
                <a:gd name="T34" fmla="*/ 15 w 70"/>
                <a:gd name="T35" fmla="*/ 64 h 90"/>
                <a:gd name="T36" fmla="*/ 8 w 70"/>
                <a:gd name="T37" fmla="*/ 75 h 90"/>
                <a:gd name="T38" fmla="*/ 5 w 70"/>
                <a:gd name="T39" fmla="*/ 80 h 90"/>
                <a:gd name="T40" fmla="*/ 0 w 70"/>
                <a:gd name="T41" fmla="*/ 83 h 90"/>
                <a:gd name="T42" fmla="*/ 0 w 70"/>
                <a:gd name="T43" fmla="*/ 89 h 90"/>
                <a:gd name="T44" fmla="*/ 3 w 70"/>
                <a:gd name="T45" fmla="*/ 89 h 90"/>
                <a:gd name="T46" fmla="*/ 6 w 70"/>
                <a:gd name="T47" fmla="*/ 84 h 90"/>
                <a:gd name="T48" fmla="*/ 12 w 70"/>
                <a:gd name="T49" fmla="*/ 80 h 90"/>
                <a:gd name="T50" fmla="*/ 18 w 70"/>
                <a:gd name="T51" fmla="*/ 67 h 90"/>
                <a:gd name="T52" fmla="*/ 21 w 70"/>
                <a:gd name="T53" fmla="*/ 62 h 90"/>
                <a:gd name="T54" fmla="*/ 29 w 70"/>
                <a:gd name="T55" fmla="*/ 57 h 90"/>
                <a:gd name="T56" fmla="*/ 30 w 70"/>
                <a:gd name="T57" fmla="*/ 53 h 90"/>
                <a:gd name="T58" fmla="*/ 38 w 70"/>
                <a:gd name="T59" fmla="*/ 46 h 90"/>
                <a:gd name="T60" fmla="*/ 42 w 70"/>
                <a:gd name="T61" fmla="*/ 44 h 90"/>
                <a:gd name="T62" fmla="*/ 48 w 70"/>
                <a:gd name="T63" fmla="*/ 48 h 90"/>
                <a:gd name="T64" fmla="*/ 57 w 70"/>
                <a:gd name="T65" fmla="*/ 37 h 90"/>
                <a:gd name="T66" fmla="*/ 63 w 70"/>
                <a:gd name="T67" fmla="*/ 35 h 90"/>
                <a:gd name="T68" fmla="*/ 70 w 70"/>
                <a:gd name="T69" fmla="*/ 41 h 90"/>
                <a:gd name="T70" fmla="*/ 66 w 70"/>
                <a:gd name="T71" fmla="*/ 35 h 90"/>
                <a:gd name="T72" fmla="*/ 68 w 70"/>
                <a:gd name="T73" fmla="*/ 26 h 90"/>
                <a:gd name="T74" fmla="*/ 68 w 70"/>
                <a:gd name="T75" fmla="*/ 20 h 90"/>
                <a:gd name="T76" fmla="*/ 69 w 70"/>
                <a:gd name="T77" fmla="*/ 12 h 90"/>
                <a:gd name="T78" fmla="*/ 69 w 70"/>
                <a:gd name="T79" fmla="*/ 2 h 90"/>
                <a:gd name="T80" fmla="*/ 62 w 70"/>
                <a:gd name="T81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0" h="90">
                  <a:moveTo>
                    <a:pt x="59" y="1"/>
                  </a:moveTo>
                  <a:lnTo>
                    <a:pt x="57" y="3"/>
                  </a:lnTo>
                  <a:lnTo>
                    <a:pt x="59" y="4"/>
                  </a:lnTo>
                  <a:lnTo>
                    <a:pt x="60" y="4"/>
                  </a:lnTo>
                  <a:lnTo>
                    <a:pt x="62" y="6"/>
                  </a:lnTo>
                  <a:lnTo>
                    <a:pt x="63" y="7"/>
                  </a:lnTo>
                  <a:lnTo>
                    <a:pt x="63" y="10"/>
                  </a:lnTo>
                  <a:lnTo>
                    <a:pt x="62" y="12"/>
                  </a:lnTo>
                  <a:lnTo>
                    <a:pt x="59" y="12"/>
                  </a:lnTo>
                  <a:lnTo>
                    <a:pt x="56" y="15"/>
                  </a:lnTo>
                  <a:lnTo>
                    <a:pt x="53" y="16"/>
                  </a:lnTo>
                  <a:lnTo>
                    <a:pt x="51" y="18"/>
                  </a:lnTo>
                  <a:lnTo>
                    <a:pt x="54" y="20"/>
                  </a:lnTo>
                  <a:lnTo>
                    <a:pt x="57" y="20"/>
                  </a:lnTo>
                  <a:lnTo>
                    <a:pt x="60" y="18"/>
                  </a:lnTo>
                  <a:lnTo>
                    <a:pt x="62" y="20"/>
                  </a:lnTo>
                  <a:lnTo>
                    <a:pt x="62" y="23"/>
                  </a:lnTo>
                  <a:lnTo>
                    <a:pt x="59" y="26"/>
                  </a:lnTo>
                  <a:lnTo>
                    <a:pt x="54" y="34"/>
                  </a:lnTo>
                  <a:lnTo>
                    <a:pt x="53" y="38"/>
                  </a:lnTo>
                  <a:lnTo>
                    <a:pt x="50" y="40"/>
                  </a:lnTo>
                  <a:lnTo>
                    <a:pt x="48" y="40"/>
                  </a:lnTo>
                  <a:lnTo>
                    <a:pt x="45" y="38"/>
                  </a:lnTo>
                  <a:lnTo>
                    <a:pt x="41" y="38"/>
                  </a:lnTo>
                  <a:lnTo>
                    <a:pt x="39" y="38"/>
                  </a:lnTo>
                  <a:lnTo>
                    <a:pt x="35" y="41"/>
                  </a:lnTo>
                  <a:lnTo>
                    <a:pt x="32" y="43"/>
                  </a:lnTo>
                  <a:lnTo>
                    <a:pt x="27" y="41"/>
                  </a:lnTo>
                  <a:lnTo>
                    <a:pt x="29" y="45"/>
                  </a:lnTo>
                  <a:lnTo>
                    <a:pt x="27" y="47"/>
                  </a:lnTo>
                  <a:lnTo>
                    <a:pt x="26" y="50"/>
                  </a:lnTo>
                  <a:lnTo>
                    <a:pt x="23" y="53"/>
                  </a:lnTo>
                  <a:lnTo>
                    <a:pt x="20" y="56"/>
                  </a:lnTo>
                  <a:lnTo>
                    <a:pt x="17" y="54"/>
                  </a:lnTo>
                  <a:lnTo>
                    <a:pt x="17" y="60"/>
                  </a:lnTo>
                  <a:lnTo>
                    <a:pt x="15" y="64"/>
                  </a:lnTo>
                  <a:lnTo>
                    <a:pt x="12" y="67"/>
                  </a:lnTo>
                  <a:lnTo>
                    <a:pt x="8" y="75"/>
                  </a:lnTo>
                  <a:lnTo>
                    <a:pt x="6" y="75"/>
                  </a:lnTo>
                  <a:lnTo>
                    <a:pt x="5" y="80"/>
                  </a:lnTo>
                  <a:lnTo>
                    <a:pt x="2" y="81"/>
                  </a:lnTo>
                  <a:lnTo>
                    <a:pt x="0" y="83"/>
                  </a:lnTo>
                  <a:lnTo>
                    <a:pt x="0" y="86"/>
                  </a:lnTo>
                  <a:lnTo>
                    <a:pt x="0" y="89"/>
                  </a:lnTo>
                  <a:lnTo>
                    <a:pt x="2" y="90"/>
                  </a:lnTo>
                  <a:lnTo>
                    <a:pt x="3" y="89"/>
                  </a:lnTo>
                  <a:lnTo>
                    <a:pt x="5" y="86"/>
                  </a:lnTo>
                  <a:lnTo>
                    <a:pt x="6" y="84"/>
                  </a:lnTo>
                  <a:lnTo>
                    <a:pt x="9" y="81"/>
                  </a:lnTo>
                  <a:lnTo>
                    <a:pt x="12" y="80"/>
                  </a:lnTo>
                  <a:lnTo>
                    <a:pt x="15" y="75"/>
                  </a:lnTo>
                  <a:lnTo>
                    <a:pt x="18" y="67"/>
                  </a:lnTo>
                  <a:lnTo>
                    <a:pt x="18" y="64"/>
                  </a:lnTo>
                  <a:lnTo>
                    <a:pt x="21" y="62"/>
                  </a:lnTo>
                  <a:lnTo>
                    <a:pt x="26" y="57"/>
                  </a:lnTo>
                  <a:lnTo>
                    <a:pt x="29" y="57"/>
                  </a:lnTo>
                  <a:lnTo>
                    <a:pt x="30" y="56"/>
                  </a:lnTo>
                  <a:lnTo>
                    <a:pt x="30" y="53"/>
                  </a:lnTo>
                  <a:lnTo>
                    <a:pt x="33" y="49"/>
                  </a:lnTo>
                  <a:lnTo>
                    <a:pt x="38" y="46"/>
                  </a:lnTo>
                  <a:lnTo>
                    <a:pt x="39" y="44"/>
                  </a:lnTo>
                  <a:lnTo>
                    <a:pt x="42" y="44"/>
                  </a:lnTo>
                  <a:lnTo>
                    <a:pt x="44" y="48"/>
                  </a:lnTo>
                  <a:lnTo>
                    <a:pt x="48" y="48"/>
                  </a:lnTo>
                  <a:lnTo>
                    <a:pt x="54" y="44"/>
                  </a:lnTo>
                  <a:lnTo>
                    <a:pt x="57" y="37"/>
                  </a:lnTo>
                  <a:lnTo>
                    <a:pt x="60" y="35"/>
                  </a:lnTo>
                  <a:lnTo>
                    <a:pt x="63" y="35"/>
                  </a:lnTo>
                  <a:lnTo>
                    <a:pt x="65" y="38"/>
                  </a:lnTo>
                  <a:lnTo>
                    <a:pt x="70" y="41"/>
                  </a:lnTo>
                  <a:lnTo>
                    <a:pt x="70" y="37"/>
                  </a:lnTo>
                  <a:lnTo>
                    <a:pt x="66" y="35"/>
                  </a:lnTo>
                  <a:lnTo>
                    <a:pt x="66" y="31"/>
                  </a:lnTo>
                  <a:lnTo>
                    <a:pt x="68" y="26"/>
                  </a:lnTo>
                  <a:lnTo>
                    <a:pt x="70" y="23"/>
                  </a:lnTo>
                  <a:lnTo>
                    <a:pt x="68" y="20"/>
                  </a:lnTo>
                  <a:lnTo>
                    <a:pt x="69" y="15"/>
                  </a:lnTo>
                  <a:lnTo>
                    <a:pt x="69" y="12"/>
                  </a:lnTo>
                  <a:lnTo>
                    <a:pt x="70" y="6"/>
                  </a:lnTo>
                  <a:lnTo>
                    <a:pt x="69" y="2"/>
                  </a:lnTo>
                  <a:lnTo>
                    <a:pt x="66" y="2"/>
                  </a:lnTo>
                  <a:lnTo>
                    <a:pt x="62" y="0"/>
                  </a:lnTo>
                  <a:lnTo>
                    <a:pt x="5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644"/>
            <p:cNvSpPr>
              <a:spLocks/>
            </p:cNvSpPr>
            <p:nvPr/>
          </p:nvSpPr>
          <p:spPr bwMode="auto">
            <a:xfrm>
              <a:off x="2049" y="1989"/>
              <a:ext cx="70" cy="90"/>
            </a:xfrm>
            <a:custGeom>
              <a:avLst/>
              <a:gdLst>
                <a:gd name="T0" fmla="*/ 57 w 70"/>
                <a:gd name="T1" fmla="*/ 3 h 90"/>
                <a:gd name="T2" fmla="*/ 60 w 70"/>
                <a:gd name="T3" fmla="*/ 4 h 90"/>
                <a:gd name="T4" fmla="*/ 63 w 70"/>
                <a:gd name="T5" fmla="*/ 7 h 90"/>
                <a:gd name="T6" fmla="*/ 62 w 70"/>
                <a:gd name="T7" fmla="*/ 12 h 90"/>
                <a:gd name="T8" fmla="*/ 56 w 70"/>
                <a:gd name="T9" fmla="*/ 15 h 90"/>
                <a:gd name="T10" fmla="*/ 51 w 70"/>
                <a:gd name="T11" fmla="*/ 18 h 90"/>
                <a:gd name="T12" fmla="*/ 57 w 70"/>
                <a:gd name="T13" fmla="*/ 20 h 90"/>
                <a:gd name="T14" fmla="*/ 62 w 70"/>
                <a:gd name="T15" fmla="*/ 20 h 90"/>
                <a:gd name="T16" fmla="*/ 59 w 70"/>
                <a:gd name="T17" fmla="*/ 26 h 90"/>
                <a:gd name="T18" fmla="*/ 53 w 70"/>
                <a:gd name="T19" fmla="*/ 38 h 90"/>
                <a:gd name="T20" fmla="*/ 48 w 70"/>
                <a:gd name="T21" fmla="*/ 40 h 90"/>
                <a:gd name="T22" fmla="*/ 41 w 70"/>
                <a:gd name="T23" fmla="*/ 38 h 90"/>
                <a:gd name="T24" fmla="*/ 35 w 70"/>
                <a:gd name="T25" fmla="*/ 41 h 90"/>
                <a:gd name="T26" fmla="*/ 27 w 70"/>
                <a:gd name="T27" fmla="*/ 41 h 90"/>
                <a:gd name="T28" fmla="*/ 27 w 70"/>
                <a:gd name="T29" fmla="*/ 47 h 90"/>
                <a:gd name="T30" fmla="*/ 23 w 70"/>
                <a:gd name="T31" fmla="*/ 53 h 90"/>
                <a:gd name="T32" fmla="*/ 17 w 70"/>
                <a:gd name="T33" fmla="*/ 54 h 90"/>
                <a:gd name="T34" fmla="*/ 15 w 70"/>
                <a:gd name="T35" fmla="*/ 64 h 90"/>
                <a:gd name="T36" fmla="*/ 8 w 70"/>
                <a:gd name="T37" fmla="*/ 75 h 90"/>
                <a:gd name="T38" fmla="*/ 5 w 70"/>
                <a:gd name="T39" fmla="*/ 80 h 90"/>
                <a:gd name="T40" fmla="*/ 0 w 70"/>
                <a:gd name="T41" fmla="*/ 83 h 90"/>
                <a:gd name="T42" fmla="*/ 0 w 70"/>
                <a:gd name="T43" fmla="*/ 89 h 90"/>
                <a:gd name="T44" fmla="*/ 3 w 70"/>
                <a:gd name="T45" fmla="*/ 89 h 90"/>
                <a:gd name="T46" fmla="*/ 6 w 70"/>
                <a:gd name="T47" fmla="*/ 84 h 90"/>
                <a:gd name="T48" fmla="*/ 12 w 70"/>
                <a:gd name="T49" fmla="*/ 80 h 90"/>
                <a:gd name="T50" fmla="*/ 18 w 70"/>
                <a:gd name="T51" fmla="*/ 67 h 90"/>
                <a:gd name="T52" fmla="*/ 21 w 70"/>
                <a:gd name="T53" fmla="*/ 62 h 90"/>
                <a:gd name="T54" fmla="*/ 29 w 70"/>
                <a:gd name="T55" fmla="*/ 57 h 90"/>
                <a:gd name="T56" fmla="*/ 30 w 70"/>
                <a:gd name="T57" fmla="*/ 53 h 90"/>
                <a:gd name="T58" fmla="*/ 38 w 70"/>
                <a:gd name="T59" fmla="*/ 46 h 90"/>
                <a:gd name="T60" fmla="*/ 42 w 70"/>
                <a:gd name="T61" fmla="*/ 44 h 90"/>
                <a:gd name="T62" fmla="*/ 48 w 70"/>
                <a:gd name="T63" fmla="*/ 48 h 90"/>
                <a:gd name="T64" fmla="*/ 57 w 70"/>
                <a:gd name="T65" fmla="*/ 37 h 90"/>
                <a:gd name="T66" fmla="*/ 63 w 70"/>
                <a:gd name="T67" fmla="*/ 35 h 90"/>
                <a:gd name="T68" fmla="*/ 70 w 70"/>
                <a:gd name="T69" fmla="*/ 41 h 90"/>
                <a:gd name="T70" fmla="*/ 66 w 70"/>
                <a:gd name="T71" fmla="*/ 35 h 90"/>
                <a:gd name="T72" fmla="*/ 68 w 70"/>
                <a:gd name="T73" fmla="*/ 26 h 90"/>
                <a:gd name="T74" fmla="*/ 68 w 70"/>
                <a:gd name="T75" fmla="*/ 20 h 90"/>
                <a:gd name="T76" fmla="*/ 69 w 70"/>
                <a:gd name="T77" fmla="*/ 12 h 90"/>
                <a:gd name="T78" fmla="*/ 69 w 70"/>
                <a:gd name="T79" fmla="*/ 2 h 90"/>
                <a:gd name="T80" fmla="*/ 62 w 70"/>
                <a:gd name="T81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0" h="90">
                  <a:moveTo>
                    <a:pt x="59" y="1"/>
                  </a:moveTo>
                  <a:lnTo>
                    <a:pt x="57" y="3"/>
                  </a:lnTo>
                  <a:lnTo>
                    <a:pt x="59" y="4"/>
                  </a:lnTo>
                  <a:lnTo>
                    <a:pt x="60" y="4"/>
                  </a:lnTo>
                  <a:lnTo>
                    <a:pt x="62" y="6"/>
                  </a:lnTo>
                  <a:lnTo>
                    <a:pt x="63" y="7"/>
                  </a:lnTo>
                  <a:lnTo>
                    <a:pt x="63" y="10"/>
                  </a:lnTo>
                  <a:lnTo>
                    <a:pt x="62" y="12"/>
                  </a:lnTo>
                  <a:lnTo>
                    <a:pt x="59" y="12"/>
                  </a:lnTo>
                  <a:lnTo>
                    <a:pt x="56" y="15"/>
                  </a:lnTo>
                  <a:lnTo>
                    <a:pt x="53" y="16"/>
                  </a:lnTo>
                  <a:lnTo>
                    <a:pt x="51" y="18"/>
                  </a:lnTo>
                  <a:lnTo>
                    <a:pt x="54" y="20"/>
                  </a:lnTo>
                  <a:lnTo>
                    <a:pt x="57" y="20"/>
                  </a:lnTo>
                  <a:lnTo>
                    <a:pt x="60" y="18"/>
                  </a:lnTo>
                  <a:lnTo>
                    <a:pt x="62" y="20"/>
                  </a:lnTo>
                  <a:lnTo>
                    <a:pt x="62" y="23"/>
                  </a:lnTo>
                  <a:lnTo>
                    <a:pt x="59" y="26"/>
                  </a:lnTo>
                  <a:lnTo>
                    <a:pt x="54" y="34"/>
                  </a:lnTo>
                  <a:lnTo>
                    <a:pt x="53" y="38"/>
                  </a:lnTo>
                  <a:lnTo>
                    <a:pt x="50" y="40"/>
                  </a:lnTo>
                  <a:lnTo>
                    <a:pt x="48" y="40"/>
                  </a:lnTo>
                  <a:lnTo>
                    <a:pt x="45" y="38"/>
                  </a:lnTo>
                  <a:lnTo>
                    <a:pt x="41" y="38"/>
                  </a:lnTo>
                  <a:lnTo>
                    <a:pt x="39" y="38"/>
                  </a:lnTo>
                  <a:lnTo>
                    <a:pt x="35" y="41"/>
                  </a:lnTo>
                  <a:lnTo>
                    <a:pt x="32" y="43"/>
                  </a:lnTo>
                  <a:lnTo>
                    <a:pt x="27" y="41"/>
                  </a:lnTo>
                  <a:lnTo>
                    <a:pt x="29" y="45"/>
                  </a:lnTo>
                  <a:lnTo>
                    <a:pt x="27" y="47"/>
                  </a:lnTo>
                  <a:lnTo>
                    <a:pt x="26" y="50"/>
                  </a:lnTo>
                  <a:lnTo>
                    <a:pt x="23" y="53"/>
                  </a:lnTo>
                  <a:lnTo>
                    <a:pt x="20" y="56"/>
                  </a:lnTo>
                  <a:lnTo>
                    <a:pt x="17" y="54"/>
                  </a:lnTo>
                  <a:lnTo>
                    <a:pt x="17" y="60"/>
                  </a:lnTo>
                  <a:lnTo>
                    <a:pt x="15" y="64"/>
                  </a:lnTo>
                  <a:lnTo>
                    <a:pt x="12" y="67"/>
                  </a:lnTo>
                  <a:lnTo>
                    <a:pt x="8" y="75"/>
                  </a:lnTo>
                  <a:lnTo>
                    <a:pt x="6" y="75"/>
                  </a:lnTo>
                  <a:lnTo>
                    <a:pt x="5" y="80"/>
                  </a:lnTo>
                  <a:lnTo>
                    <a:pt x="2" y="81"/>
                  </a:lnTo>
                  <a:lnTo>
                    <a:pt x="0" y="83"/>
                  </a:lnTo>
                  <a:lnTo>
                    <a:pt x="0" y="86"/>
                  </a:lnTo>
                  <a:lnTo>
                    <a:pt x="0" y="89"/>
                  </a:lnTo>
                  <a:lnTo>
                    <a:pt x="2" y="90"/>
                  </a:lnTo>
                  <a:lnTo>
                    <a:pt x="3" y="89"/>
                  </a:lnTo>
                  <a:lnTo>
                    <a:pt x="5" y="86"/>
                  </a:lnTo>
                  <a:lnTo>
                    <a:pt x="6" y="84"/>
                  </a:lnTo>
                  <a:lnTo>
                    <a:pt x="9" y="81"/>
                  </a:lnTo>
                  <a:lnTo>
                    <a:pt x="12" y="80"/>
                  </a:lnTo>
                  <a:lnTo>
                    <a:pt x="15" y="75"/>
                  </a:lnTo>
                  <a:lnTo>
                    <a:pt x="18" y="67"/>
                  </a:lnTo>
                  <a:lnTo>
                    <a:pt x="18" y="64"/>
                  </a:lnTo>
                  <a:lnTo>
                    <a:pt x="21" y="62"/>
                  </a:lnTo>
                  <a:lnTo>
                    <a:pt x="26" y="57"/>
                  </a:lnTo>
                  <a:lnTo>
                    <a:pt x="29" y="57"/>
                  </a:lnTo>
                  <a:lnTo>
                    <a:pt x="30" y="56"/>
                  </a:lnTo>
                  <a:lnTo>
                    <a:pt x="30" y="53"/>
                  </a:lnTo>
                  <a:lnTo>
                    <a:pt x="33" y="49"/>
                  </a:lnTo>
                  <a:lnTo>
                    <a:pt x="38" y="46"/>
                  </a:lnTo>
                  <a:lnTo>
                    <a:pt x="39" y="44"/>
                  </a:lnTo>
                  <a:lnTo>
                    <a:pt x="42" y="44"/>
                  </a:lnTo>
                  <a:lnTo>
                    <a:pt x="44" y="48"/>
                  </a:lnTo>
                  <a:lnTo>
                    <a:pt x="48" y="48"/>
                  </a:lnTo>
                  <a:lnTo>
                    <a:pt x="54" y="44"/>
                  </a:lnTo>
                  <a:lnTo>
                    <a:pt x="57" y="37"/>
                  </a:lnTo>
                  <a:lnTo>
                    <a:pt x="60" y="35"/>
                  </a:lnTo>
                  <a:lnTo>
                    <a:pt x="63" y="35"/>
                  </a:lnTo>
                  <a:lnTo>
                    <a:pt x="65" y="38"/>
                  </a:lnTo>
                  <a:lnTo>
                    <a:pt x="70" y="41"/>
                  </a:lnTo>
                  <a:lnTo>
                    <a:pt x="70" y="37"/>
                  </a:lnTo>
                  <a:lnTo>
                    <a:pt x="66" y="35"/>
                  </a:lnTo>
                  <a:lnTo>
                    <a:pt x="66" y="31"/>
                  </a:lnTo>
                  <a:lnTo>
                    <a:pt x="68" y="26"/>
                  </a:lnTo>
                  <a:lnTo>
                    <a:pt x="70" y="23"/>
                  </a:lnTo>
                  <a:lnTo>
                    <a:pt x="68" y="20"/>
                  </a:lnTo>
                  <a:lnTo>
                    <a:pt x="69" y="15"/>
                  </a:lnTo>
                  <a:lnTo>
                    <a:pt x="69" y="12"/>
                  </a:lnTo>
                  <a:lnTo>
                    <a:pt x="70" y="6"/>
                  </a:lnTo>
                  <a:lnTo>
                    <a:pt x="69" y="2"/>
                  </a:lnTo>
                  <a:lnTo>
                    <a:pt x="66" y="2"/>
                  </a:lnTo>
                  <a:lnTo>
                    <a:pt x="62" y="0"/>
                  </a:lnTo>
                  <a:lnTo>
                    <a:pt x="59" y="1"/>
                  </a:lnTo>
                  <a:close/>
                </a:path>
              </a:pathLst>
            </a:custGeom>
            <a:noFill/>
            <a:ln w="6350" cap="flat">
              <a:solidFill>
                <a:srgbClr val="7F7F7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645"/>
            <p:cNvSpPr>
              <a:spLocks/>
            </p:cNvSpPr>
            <p:nvPr/>
          </p:nvSpPr>
          <p:spPr bwMode="auto">
            <a:xfrm>
              <a:off x="1991" y="2873"/>
              <a:ext cx="25" cy="27"/>
            </a:xfrm>
            <a:custGeom>
              <a:avLst/>
              <a:gdLst>
                <a:gd name="T0" fmla="*/ 13 w 25"/>
                <a:gd name="T1" fmla="*/ 3 h 27"/>
                <a:gd name="T2" fmla="*/ 20 w 25"/>
                <a:gd name="T3" fmla="*/ 0 h 27"/>
                <a:gd name="T4" fmla="*/ 25 w 25"/>
                <a:gd name="T5" fmla="*/ 1 h 27"/>
                <a:gd name="T6" fmla="*/ 25 w 25"/>
                <a:gd name="T7" fmla="*/ 12 h 27"/>
                <a:gd name="T8" fmla="*/ 18 w 25"/>
                <a:gd name="T9" fmla="*/ 16 h 27"/>
                <a:gd name="T10" fmla="*/ 14 w 25"/>
                <a:gd name="T11" fmla="*/ 21 h 27"/>
                <a:gd name="T12" fmla="*/ 9 w 25"/>
                <a:gd name="T13" fmla="*/ 24 h 27"/>
                <a:gd name="T14" fmla="*/ 4 w 25"/>
                <a:gd name="T15" fmla="*/ 27 h 27"/>
                <a:gd name="T16" fmla="*/ 0 w 25"/>
                <a:gd name="T17" fmla="*/ 21 h 27"/>
                <a:gd name="T18" fmla="*/ 0 w 25"/>
                <a:gd name="T19" fmla="*/ 17 h 27"/>
                <a:gd name="T20" fmla="*/ 5 w 25"/>
                <a:gd name="T21" fmla="*/ 7 h 27"/>
                <a:gd name="T22" fmla="*/ 13 w 25"/>
                <a:gd name="T23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7">
                  <a:moveTo>
                    <a:pt x="13" y="3"/>
                  </a:moveTo>
                  <a:lnTo>
                    <a:pt x="20" y="0"/>
                  </a:lnTo>
                  <a:lnTo>
                    <a:pt x="25" y="1"/>
                  </a:lnTo>
                  <a:lnTo>
                    <a:pt x="25" y="12"/>
                  </a:lnTo>
                  <a:lnTo>
                    <a:pt x="18" y="16"/>
                  </a:lnTo>
                  <a:lnTo>
                    <a:pt x="14" y="21"/>
                  </a:lnTo>
                  <a:lnTo>
                    <a:pt x="9" y="24"/>
                  </a:lnTo>
                  <a:lnTo>
                    <a:pt x="4" y="27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5" y="7"/>
                  </a:lnTo>
                  <a:lnTo>
                    <a:pt x="1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646"/>
            <p:cNvSpPr>
              <a:spLocks/>
            </p:cNvSpPr>
            <p:nvPr/>
          </p:nvSpPr>
          <p:spPr bwMode="auto">
            <a:xfrm>
              <a:off x="2471" y="3285"/>
              <a:ext cx="26" cy="27"/>
            </a:xfrm>
            <a:custGeom>
              <a:avLst/>
              <a:gdLst>
                <a:gd name="T0" fmla="*/ 12 w 26"/>
                <a:gd name="T1" fmla="*/ 0 h 27"/>
                <a:gd name="T2" fmla="*/ 3 w 26"/>
                <a:gd name="T3" fmla="*/ 3 h 27"/>
                <a:gd name="T4" fmla="*/ 0 w 26"/>
                <a:gd name="T5" fmla="*/ 3 h 27"/>
                <a:gd name="T6" fmla="*/ 3 w 26"/>
                <a:gd name="T7" fmla="*/ 14 h 27"/>
                <a:gd name="T8" fmla="*/ 0 w 26"/>
                <a:gd name="T9" fmla="*/ 16 h 27"/>
                <a:gd name="T10" fmla="*/ 5 w 26"/>
                <a:gd name="T11" fmla="*/ 20 h 27"/>
                <a:gd name="T12" fmla="*/ 9 w 26"/>
                <a:gd name="T13" fmla="*/ 22 h 27"/>
                <a:gd name="T14" fmla="*/ 14 w 26"/>
                <a:gd name="T15" fmla="*/ 26 h 27"/>
                <a:gd name="T16" fmla="*/ 21 w 26"/>
                <a:gd name="T17" fmla="*/ 27 h 27"/>
                <a:gd name="T18" fmla="*/ 26 w 26"/>
                <a:gd name="T19" fmla="*/ 24 h 27"/>
                <a:gd name="T20" fmla="*/ 26 w 26"/>
                <a:gd name="T21" fmla="*/ 22 h 27"/>
                <a:gd name="T22" fmla="*/ 17 w 26"/>
                <a:gd name="T23" fmla="*/ 12 h 27"/>
                <a:gd name="T24" fmla="*/ 17 w 26"/>
                <a:gd name="T25" fmla="*/ 3 h 27"/>
                <a:gd name="T26" fmla="*/ 12 w 26"/>
                <a:gd name="T2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" h="27">
                  <a:moveTo>
                    <a:pt x="12" y="0"/>
                  </a:moveTo>
                  <a:lnTo>
                    <a:pt x="3" y="3"/>
                  </a:lnTo>
                  <a:lnTo>
                    <a:pt x="0" y="3"/>
                  </a:lnTo>
                  <a:lnTo>
                    <a:pt x="3" y="14"/>
                  </a:lnTo>
                  <a:lnTo>
                    <a:pt x="0" y="16"/>
                  </a:lnTo>
                  <a:lnTo>
                    <a:pt x="5" y="20"/>
                  </a:lnTo>
                  <a:lnTo>
                    <a:pt x="9" y="22"/>
                  </a:lnTo>
                  <a:lnTo>
                    <a:pt x="14" y="26"/>
                  </a:lnTo>
                  <a:lnTo>
                    <a:pt x="21" y="27"/>
                  </a:lnTo>
                  <a:lnTo>
                    <a:pt x="26" y="24"/>
                  </a:lnTo>
                  <a:lnTo>
                    <a:pt x="26" y="22"/>
                  </a:lnTo>
                  <a:lnTo>
                    <a:pt x="17" y="12"/>
                  </a:lnTo>
                  <a:lnTo>
                    <a:pt x="17" y="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47"/>
            <p:cNvSpPr>
              <a:spLocks/>
            </p:cNvSpPr>
            <p:nvPr/>
          </p:nvSpPr>
          <p:spPr bwMode="auto">
            <a:xfrm>
              <a:off x="2471" y="3285"/>
              <a:ext cx="26" cy="27"/>
            </a:xfrm>
            <a:custGeom>
              <a:avLst/>
              <a:gdLst>
                <a:gd name="T0" fmla="*/ 12 w 26"/>
                <a:gd name="T1" fmla="*/ 0 h 27"/>
                <a:gd name="T2" fmla="*/ 3 w 26"/>
                <a:gd name="T3" fmla="*/ 3 h 27"/>
                <a:gd name="T4" fmla="*/ 0 w 26"/>
                <a:gd name="T5" fmla="*/ 3 h 27"/>
                <a:gd name="T6" fmla="*/ 3 w 26"/>
                <a:gd name="T7" fmla="*/ 14 h 27"/>
                <a:gd name="T8" fmla="*/ 0 w 26"/>
                <a:gd name="T9" fmla="*/ 16 h 27"/>
                <a:gd name="T10" fmla="*/ 5 w 26"/>
                <a:gd name="T11" fmla="*/ 20 h 27"/>
                <a:gd name="T12" fmla="*/ 9 w 26"/>
                <a:gd name="T13" fmla="*/ 22 h 27"/>
                <a:gd name="T14" fmla="*/ 14 w 26"/>
                <a:gd name="T15" fmla="*/ 26 h 27"/>
                <a:gd name="T16" fmla="*/ 21 w 26"/>
                <a:gd name="T17" fmla="*/ 27 h 27"/>
                <a:gd name="T18" fmla="*/ 26 w 26"/>
                <a:gd name="T19" fmla="*/ 24 h 27"/>
                <a:gd name="T20" fmla="*/ 26 w 26"/>
                <a:gd name="T21" fmla="*/ 22 h 27"/>
                <a:gd name="T22" fmla="*/ 17 w 26"/>
                <a:gd name="T23" fmla="*/ 12 h 27"/>
                <a:gd name="T24" fmla="*/ 17 w 26"/>
                <a:gd name="T25" fmla="*/ 3 h 27"/>
                <a:gd name="T26" fmla="*/ 12 w 26"/>
                <a:gd name="T2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" h="27">
                  <a:moveTo>
                    <a:pt x="12" y="0"/>
                  </a:moveTo>
                  <a:lnTo>
                    <a:pt x="3" y="3"/>
                  </a:lnTo>
                  <a:lnTo>
                    <a:pt x="0" y="3"/>
                  </a:lnTo>
                  <a:lnTo>
                    <a:pt x="3" y="14"/>
                  </a:lnTo>
                  <a:lnTo>
                    <a:pt x="0" y="16"/>
                  </a:lnTo>
                  <a:lnTo>
                    <a:pt x="5" y="20"/>
                  </a:lnTo>
                  <a:lnTo>
                    <a:pt x="9" y="22"/>
                  </a:lnTo>
                  <a:lnTo>
                    <a:pt x="14" y="26"/>
                  </a:lnTo>
                  <a:lnTo>
                    <a:pt x="21" y="27"/>
                  </a:lnTo>
                  <a:lnTo>
                    <a:pt x="26" y="24"/>
                  </a:lnTo>
                  <a:lnTo>
                    <a:pt x="26" y="22"/>
                  </a:lnTo>
                  <a:lnTo>
                    <a:pt x="17" y="12"/>
                  </a:lnTo>
                  <a:lnTo>
                    <a:pt x="17" y="3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6350" cap="flat">
              <a:solidFill>
                <a:srgbClr val="B9D6F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48"/>
            <p:cNvSpPr>
              <a:spLocks/>
            </p:cNvSpPr>
            <p:nvPr/>
          </p:nvSpPr>
          <p:spPr bwMode="auto">
            <a:xfrm>
              <a:off x="2468" y="3318"/>
              <a:ext cx="244" cy="491"/>
            </a:xfrm>
            <a:custGeom>
              <a:avLst/>
              <a:gdLst>
                <a:gd name="T0" fmla="*/ 32 w 244"/>
                <a:gd name="T1" fmla="*/ 180 h 491"/>
                <a:gd name="T2" fmla="*/ 30 w 244"/>
                <a:gd name="T3" fmla="*/ 224 h 491"/>
                <a:gd name="T4" fmla="*/ 42 w 244"/>
                <a:gd name="T5" fmla="*/ 263 h 491"/>
                <a:gd name="T6" fmla="*/ 44 w 244"/>
                <a:gd name="T7" fmla="*/ 279 h 491"/>
                <a:gd name="T8" fmla="*/ 23 w 244"/>
                <a:gd name="T9" fmla="*/ 314 h 491"/>
                <a:gd name="T10" fmla="*/ 9 w 244"/>
                <a:gd name="T11" fmla="*/ 338 h 491"/>
                <a:gd name="T12" fmla="*/ 0 w 244"/>
                <a:gd name="T13" fmla="*/ 366 h 491"/>
                <a:gd name="T14" fmla="*/ 5 w 244"/>
                <a:gd name="T15" fmla="*/ 393 h 491"/>
                <a:gd name="T16" fmla="*/ 17 w 244"/>
                <a:gd name="T17" fmla="*/ 416 h 491"/>
                <a:gd name="T18" fmla="*/ 16 w 244"/>
                <a:gd name="T19" fmla="*/ 441 h 491"/>
                <a:gd name="T20" fmla="*/ 36 w 244"/>
                <a:gd name="T21" fmla="*/ 472 h 491"/>
                <a:gd name="T22" fmla="*/ 66 w 244"/>
                <a:gd name="T23" fmla="*/ 491 h 491"/>
                <a:gd name="T24" fmla="*/ 114 w 244"/>
                <a:gd name="T25" fmla="*/ 472 h 491"/>
                <a:gd name="T26" fmla="*/ 131 w 244"/>
                <a:gd name="T27" fmla="*/ 465 h 491"/>
                <a:gd name="T28" fmla="*/ 147 w 244"/>
                <a:gd name="T29" fmla="*/ 434 h 491"/>
                <a:gd name="T30" fmla="*/ 159 w 244"/>
                <a:gd name="T31" fmla="*/ 386 h 491"/>
                <a:gd name="T32" fmla="*/ 177 w 244"/>
                <a:gd name="T33" fmla="*/ 327 h 491"/>
                <a:gd name="T34" fmla="*/ 197 w 244"/>
                <a:gd name="T35" fmla="*/ 260 h 491"/>
                <a:gd name="T36" fmla="*/ 206 w 244"/>
                <a:gd name="T37" fmla="*/ 237 h 491"/>
                <a:gd name="T38" fmla="*/ 213 w 244"/>
                <a:gd name="T39" fmla="*/ 182 h 491"/>
                <a:gd name="T40" fmla="*/ 225 w 244"/>
                <a:gd name="T41" fmla="*/ 162 h 491"/>
                <a:gd name="T42" fmla="*/ 221 w 244"/>
                <a:gd name="T43" fmla="*/ 134 h 491"/>
                <a:gd name="T44" fmla="*/ 231 w 244"/>
                <a:gd name="T45" fmla="*/ 127 h 491"/>
                <a:gd name="T46" fmla="*/ 243 w 244"/>
                <a:gd name="T47" fmla="*/ 127 h 491"/>
                <a:gd name="T48" fmla="*/ 239 w 244"/>
                <a:gd name="T49" fmla="*/ 98 h 491"/>
                <a:gd name="T50" fmla="*/ 234 w 244"/>
                <a:gd name="T51" fmla="*/ 68 h 491"/>
                <a:gd name="T52" fmla="*/ 228 w 244"/>
                <a:gd name="T53" fmla="*/ 38 h 491"/>
                <a:gd name="T54" fmla="*/ 215 w 244"/>
                <a:gd name="T55" fmla="*/ 14 h 491"/>
                <a:gd name="T56" fmla="*/ 197 w 244"/>
                <a:gd name="T57" fmla="*/ 3 h 491"/>
                <a:gd name="T58" fmla="*/ 192 w 244"/>
                <a:gd name="T59" fmla="*/ 14 h 491"/>
                <a:gd name="T60" fmla="*/ 183 w 244"/>
                <a:gd name="T61" fmla="*/ 44 h 491"/>
                <a:gd name="T62" fmla="*/ 169 w 244"/>
                <a:gd name="T63" fmla="*/ 59 h 491"/>
                <a:gd name="T64" fmla="*/ 157 w 244"/>
                <a:gd name="T65" fmla="*/ 53 h 491"/>
                <a:gd name="T66" fmla="*/ 162 w 244"/>
                <a:gd name="T67" fmla="*/ 73 h 491"/>
                <a:gd name="T68" fmla="*/ 151 w 244"/>
                <a:gd name="T69" fmla="*/ 80 h 491"/>
                <a:gd name="T70" fmla="*/ 162 w 244"/>
                <a:gd name="T71" fmla="*/ 91 h 491"/>
                <a:gd name="T72" fmla="*/ 142 w 244"/>
                <a:gd name="T73" fmla="*/ 103 h 491"/>
                <a:gd name="T74" fmla="*/ 138 w 244"/>
                <a:gd name="T75" fmla="*/ 96 h 491"/>
                <a:gd name="T76" fmla="*/ 130 w 244"/>
                <a:gd name="T77" fmla="*/ 107 h 491"/>
                <a:gd name="T78" fmla="*/ 127 w 244"/>
                <a:gd name="T79" fmla="*/ 122 h 491"/>
                <a:gd name="T80" fmla="*/ 114 w 244"/>
                <a:gd name="T81" fmla="*/ 116 h 491"/>
                <a:gd name="T82" fmla="*/ 114 w 244"/>
                <a:gd name="T83" fmla="*/ 136 h 491"/>
                <a:gd name="T84" fmla="*/ 105 w 244"/>
                <a:gd name="T85" fmla="*/ 141 h 491"/>
                <a:gd name="T86" fmla="*/ 96 w 244"/>
                <a:gd name="T87" fmla="*/ 128 h 491"/>
                <a:gd name="T88" fmla="*/ 81 w 244"/>
                <a:gd name="T89" fmla="*/ 131 h 491"/>
                <a:gd name="T90" fmla="*/ 75 w 244"/>
                <a:gd name="T91" fmla="*/ 139 h 491"/>
                <a:gd name="T92" fmla="*/ 67 w 244"/>
                <a:gd name="T93" fmla="*/ 139 h 491"/>
                <a:gd name="T94" fmla="*/ 47 w 244"/>
                <a:gd name="T95" fmla="*/ 147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44" h="491">
                  <a:moveTo>
                    <a:pt x="39" y="149"/>
                  </a:moveTo>
                  <a:lnTo>
                    <a:pt x="41" y="159"/>
                  </a:lnTo>
                  <a:lnTo>
                    <a:pt x="32" y="180"/>
                  </a:lnTo>
                  <a:lnTo>
                    <a:pt x="23" y="194"/>
                  </a:lnTo>
                  <a:lnTo>
                    <a:pt x="30" y="205"/>
                  </a:lnTo>
                  <a:lnTo>
                    <a:pt x="30" y="224"/>
                  </a:lnTo>
                  <a:lnTo>
                    <a:pt x="33" y="242"/>
                  </a:lnTo>
                  <a:lnTo>
                    <a:pt x="38" y="254"/>
                  </a:lnTo>
                  <a:lnTo>
                    <a:pt x="42" y="263"/>
                  </a:lnTo>
                  <a:lnTo>
                    <a:pt x="45" y="269"/>
                  </a:lnTo>
                  <a:lnTo>
                    <a:pt x="42" y="272"/>
                  </a:lnTo>
                  <a:lnTo>
                    <a:pt x="44" y="279"/>
                  </a:lnTo>
                  <a:lnTo>
                    <a:pt x="41" y="286"/>
                  </a:lnTo>
                  <a:lnTo>
                    <a:pt x="35" y="292"/>
                  </a:lnTo>
                  <a:lnTo>
                    <a:pt x="23" y="314"/>
                  </a:lnTo>
                  <a:lnTo>
                    <a:pt x="18" y="330"/>
                  </a:lnTo>
                  <a:lnTo>
                    <a:pt x="13" y="331"/>
                  </a:lnTo>
                  <a:lnTo>
                    <a:pt x="9" y="338"/>
                  </a:lnTo>
                  <a:lnTo>
                    <a:pt x="4" y="347"/>
                  </a:lnTo>
                  <a:lnTo>
                    <a:pt x="0" y="354"/>
                  </a:lnTo>
                  <a:lnTo>
                    <a:pt x="0" y="366"/>
                  </a:lnTo>
                  <a:lnTo>
                    <a:pt x="1" y="374"/>
                  </a:lnTo>
                  <a:lnTo>
                    <a:pt x="1" y="383"/>
                  </a:lnTo>
                  <a:lnTo>
                    <a:pt x="5" y="393"/>
                  </a:lnTo>
                  <a:lnTo>
                    <a:pt x="11" y="397"/>
                  </a:lnTo>
                  <a:lnTo>
                    <a:pt x="14" y="405"/>
                  </a:lnTo>
                  <a:lnTo>
                    <a:pt x="17" y="416"/>
                  </a:lnTo>
                  <a:lnTo>
                    <a:pt x="14" y="422"/>
                  </a:lnTo>
                  <a:lnTo>
                    <a:pt x="14" y="430"/>
                  </a:lnTo>
                  <a:lnTo>
                    <a:pt x="16" y="441"/>
                  </a:lnTo>
                  <a:lnTo>
                    <a:pt x="20" y="452"/>
                  </a:lnTo>
                  <a:lnTo>
                    <a:pt x="30" y="465"/>
                  </a:lnTo>
                  <a:lnTo>
                    <a:pt x="36" y="472"/>
                  </a:lnTo>
                  <a:lnTo>
                    <a:pt x="45" y="476"/>
                  </a:lnTo>
                  <a:lnTo>
                    <a:pt x="54" y="481"/>
                  </a:lnTo>
                  <a:lnTo>
                    <a:pt x="66" y="491"/>
                  </a:lnTo>
                  <a:lnTo>
                    <a:pt x="75" y="489"/>
                  </a:lnTo>
                  <a:lnTo>
                    <a:pt x="94" y="477"/>
                  </a:lnTo>
                  <a:lnTo>
                    <a:pt x="114" y="472"/>
                  </a:lnTo>
                  <a:lnTo>
                    <a:pt x="120" y="474"/>
                  </a:lnTo>
                  <a:lnTo>
                    <a:pt x="126" y="471"/>
                  </a:lnTo>
                  <a:lnTo>
                    <a:pt x="131" y="465"/>
                  </a:lnTo>
                  <a:lnTo>
                    <a:pt x="139" y="452"/>
                  </a:lnTo>
                  <a:lnTo>
                    <a:pt x="142" y="444"/>
                  </a:lnTo>
                  <a:lnTo>
                    <a:pt x="147" y="434"/>
                  </a:lnTo>
                  <a:lnTo>
                    <a:pt x="151" y="414"/>
                  </a:lnTo>
                  <a:lnTo>
                    <a:pt x="154" y="403"/>
                  </a:lnTo>
                  <a:lnTo>
                    <a:pt x="159" y="386"/>
                  </a:lnTo>
                  <a:lnTo>
                    <a:pt x="166" y="361"/>
                  </a:lnTo>
                  <a:lnTo>
                    <a:pt x="169" y="350"/>
                  </a:lnTo>
                  <a:lnTo>
                    <a:pt x="177" y="327"/>
                  </a:lnTo>
                  <a:lnTo>
                    <a:pt x="180" y="312"/>
                  </a:lnTo>
                  <a:lnTo>
                    <a:pt x="187" y="294"/>
                  </a:lnTo>
                  <a:lnTo>
                    <a:pt x="197" y="260"/>
                  </a:lnTo>
                  <a:lnTo>
                    <a:pt x="198" y="255"/>
                  </a:lnTo>
                  <a:lnTo>
                    <a:pt x="199" y="255"/>
                  </a:lnTo>
                  <a:lnTo>
                    <a:pt x="206" y="237"/>
                  </a:lnTo>
                  <a:lnTo>
                    <a:pt x="212" y="203"/>
                  </a:lnTo>
                  <a:lnTo>
                    <a:pt x="212" y="194"/>
                  </a:lnTo>
                  <a:lnTo>
                    <a:pt x="213" y="182"/>
                  </a:lnTo>
                  <a:lnTo>
                    <a:pt x="218" y="173"/>
                  </a:lnTo>
                  <a:lnTo>
                    <a:pt x="222" y="169"/>
                  </a:lnTo>
                  <a:lnTo>
                    <a:pt x="225" y="162"/>
                  </a:lnTo>
                  <a:lnTo>
                    <a:pt x="225" y="151"/>
                  </a:lnTo>
                  <a:lnTo>
                    <a:pt x="221" y="143"/>
                  </a:lnTo>
                  <a:lnTo>
                    <a:pt x="221" y="134"/>
                  </a:lnTo>
                  <a:lnTo>
                    <a:pt x="222" y="119"/>
                  </a:lnTo>
                  <a:lnTo>
                    <a:pt x="228" y="119"/>
                  </a:lnTo>
                  <a:lnTo>
                    <a:pt x="231" y="127"/>
                  </a:lnTo>
                  <a:lnTo>
                    <a:pt x="234" y="136"/>
                  </a:lnTo>
                  <a:lnTo>
                    <a:pt x="240" y="136"/>
                  </a:lnTo>
                  <a:lnTo>
                    <a:pt x="243" y="127"/>
                  </a:lnTo>
                  <a:lnTo>
                    <a:pt x="244" y="117"/>
                  </a:lnTo>
                  <a:lnTo>
                    <a:pt x="243" y="107"/>
                  </a:lnTo>
                  <a:lnTo>
                    <a:pt x="239" y="98"/>
                  </a:lnTo>
                  <a:lnTo>
                    <a:pt x="237" y="88"/>
                  </a:lnTo>
                  <a:lnTo>
                    <a:pt x="236" y="77"/>
                  </a:lnTo>
                  <a:lnTo>
                    <a:pt x="234" y="68"/>
                  </a:lnTo>
                  <a:lnTo>
                    <a:pt x="231" y="56"/>
                  </a:lnTo>
                  <a:lnTo>
                    <a:pt x="228" y="45"/>
                  </a:lnTo>
                  <a:lnTo>
                    <a:pt x="228" y="38"/>
                  </a:lnTo>
                  <a:lnTo>
                    <a:pt x="225" y="29"/>
                  </a:lnTo>
                  <a:lnTo>
                    <a:pt x="221" y="21"/>
                  </a:lnTo>
                  <a:lnTo>
                    <a:pt x="215" y="14"/>
                  </a:lnTo>
                  <a:lnTo>
                    <a:pt x="209" y="6"/>
                  </a:lnTo>
                  <a:lnTo>
                    <a:pt x="202" y="0"/>
                  </a:lnTo>
                  <a:lnTo>
                    <a:pt x="197" y="3"/>
                  </a:lnTo>
                  <a:lnTo>
                    <a:pt x="191" y="10"/>
                  </a:lnTo>
                  <a:lnTo>
                    <a:pt x="188" y="9"/>
                  </a:lnTo>
                  <a:lnTo>
                    <a:pt x="192" y="14"/>
                  </a:lnTo>
                  <a:lnTo>
                    <a:pt x="191" y="29"/>
                  </a:lnTo>
                  <a:lnTo>
                    <a:pt x="188" y="39"/>
                  </a:lnTo>
                  <a:lnTo>
                    <a:pt x="183" y="44"/>
                  </a:lnTo>
                  <a:lnTo>
                    <a:pt x="178" y="39"/>
                  </a:lnTo>
                  <a:lnTo>
                    <a:pt x="177" y="47"/>
                  </a:lnTo>
                  <a:lnTo>
                    <a:pt x="169" y="59"/>
                  </a:lnTo>
                  <a:lnTo>
                    <a:pt x="166" y="53"/>
                  </a:lnTo>
                  <a:lnTo>
                    <a:pt x="159" y="49"/>
                  </a:lnTo>
                  <a:lnTo>
                    <a:pt x="157" y="53"/>
                  </a:lnTo>
                  <a:lnTo>
                    <a:pt x="159" y="60"/>
                  </a:lnTo>
                  <a:lnTo>
                    <a:pt x="162" y="65"/>
                  </a:lnTo>
                  <a:lnTo>
                    <a:pt x="162" y="73"/>
                  </a:lnTo>
                  <a:lnTo>
                    <a:pt x="157" y="70"/>
                  </a:lnTo>
                  <a:lnTo>
                    <a:pt x="153" y="76"/>
                  </a:lnTo>
                  <a:lnTo>
                    <a:pt x="151" y="80"/>
                  </a:lnTo>
                  <a:lnTo>
                    <a:pt x="154" y="86"/>
                  </a:lnTo>
                  <a:lnTo>
                    <a:pt x="159" y="88"/>
                  </a:lnTo>
                  <a:lnTo>
                    <a:pt x="162" y="91"/>
                  </a:lnTo>
                  <a:lnTo>
                    <a:pt x="157" y="92"/>
                  </a:lnTo>
                  <a:lnTo>
                    <a:pt x="153" y="91"/>
                  </a:lnTo>
                  <a:lnTo>
                    <a:pt x="142" y="103"/>
                  </a:lnTo>
                  <a:lnTo>
                    <a:pt x="144" y="96"/>
                  </a:lnTo>
                  <a:lnTo>
                    <a:pt x="142" y="92"/>
                  </a:lnTo>
                  <a:lnTo>
                    <a:pt x="138" y="96"/>
                  </a:lnTo>
                  <a:lnTo>
                    <a:pt x="139" y="97"/>
                  </a:lnTo>
                  <a:lnTo>
                    <a:pt x="134" y="104"/>
                  </a:lnTo>
                  <a:lnTo>
                    <a:pt x="130" y="107"/>
                  </a:lnTo>
                  <a:lnTo>
                    <a:pt x="136" y="120"/>
                  </a:lnTo>
                  <a:lnTo>
                    <a:pt x="132" y="123"/>
                  </a:lnTo>
                  <a:lnTo>
                    <a:pt x="127" y="122"/>
                  </a:lnTo>
                  <a:lnTo>
                    <a:pt x="126" y="114"/>
                  </a:lnTo>
                  <a:lnTo>
                    <a:pt x="122" y="112"/>
                  </a:lnTo>
                  <a:lnTo>
                    <a:pt x="114" y="116"/>
                  </a:lnTo>
                  <a:lnTo>
                    <a:pt x="108" y="123"/>
                  </a:lnTo>
                  <a:lnTo>
                    <a:pt x="108" y="130"/>
                  </a:lnTo>
                  <a:lnTo>
                    <a:pt x="114" y="136"/>
                  </a:lnTo>
                  <a:lnTo>
                    <a:pt x="114" y="141"/>
                  </a:lnTo>
                  <a:lnTo>
                    <a:pt x="111" y="143"/>
                  </a:lnTo>
                  <a:lnTo>
                    <a:pt x="105" y="141"/>
                  </a:lnTo>
                  <a:lnTo>
                    <a:pt x="102" y="137"/>
                  </a:lnTo>
                  <a:lnTo>
                    <a:pt x="99" y="130"/>
                  </a:lnTo>
                  <a:lnTo>
                    <a:pt x="96" y="128"/>
                  </a:lnTo>
                  <a:lnTo>
                    <a:pt x="91" y="133"/>
                  </a:lnTo>
                  <a:lnTo>
                    <a:pt x="87" y="130"/>
                  </a:lnTo>
                  <a:lnTo>
                    <a:pt x="81" y="131"/>
                  </a:lnTo>
                  <a:lnTo>
                    <a:pt x="81" y="136"/>
                  </a:lnTo>
                  <a:lnTo>
                    <a:pt x="78" y="140"/>
                  </a:lnTo>
                  <a:lnTo>
                    <a:pt x="75" y="139"/>
                  </a:lnTo>
                  <a:lnTo>
                    <a:pt x="70" y="143"/>
                  </a:lnTo>
                  <a:lnTo>
                    <a:pt x="69" y="143"/>
                  </a:lnTo>
                  <a:lnTo>
                    <a:pt x="67" y="139"/>
                  </a:lnTo>
                  <a:lnTo>
                    <a:pt x="60" y="143"/>
                  </a:lnTo>
                  <a:lnTo>
                    <a:pt x="57" y="146"/>
                  </a:lnTo>
                  <a:lnTo>
                    <a:pt x="47" y="147"/>
                  </a:lnTo>
                  <a:lnTo>
                    <a:pt x="42" y="144"/>
                  </a:lnTo>
                  <a:lnTo>
                    <a:pt x="39" y="149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49"/>
            <p:cNvSpPr>
              <a:spLocks/>
            </p:cNvSpPr>
            <p:nvPr/>
          </p:nvSpPr>
          <p:spPr bwMode="auto">
            <a:xfrm>
              <a:off x="2468" y="3318"/>
              <a:ext cx="244" cy="491"/>
            </a:xfrm>
            <a:custGeom>
              <a:avLst/>
              <a:gdLst>
                <a:gd name="T0" fmla="*/ 32 w 244"/>
                <a:gd name="T1" fmla="*/ 180 h 491"/>
                <a:gd name="T2" fmla="*/ 30 w 244"/>
                <a:gd name="T3" fmla="*/ 224 h 491"/>
                <a:gd name="T4" fmla="*/ 42 w 244"/>
                <a:gd name="T5" fmla="*/ 263 h 491"/>
                <a:gd name="T6" fmla="*/ 44 w 244"/>
                <a:gd name="T7" fmla="*/ 279 h 491"/>
                <a:gd name="T8" fmla="*/ 23 w 244"/>
                <a:gd name="T9" fmla="*/ 314 h 491"/>
                <a:gd name="T10" fmla="*/ 9 w 244"/>
                <a:gd name="T11" fmla="*/ 338 h 491"/>
                <a:gd name="T12" fmla="*/ 0 w 244"/>
                <a:gd name="T13" fmla="*/ 366 h 491"/>
                <a:gd name="T14" fmla="*/ 5 w 244"/>
                <a:gd name="T15" fmla="*/ 393 h 491"/>
                <a:gd name="T16" fmla="*/ 17 w 244"/>
                <a:gd name="T17" fmla="*/ 416 h 491"/>
                <a:gd name="T18" fmla="*/ 16 w 244"/>
                <a:gd name="T19" fmla="*/ 441 h 491"/>
                <a:gd name="T20" fmla="*/ 36 w 244"/>
                <a:gd name="T21" fmla="*/ 472 h 491"/>
                <a:gd name="T22" fmla="*/ 66 w 244"/>
                <a:gd name="T23" fmla="*/ 491 h 491"/>
                <a:gd name="T24" fmla="*/ 114 w 244"/>
                <a:gd name="T25" fmla="*/ 472 h 491"/>
                <a:gd name="T26" fmla="*/ 131 w 244"/>
                <a:gd name="T27" fmla="*/ 465 h 491"/>
                <a:gd name="T28" fmla="*/ 147 w 244"/>
                <a:gd name="T29" fmla="*/ 434 h 491"/>
                <a:gd name="T30" fmla="*/ 159 w 244"/>
                <a:gd name="T31" fmla="*/ 386 h 491"/>
                <a:gd name="T32" fmla="*/ 177 w 244"/>
                <a:gd name="T33" fmla="*/ 327 h 491"/>
                <a:gd name="T34" fmla="*/ 197 w 244"/>
                <a:gd name="T35" fmla="*/ 260 h 491"/>
                <a:gd name="T36" fmla="*/ 206 w 244"/>
                <a:gd name="T37" fmla="*/ 237 h 491"/>
                <a:gd name="T38" fmla="*/ 213 w 244"/>
                <a:gd name="T39" fmla="*/ 182 h 491"/>
                <a:gd name="T40" fmla="*/ 225 w 244"/>
                <a:gd name="T41" fmla="*/ 162 h 491"/>
                <a:gd name="T42" fmla="*/ 221 w 244"/>
                <a:gd name="T43" fmla="*/ 134 h 491"/>
                <a:gd name="T44" fmla="*/ 231 w 244"/>
                <a:gd name="T45" fmla="*/ 127 h 491"/>
                <a:gd name="T46" fmla="*/ 243 w 244"/>
                <a:gd name="T47" fmla="*/ 127 h 491"/>
                <a:gd name="T48" fmla="*/ 239 w 244"/>
                <a:gd name="T49" fmla="*/ 98 h 491"/>
                <a:gd name="T50" fmla="*/ 234 w 244"/>
                <a:gd name="T51" fmla="*/ 68 h 491"/>
                <a:gd name="T52" fmla="*/ 228 w 244"/>
                <a:gd name="T53" fmla="*/ 38 h 491"/>
                <a:gd name="T54" fmla="*/ 215 w 244"/>
                <a:gd name="T55" fmla="*/ 14 h 491"/>
                <a:gd name="T56" fmla="*/ 197 w 244"/>
                <a:gd name="T57" fmla="*/ 3 h 491"/>
                <a:gd name="T58" fmla="*/ 192 w 244"/>
                <a:gd name="T59" fmla="*/ 14 h 491"/>
                <a:gd name="T60" fmla="*/ 183 w 244"/>
                <a:gd name="T61" fmla="*/ 44 h 491"/>
                <a:gd name="T62" fmla="*/ 169 w 244"/>
                <a:gd name="T63" fmla="*/ 59 h 491"/>
                <a:gd name="T64" fmla="*/ 157 w 244"/>
                <a:gd name="T65" fmla="*/ 53 h 491"/>
                <a:gd name="T66" fmla="*/ 162 w 244"/>
                <a:gd name="T67" fmla="*/ 73 h 491"/>
                <a:gd name="T68" fmla="*/ 151 w 244"/>
                <a:gd name="T69" fmla="*/ 80 h 491"/>
                <a:gd name="T70" fmla="*/ 162 w 244"/>
                <a:gd name="T71" fmla="*/ 91 h 491"/>
                <a:gd name="T72" fmla="*/ 142 w 244"/>
                <a:gd name="T73" fmla="*/ 103 h 491"/>
                <a:gd name="T74" fmla="*/ 138 w 244"/>
                <a:gd name="T75" fmla="*/ 96 h 491"/>
                <a:gd name="T76" fmla="*/ 130 w 244"/>
                <a:gd name="T77" fmla="*/ 107 h 491"/>
                <a:gd name="T78" fmla="*/ 127 w 244"/>
                <a:gd name="T79" fmla="*/ 122 h 491"/>
                <a:gd name="T80" fmla="*/ 114 w 244"/>
                <a:gd name="T81" fmla="*/ 116 h 491"/>
                <a:gd name="T82" fmla="*/ 114 w 244"/>
                <a:gd name="T83" fmla="*/ 136 h 491"/>
                <a:gd name="T84" fmla="*/ 105 w 244"/>
                <a:gd name="T85" fmla="*/ 141 h 491"/>
                <a:gd name="T86" fmla="*/ 96 w 244"/>
                <a:gd name="T87" fmla="*/ 128 h 491"/>
                <a:gd name="T88" fmla="*/ 81 w 244"/>
                <a:gd name="T89" fmla="*/ 131 h 491"/>
                <a:gd name="T90" fmla="*/ 75 w 244"/>
                <a:gd name="T91" fmla="*/ 139 h 491"/>
                <a:gd name="T92" fmla="*/ 67 w 244"/>
                <a:gd name="T93" fmla="*/ 139 h 491"/>
                <a:gd name="T94" fmla="*/ 47 w 244"/>
                <a:gd name="T95" fmla="*/ 147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44" h="491">
                  <a:moveTo>
                    <a:pt x="39" y="149"/>
                  </a:moveTo>
                  <a:lnTo>
                    <a:pt x="41" y="159"/>
                  </a:lnTo>
                  <a:lnTo>
                    <a:pt x="32" y="180"/>
                  </a:lnTo>
                  <a:lnTo>
                    <a:pt x="23" y="194"/>
                  </a:lnTo>
                  <a:lnTo>
                    <a:pt x="30" y="205"/>
                  </a:lnTo>
                  <a:lnTo>
                    <a:pt x="30" y="224"/>
                  </a:lnTo>
                  <a:lnTo>
                    <a:pt x="33" y="242"/>
                  </a:lnTo>
                  <a:lnTo>
                    <a:pt x="38" y="254"/>
                  </a:lnTo>
                  <a:lnTo>
                    <a:pt x="42" y="263"/>
                  </a:lnTo>
                  <a:lnTo>
                    <a:pt x="45" y="269"/>
                  </a:lnTo>
                  <a:lnTo>
                    <a:pt x="42" y="272"/>
                  </a:lnTo>
                  <a:lnTo>
                    <a:pt x="44" y="279"/>
                  </a:lnTo>
                  <a:lnTo>
                    <a:pt x="41" y="286"/>
                  </a:lnTo>
                  <a:lnTo>
                    <a:pt x="35" y="292"/>
                  </a:lnTo>
                  <a:lnTo>
                    <a:pt x="23" y="314"/>
                  </a:lnTo>
                  <a:lnTo>
                    <a:pt x="18" y="330"/>
                  </a:lnTo>
                  <a:lnTo>
                    <a:pt x="13" y="331"/>
                  </a:lnTo>
                  <a:lnTo>
                    <a:pt x="9" y="338"/>
                  </a:lnTo>
                  <a:lnTo>
                    <a:pt x="4" y="347"/>
                  </a:lnTo>
                  <a:lnTo>
                    <a:pt x="0" y="354"/>
                  </a:lnTo>
                  <a:lnTo>
                    <a:pt x="0" y="366"/>
                  </a:lnTo>
                  <a:lnTo>
                    <a:pt x="1" y="374"/>
                  </a:lnTo>
                  <a:lnTo>
                    <a:pt x="1" y="383"/>
                  </a:lnTo>
                  <a:lnTo>
                    <a:pt x="5" y="393"/>
                  </a:lnTo>
                  <a:lnTo>
                    <a:pt x="11" y="397"/>
                  </a:lnTo>
                  <a:lnTo>
                    <a:pt x="14" y="405"/>
                  </a:lnTo>
                  <a:lnTo>
                    <a:pt x="17" y="416"/>
                  </a:lnTo>
                  <a:lnTo>
                    <a:pt x="14" y="422"/>
                  </a:lnTo>
                  <a:lnTo>
                    <a:pt x="14" y="430"/>
                  </a:lnTo>
                  <a:lnTo>
                    <a:pt x="16" y="441"/>
                  </a:lnTo>
                  <a:lnTo>
                    <a:pt x="20" y="452"/>
                  </a:lnTo>
                  <a:lnTo>
                    <a:pt x="30" y="465"/>
                  </a:lnTo>
                  <a:lnTo>
                    <a:pt x="36" y="472"/>
                  </a:lnTo>
                  <a:lnTo>
                    <a:pt x="45" y="476"/>
                  </a:lnTo>
                  <a:lnTo>
                    <a:pt x="54" y="481"/>
                  </a:lnTo>
                  <a:lnTo>
                    <a:pt x="66" y="491"/>
                  </a:lnTo>
                  <a:lnTo>
                    <a:pt x="75" y="489"/>
                  </a:lnTo>
                  <a:lnTo>
                    <a:pt x="94" y="477"/>
                  </a:lnTo>
                  <a:lnTo>
                    <a:pt x="114" y="472"/>
                  </a:lnTo>
                  <a:lnTo>
                    <a:pt x="120" y="474"/>
                  </a:lnTo>
                  <a:lnTo>
                    <a:pt x="126" y="471"/>
                  </a:lnTo>
                  <a:lnTo>
                    <a:pt x="131" y="465"/>
                  </a:lnTo>
                  <a:lnTo>
                    <a:pt x="139" y="452"/>
                  </a:lnTo>
                  <a:lnTo>
                    <a:pt x="142" y="444"/>
                  </a:lnTo>
                  <a:lnTo>
                    <a:pt x="147" y="434"/>
                  </a:lnTo>
                  <a:lnTo>
                    <a:pt x="151" y="414"/>
                  </a:lnTo>
                  <a:lnTo>
                    <a:pt x="154" y="403"/>
                  </a:lnTo>
                  <a:lnTo>
                    <a:pt x="159" y="386"/>
                  </a:lnTo>
                  <a:lnTo>
                    <a:pt x="166" y="361"/>
                  </a:lnTo>
                  <a:lnTo>
                    <a:pt x="169" y="350"/>
                  </a:lnTo>
                  <a:lnTo>
                    <a:pt x="177" y="327"/>
                  </a:lnTo>
                  <a:lnTo>
                    <a:pt x="180" y="312"/>
                  </a:lnTo>
                  <a:lnTo>
                    <a:pt x="187" y="294"/>
                  </a:lnTo>
                  <a:lnTo>
                    <a:pt x="197" y="260"/>
                  </a:lnTo>
                  <a:lnTo>
                    <a:pt x="198" y="255"/>
                  </a:lnTo>
                  <a:lnTo>
                    <a:pt x="199" y="255"/>
                  </a:lnTo>
                  <a:lnTo>
                    <a:pt x="206" y="237"/>
                  </a:lnTo>
                  <a:lnTo>
                    <a:pt x="212" y="203"/>
                  </a:lnTo>
                  <a:lnTo>
                    <a:pt x="212" y="194"/>
                  </a:lnTo>
                  <a:lnTo>
                    <a:pt x="213" y="182"/>
                  </a:lnTo>
                  <a:lnTo>
                    <a:pt x="218" y="173"/>
                  </a:lnTo>
                  <a:lnTo>
                    <a:pt x="222" y="169"/>
                  </a:lnTo>
                  <a:lnTo>
                    <a:pt x="225" y="162"/>
                  </a:lnTo>
                  <a:lnTo>
                    <a:pt x="225" y="151"/>
                  </a:lnTo>
                  <a:lnTo>
                    <a:pt x="221" y="143"/>
                  </a:lnTo>
                  <a:lnTo>
                    <a:pt x="221" y="134"/>
                  </a:lnTo>
                  <a:lnTo>
                    <a:pt x="222" y="119"/>
                  </a:lnTo>
                  <a:lnTo>
                    <a:pt x="228" y="119"/>
                  </a:lnTo>
                  <a:lnTo>
                    <a:pt x="231" y="127"/>
                  </a:lnTo>
                  <a:lnTo>
                    <a:pt x="234" y="136"/>
                  </a:lnTo>
                  <a:lnTo>
                    <a:pt x="240" y="136"/>
                  </a:lnTo>
                  <a:lnTo>
                    <a:pt x="243" y="127"/>
                  </a:lnTo>
                  <a:lnTo>
                    <a:pt x="244" y="117"/>
                  </a:lnTo>
                  <a:lnTo>
                    <a:pt x="243" y="107"/>
                  </a:lnTo>
                  <a:lnTo>
                    <a:pt x="239" y="98"/>
                  </a:lnTo>
                  <a:lnTo>
                    <a:pt x="237" y="88"/>
                  </a:lnTo>
                  <a:lnTo>
                    <a:pt x="236" y="77"/>
                  </a:lnTo>
                  <a:lnTo>
                    <a:pt x="234" y="68"/>
                  </a:lnTo>
                  <a:lnTo>
                    <a:pt x="231" y="56"/>
                  </a:lnTo>
                  <a:lnTo>
                    <a:pt x="228" y="45"/>
                  </a:lnTo>
                  <a:lnTo>
                    <a:pt x="228" y="38"/>
                  </a:lnTo>
                  <a:lnTo>
                    <a:pt x="225" y="29"/>
                  </a:lnTo>
                  <a:lnTo>
                    <a:pt x="221" y="21"/>
                  </a:lnTo>
                  <a:lnTo>
                    <a:pt x="215" y="14"/>
                  </a:lnTo>
                  <a:lnTo>
                    <a:pt x="209" y="6"/>
                  </a:lnTo>
                  <a:lnTo>
                    <a:pt x="202" y="0"/>
                  </a:lnTo>
                  <a:lnTo>
                    <a:pt x="197" y="3"/>
                  </a:lnTo>
                  <a:lnTo>
                    <a:pt x="191" y="10"/>
                  </a:lnTo>
                  <a:lnTo>
                    <a:pt x="188" y="9"/>
                  </a:lnTo>
                  <a:lnTo>
                    <a:pt x="192" y="14"/>
                  </a:lnTo>
                  <a:lnTo>
                    <a:pt x="191" y="29"/>
                  </a:lnTo>
                  <a:lnTo>
                    <a:pt x="188" y="39"/>
                  </a:lnTo>
                  <a:lnTo>
                    <a:pt x="183" y="44"/>
                  </a:lnTo>
                  <a:lnTo>
                    <a:pt x="178" y="39"/>
                  </a:lnTo>
                  <a:lnTo>
                    <a:pt x="177" y="47"/>
                  </a:lnTo>
                  <a:lnTo>
                    <a:pt x="169" y="59"/>
                  </a:lnTo>
                  <a:lnTo>
                    <a:pt x="166" y="53"/>
                  </a:lnTo>
                  <a:lnTo>
                    <a:pt x="159" y="49"/>
                  </a:lnTo>
                  <a:lnTo>
                    <a:pt x="157" y="53"/>
                  </a:lnTo>
                  <a:lnTo>
                    <a:pt x="159" y="60"/>
                  </a:lnTo>
                  <a:lnTo>
                    <a:pt x="162" y="65"/>
                  </a:lnTo>
                  <a:lnTo>
                    <a:pt x="162" y="73"/>
                  </a:lnTo>
                  <a:lnTo>
                    <a:pt x="157" y="70"/>
                  </a:lnTo>
                  <a:lnTo>
                    <a:pt x="153" y="76"/>
                  </a:lnTo>
                  <a:lnTo>
                    <a:pt x="151" y="80"/>
                  </a:lnTo>
                  <a:lnTo>
                    <a:pt x="154" y="86"/>
                  </a:lnTo>
                  <a:lnTo>
                    <a:pt x="159" y="88"/>
                  </a:lnTo>
                  <a:lnTo>
                    <a:pt x="162" y="91"/>
                  </a:lnTo>
                  <a:lnTo>
                    <a:pt x="157" y="92"/>
                  </a:lnTo>
                  <a:lnTo>
                    <a:pt x="153" y="91"/>
                  </a:lnTo>
                  <a:lnTo>
                    <a:pt x="142" y="103"/>
                  </a:lnTo>
                  <a:lnTo>
                    <a:pt x="144" y="96"/>
                  </a:lnTo>
                  <a:lnTo>
                    <a:pt x="142" y="92"/>
                  </a:lnTo>
                  <a:lnTo>
                    <a:pt x="138" y="96"/>
                  </a:lnTo>
                  <a:lnTo>
                    <a:pt x="139" y="97"/>
                  </a:lnTo>
                  <a:lnTo>
                    <a:pt x="134" y="104"/>
                  </a:lnTo>
                  <a:lnTo>
                    <a:pt x="130" y="107"/>
                  </a:lnTo>
                  <a:lnTo>
                    <a:pt x="136" y="120"/>
                  </a:lnTo>
                  <a:lnTo>
                    <a:pt x="132" y="123"/>
                  </a:lnTo>
                  <a:lnTo>
                    <a:pt x="127" y="122"/>
                  </a:lnTo>
                  <a:lnTo>
                    <a:pt x="126" y="114"/>
                  </a:lnTo>
                  <a:lnTo>
                    <a:pt x="122" y="112"/>
                  </a:lnTo>
                  <a:lnTo>
                    <a:pt x="114" y="116"/>
                  </a:lnTo>
                  <a:lnTo>
                    <a:pt x="108" y="123"/>
                  </a:lnTo>
                  <a:lnTo>
                    <a:pt x="108" y="130"/>
                  </a:lnTo>
                  <a:lnTo>
                    <a:pt x="114" y="136"/>
                  </a:lnTo>
                  <a:lnTo>
                    <a:pt x="114" y="141"/>
                  </a:lnTo>
                  <a:lnTo>
                    <a:pt x="111" y="143"/>
                  </a:lnTo>
                  <a:lnTo>
                    <a:pt x="105" y="141"/>
                  </a:lnTo>
                  <a:lnTo>
                    <a:pt x="102" y="137"/>
                  </a:lnTo>
                  <a:lnTo>
                    <a:pt x="99" y="130"/>
                  </a:lnTo>
                  <a:lnTo>
                    <a:pt x="96" y="128"/>
                  </a:lnTo>
                  <a:lnTo>
                    <a:pt x="91" y="133"/>
                  </a:lnTo>
                  <a:lnTo>
                    <a:pt x="87" y="130"/>
                  </a:lnTo>
                  <a:lnTo>
                    <a:pt x="81" y="131"/>
                  </a:lnTo>
                  <a:lnTo>
                    <a:pt x="81" y="136"/>
                  </a:lnTo>
                  <a:lnTo>
                    <a:pt x="78" y="140"/>
                  </a:lnTo>
                  <a:lnTo>
                    <a:pt x="75" y="139"/>
                  </a:lnTo>
                  <a:lnTo>
                    <a:pt x="70" y="143"/>
                  </a:lnTo>
                  <a:lnTo>
                    <a:pt x="69" y="143"/>
                  </a:lnTo>
                  <a:lnTo>
                    <a:pt x="67" y="139"/>
                  </a:lnTo>
                  <a:lnTo>
                    <a:pt x="60" y="143"/>
                  </a:lnTo>
                  <a:lnTo>
                    <a:pt x="57" y="146"/>
                  </a:lnTo>
                  <a:lnTo>
                    <a:pt x="47" y="147"/>
                  </a:lnTo>
                  <a:lnTo>
                    <a:pt x="42" y="144"/>
                  </a:lnTo>
                  <a:lnTo>
                    <a:pt x="39" y="149"/>
                  </a:lnTo>
                  <a:close/>
                </a:path>
              </a:pathLst>
            </a:custGeom>
            <a:noFill/>
            <a:ln w="6350" cap="flat">
              <a:solidFill>
                <a:srgbClr val="B9D6F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50"/>
            <p:cNvSpPr>
              <a:spLocks/>
            </p:cNvSpPr>
            <p:nvPr/>
          </p:nvSpPr>
          <p:spPr bwMode="auto">
            <a:xfrm>
              <a:off x="2879" y="3637"/>
              <a:ext cx="26" cy="28"/>
            </a:xfrm>
            <a:custGeom>
              <a:avLst/>
              <a:gdLst>
                <a:gd name="T0" fmla="*/ 2 w 26"/>
                <a:gd name="T1" fmla="*/ 4 h 28"/>
                <a:gd name="T2" fmla="*/ 5 w 26"/>
                <a:gd name="T3" fmla="*/ 14 h 28"/>
                <a:gd name="T4" fmla="*/ 12 w 26"/>
                <a:gd name="T5" fmla="*/ 21 h 28"/>
                <a:gd name="T6" fmla="*/ 17 w 26"/>
                <a:gd name="T7" fmla="*/ 28 h 28"/>
                <a:gd name="T8" fmla="*/ 24 w 26"/>
                <a:gd name="T9" fmla="*/ 25 h 28"/>
                <a:gd name="T10" fmla="*/ 26 w 26"/>
                <a:gd name="T11" fmla="*/ 19 h 28"/>
                <a:gd name="T12" fmla="*/ 26 w 26"/>
                <a:gd name="T13" fmla="*/ 12 h 28"/>
                <a:gd name="T14" fmla="*/ 21 w 26"/>
                <a:gd name="T15" fmla="*/ 4 h 28"/>
                <a:gd name="T16" fmla="*/ 15 w 26"/>
                <a:gd name="T17" fmla="*/ 0 h 28"/>
                <a:gd name="T18" fmla="*/ 0 w 26"/>
                <a:gd name="T19" fmla="*/ 3 h 28"/>
                <a:gd name="T20" fmla="*/ 2 w 26"/>
                <a:gd name="T21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28">
                  <a:moveTo>
                    <a:pt x="2" y="4"/>
                  </a:moveTo>
                  <a:lnTo>
                    <a:pt x="5" y="14"/>
                  </a:lnTo>
                  <a:lnTo>
                    <a:pt x="12" y="21"/>
                  </a:lnTo>
                  <a:lnTo>
                    <a:pt x="17" y="28"/>
                  </a:lnTo>
                  <a:lnTo>
                    <a:pt x="24" y="25"/>
                  </a:lnTo>
                  <a:lnTo>
                    <a:pt x="26" y="19"/>
                  </a:lnTo>
                  <a:lnTo>
                    <a:pt x="26" y="12"/>
                  </a:lnTo>
                  <a:lnTo>
                    <a:pt x="21" y="4"/>
                  </a:lnTo>
                  <a:lnTo>
                    <a:pt x="15" y="0"/>
                  </a:lnTo>
                  <a:lnTo>
                    <a:pt x="0" y="3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51"/>
            <p:cNvSpPr>
              <a:spLocks/>
            </p:cNvSpPr>
            <p:nvPr/>
          </p:nvSpPr>
          <p:spPr bwMode="auto">
            <a:xfrm>
              <a:off x="2879" y="3637"/>
              <a:ext cx="26" cy="28"/>
            </a:xfrm>
            <a:custGeom>
              <a:avLst/>
              <a:gdLst>
                <a:gd name="T0" fmla="*/ 2 w 26"/>
                <a:gd name="T1" fmla="*/ 4 h 28"/>
                <a:gd name="T2" fmla="*/ 5 w 26"/>
                <a:gd name="T3" fmla="*/ 14 h 28"/>
                <a:gd name="T4" fmla="*/ 12 w 26"/>
                <a:gd name="T5" fmla="*/ 21 h 28"/>
                <a:gd name="T6" fmla="*/ 17 w 26"/>
                <a:gd name="T7" fmla="*/ 28 h 28"/>
                <a:gd name="T8" fmla="*/ 24 w 26"/>
                <a:gd name="T9" fmla="*/ 25 h 28"/>
                <a:gd name="T10" fmla="*/ 26 w 26"/>
                <a:gd name="T11" fmla="*/ 19 h 28"/>
                <a:gd name="T12" fmla="*/ 26 w 26"/>
                <a:gd name="T13" fmla="*/ 12 h 28"/>
                <a:gd name="T14" fmla="*/ 21 w 26"/>
                <a:gd name="T15" fmla="*/ 4 h 28"/>
                <a:gd name="T16" fmla="*/ 15 w 26"/>
                <a:gd name="T17" fmla="*/ 0 h 28"/>
                <a:gd name="T18" fmla="*/ 0 w 26"/>
                <a:gd name="T19" fmla="*/ 3 h 28"/>
                <a:gd name="T20" fmla="*/ 2 w 26"/>
                <a:gd name="T21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28">
                  <a:moveTo>
                    <a:pt x="2" y="4"/>
                  </a:moveTo>
                  <a:lnTo>
                    <a:pt x="5" y="14"/>
                  </a:lnTo>
                  <a:lnTo>
                    <a:pt x="12" y="21"/>
                  </a:lnTo>
                  <a:lnTo>
                    <a:pt x="17" y="28"/>
                  </a:lnTo>
                  <a:lnTo>
                    <a:pt x="24" y="25"/>
                  </a:lnTo>
                  <a:lnTo>
                    <a:pt x="26" y="19"/>
                  </a:lnTo>
                  <a:lnTo>
                    <a:pt x="26" y="12"/>
                  </a:lnTo>
                  <a:lnTo>
                    <a:pt x="21" y="4"/>
                  </a:lnTo>
                  <a:lnTo>
                    <a:pt x="15" y="0"/>
                  </a:lnTo>
                  <a:lnTo>
                    <a:pt x="0" y="3"/>
                  </a:lnTo>
                  <a:lnTo>
                    <a:pt x="2" y="4"/>
                  </a:lnTo>
                  <a:close/>
                </a:path>
              </a:pathLst>
            </a:custGeom>
            <a:noFill/>
            <a:ln w="6350" cap="flat">
              <a:solidFill>
                <a:srgbClr val="D1DAE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652"/>
            <p:cNvSpPr>
              <a:spLocks/>
            </p:cNvSpPr>
            <p:nvPr/>
          </p:nvSpPr>
          <p:spPr bwMode="auto">
            <a:xfrm>
              <a:off x="2954" y="3602"/>
              <a:ext cx="26" cy="27"/>
            </a:xfrm>
            <a:custGeom>
              <a:avLst/>
              <a:gdLst>
                <a:gd name="T0" fmla="*/ 10 w 26"/>
                <a:gd name="T1" fmla="*/ 4 h 27"/>
                <a:gd name="T2" fmla="*/ 6 w 26"/>
                <a:gd name="T3" fmla="*/ 9 h 27"/>
                <a:gd name="T4" fmla="*/ 0 w 26"/>
                <a:gd name="T5" fmla="*/ 18 h 27"/>
                <a:gd name="T6" fmla="*/ 3 w 26"/>
                <a:gd name="T7" fmla="*/ 27 h 27"/>
                <a:gd name="T8" fmla="*/ 16 w 26"/>
                <a:gd name="T9" fmla="*/ 25 h 27"/>
                <a:gd name="T10" fmla="*/ 23 w 26"/>
                <a:gd name="T11" fmla="*/ 23 h 27"/>
                <a:gd name="T12" fmla="*/ 26 w 26"/>
                <a:gd name="T13" fmla="*/ 15 h 27"/>
                <a:gd name="T14" fmla="*/ 22 w 26"/>
                <a:gd name="T15" fmla="*/ 8 h 27"/>
                <a:gd name="T16" fmla="*/ 20 w 26"/>
                <a:gd name="T17" fmla="*/ 0 h 27"/>
                <a:gd name="T18" fmla="*/ 12 w 26"/>
                <a:gd name="T19" fmla="*/ 3 h 27"/>
                <a:gd name="T20" fmla="*/ 10 w 26"/>
                <a:gd name="T21" fmla="*/ 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27">
                  <a:moveTo>
                    <a:pt x="10" y="4"/>
                  </a:moveTo>
                  <a:lnTo>
                    <a:pt x="6" y="9"/>
                  </a:lnTo>
                  <a:lnTo>
                    <a:pt x="0" y="18"/>
                  </a:lnTo>
                  <a:lnTo>
                    <a:pt x="3" y="27"/>
                  </a:lnTo>
                  <a:lnTo>
                    <a:pt x="16" y="25"/>
                  </a:lnTo>
                  <a:lnTo>
                    <a:pt x="23" y="23"/>
                  </a:lnTo>
                  <a:lnTo>
                    <a:pt x="26" y="15"/>
                  </a:lnTo>
                  <a:lnTo>
                    <a:pt x="22" y="8"/>
                  </a:lnTo>
                  <a:lnTo>
                    <a:pt x="20" y="0"/>
                  </a:lnTo>
                  <a:lnTo>
                    <a:pt x="12" y="3"/>
                  </a:lnTo>
                  <a:lnTo>
                    <a:pt x="10" y="4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653"/>
            <p:cNvSpPr>
              <a:spLocks/>
            </p:cNvSpPr>
            <p:nvPr/>
          </p:nvSpPr>
          <p:spPr bwMode="auto">
            <a:xfrm>
              <a:off x="2954" y="3602"/>
              <a:ext cx="26" cy="27"/>
            </a:xfrm>
            <a:custGeom>
              <a:avLst/>
              <a:gdLst>
                <a:gd name="T0" fmla="*/ 10 w 26"/>
                <a:gd name="T1" fmla="*/ 4 h 27"/>
                <a:gd name="T2" fmla="*/ 6 w 26"/>
                <a:gd name="T3" fmla="*/ 9 h 27"/>
                <a:gd name="T4" fmla="*/ 0 w 26"/>
                <a:gd name="T5" fmla="*/ 18 h 27"/>
                <a:gd name="T6" fmla="*/ 3 w 26"/>
                <a:gd name="T7" fmla="*/ 27 h 27"/>
                <a:gd name="T8" fmla="*/ 16 w 26"/>
                <a:gd name="T9" fmla="*/ 25 h 27"/>
                <a:gd name="T10" fmla="*/ 23 w 26"/>
                <a:gd name="T11" fmla="*/ 23 h 27"/>
                <a:gd name="T12" fmla="*/ 26 w 26"/>
                <a:gd name="T13" fmla="*/ 15 h 27"/>
                <a:gd name="T14" fmla="*/ 22 w 26"/>
                <a:gd name="T15" fmla="*/ 8 h 27"/>
                <a:gd name="T16" fmla="*/ 20 w 26"/>
                <a:gd name="T17" fmla="*/ 0 h 27"/>
                <a:gd name="T18" fmla="*/ 12 w 26"/>
                <a:gd name="T19" fmla="*/ 3 h 27"/>
                <a:gd name="T20" fmla="*/ 10 w 26"/>
                <a:gd name="T21" fmla="*/ 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27">
                  <a:moveTo>
                    <a:pt x="10" y="4"/>
                  </a:moveTo>
                  <a:lnTo>
                    <a:pt x="6" y="9"/>
                  </a:lnTo>
                  <a:lnTo>
                    <a:pt x="0" y="18"/>
                  </a:lnTo>
                  <a:lnTo>
                    <a:pt x="3" y="27"/>
                  </a:lnTo>
                  <a:lnTo>
                    <a:pt x="16" y="25"/>
                  </a:lnTo>
                  <a:lnTo>
                    <a:pt x="23" y="23"/>
                  </a:lnTo>
                  <a:lnTo>
                    <a:pt x="26" y="15"/>
                  </a:lnTo>
                  <a:lnTo>
                    <a:pt x="22" y="8"/>
                  </a:lnTo>
                  <a:lnTo>
                    <a:pt x="20" y="0"/>
                  </a:lnTo>
                  <a:lnTo>
                    <a:pt x="12" y="3"/>
                  </a:lnTo>
                  <a:lnTo>
                    <a:pt x="10" y="4"/>
                  </a:lnTo>
                  <a:close/>
                </a:path>
              </a:pathLst>
            </a:custGeom>
            <a:noFill/>
            <a:ln w="6350" cap="flat">
              <a:solidFill>
                <a:srgbClr val="40506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654"/>
            <p:cNvSpPr>
              <a:spLocks/>
            </p:cNvSpPr>
            <p:nvPr/>
          </p:nvSpPr>
          <p:spPr bwMode="auto">
            <a:xfrm>
              <a:off x="1271" y="2729"/>
              <a:ext cx="25" cy="27"/>
            </a:xfrm>
            <a:custGeom>
              <a:avLst/>
              <a:gdLst>
                <a:gd name="T0" fmla="*/ 25 w 25"/>
                <a:gd name="T1" fmla="*/ 8 h 27"/>
                <a:gd name="T2" fmla="*/ 17 w 25"/>
                <a:gd name="T3" fmla="*/ 0 h 27"/>
                <a:gd name="T4" fmla="*/ 9 w 25"/>
                <a:gd name="T5" fmla="*/ 0 h 27"/>
                <a:gd name="T6" fmla="*/ 4 w 25"/>
                <a:gd name="T7" fmla="*/ 14 h 27"/>
                <a:gd name="T8" fmla="*/ 0 w 25"/>
                <a:gd name="T9" fmla="*/ 18 h 27"/>
                <a:gd name="T10" fmla="*/ 0 w 25"/>
                <a:gd name="T11" fmla="*/ 22 h 27"/>
                <a:gd name="T12" fmla="*/ 1 w 25"/>
                <a:gd name="T13" fmla="*/ 22 h 27"/>
                <a:gd name="T14" fmla="*/ 6 w 25"/>
                <a:gd name="T15" fmla="*/ 26 h 27"/>
                <a:gd name="T16" fmla="*/ 8 w 25"/>
                <a:gd name="T17" fmla="*/ 27 h 27"/>
                <a:gd name="T18" fmla="*/ 13 w 25"/>
                <a:gd name="T19" fmla="*/ 27 h 27"/>
                <a:gd name="T20" fmla="*/ 19 w 25"/>
                <a:gd name="T21" fmla="*/ 26 h 27"/>
                <a:gd name="T22" fmla="*/ 20 w 25"/>
                <a:gd name="T23" fmla="*/ 22 h 27"/>
                <a:gd name="T24" fmla="*/ 22 w 25"/>
                <a:gd name="T25" fmla="*/ 20 h 27"/>
                <a:gd name="T26" fmla="*/ 25 w 25"/>
                <a:gd name="T27" fmla="*/ 14 h 27"/>
                <a:gd name="T28" fmla="*/ 25 w 25"/>
                <a:gd name="T29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" h="27">
                  <a:moveTo>
                    <a:pt x="25" y="8"/>
                  </a:moveTo>
                  <a:lnTo>
                    <a:pt x="17" y="0"/>
                  </a:lnTo>
                  <a:lnTo>
                    <a:pt x="9" y="0"/>
                  </a:lnTo>
                  <a:lnTo>
                    <a:pt x="4" y="14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1" y="22"/>
                  </a:lnTo>
                  <a:lnTo>
                    <a:pt x="6" y="26"/>
                  </a:lnTo>
                  <a:lnTo>
                    <a:pt x="8" y="27"/>
                  </a:lnTo>
                  <a:lnTo>
                    <a:pt x="13" y="27"/>
                  </a:lnTo>
                  <a:lnTo>
                    <a:pt x="19" y="26"/>
                  </a:lnTo>
                  <a:lnTo>
                    <a:pt x="20" y="22"/>
                  </a:lnTo>
                  <a:lnTo>
                    <a:pt x="22" y="20"/>
                  </a:lnTo>
                  <a:lnTo>
                    <a:pt x="25" y="14"/>
                  </a:lnTo>
                  <a:lnTo>
                    <a:pt x="25" y="8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55"/>
            <p:cNvSpPr>
              <a:spLocks/>
            </p:cNvSpPr>
            <p:nvPr/>
          </p:nvSpPr>
          <p:spPr bwMode="auto">
            <a:xfrm>
              <a:off x="1271" y="2729"/>
              <a:ext cx="25" cy="27"/>
            </a:xfrm>
            <a:custGeom>
              <a:avLst/>
              <a:gdLst>
                <a:gd name="T0" fmla="*/ 25 w 25"/>
                <a:gd name="T1" fmla="*/ 8 h 27"/>
                <a:gd name="T2" fmla="*/ 17 w 25"/>
                <a:gd name="T3" fmla="*/ 0 h 27"/>
                <a:gd name="T4" fmla="*/ 9 w 25"/>
                <a:gd name="T5" fmla="*/ 0 h 27"/>
                <a:gd name="T6" fmla="*/ 4 w 25"/>
                <a:gd name="T7" fmla="*/ 14 h 27"/>
                <a:gd name="T8" fmla="*/ 0 w 25"/>
                <a:gd name="T9" fmla="*/ 18 h 27"/>
                <a:gd name="T10" fmla="*/ 0 w 25"/>
                <a:gd name="T11" fmla="*/ 22 h 27"/>
                <a:gd name="T12" fmla="*/ 1 w 25"/>
                <a:gd name="T13" fmla="*/ 22 h 27"/>
                <a:gd name="T14" fmla="*/ 6 w 25"/>
                <a:gd name="T15" fmla="*/ 26 h 27"/>
                <a:gd name="T16" fmla="*/ 8 w 25"/>
                <a:gd name="T17" fmla="*/ 27 h 27"/>
                <a:gd name="T18" fmla="*/ 13 w 25"/>
                <a:gd name="T19" fmla="*/ 27 h 27"/>
                <a:gd name="T20" fmla="*/ 19 w 25"/>
                <a:gd name="T21" fmla="*/ 26 h 27"/>
                <a:gd name="T22" fmla="*/ 20 w 25"/>
                <a:gd name="T23" fmla="*/ 22 h 27"/>
                <a:gd name="T24" fmla="*/ 22 w 25"/>
                <a:gd name="T25" fmla="*/ 20 h 27"/>
                <a:gd name="T26" fmla="*/ 25 w 25"/>
                <a:gd name="T27" fmla="*/ 14 h 27"/>
                <a:gd name="T28" fmla="*/ 25 w 25"/>
                <a:gd name="T29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" h="27">
                  <a:moveTo>
                    <a:pt x="25" y="8"/>
                  </a:moveTo>
                  <a:lnTo>
                    <a:pt x="17" y="0"/>
                  </a:lnTo>
                  <a:lnTo>
                    <a:pt x="9" y="0"/>
                  </a:lnTo>
                  <a:lnTo>
                    <a:pt x="4" y="14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1" y="22"/>
                  </a:lnTo>
                  <a:lnTo>
                    <a:pt x="6" y="26"/>
                  </a:lnTo>
                  <a:lnTo>
                    <a:pt x="8" y="27"/>
                  </a:lnTo>
                  <a:lnTo>
                    <a:pt x="13" y="27"/>
                  </a:lnTo>
                  <a:lnTo>
                    <a:pt x="19" y="26"/>
                  </a:lnTo>
                  <a:lnTo>
                    <a:pt x="20" y="22"/>
                  </a:lnTo>
                  <a:lnTo>
                    <a:pt x="22" y="20"/>
                  </a:lnTo>
                  <a:lnTo>
                    <a:pt x="25" y="14"/>
                  </a:lnTo>
                  <a:lnTo>
                    <a:pt x="25" y="8"/>
                  </a:lnTo>
                  <a:close/>
                </a:path>
              </a:pathLst>
            </a:custGeom>
            <a:noFill/>
            <a:ln w="6350" cap="flat">
              <a:solidFill>
                <a:srgbClr val="40506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56"/>
            <p:cNvSpPr>
              <a:spLocks/>
            </p:cNvSpPr>
            <p:nvPr/>
          </p:nvSpPr>
          <p:spPr bwMode="auto">
            <a:xfrm>
              <a:off x="2352" y="3051"/>
              <a:ext cx="26" cy="27"/>
            </a:xfrm>
            <a:custGeom>
              <a:avLst/>
              <a:gdLst>
                <a:gd name="T0" fmla="*/ 26 w 26"/>
                <a:gd name="T1" fmla="*/ 9 h 27"/>
                <a:gd name="T2" fmla="*/ 26 w 26"/>
                <a:gd name="T3" fmla="*/ 10 h 27"/>
                <a:gd name="T4" fmla="*/ 19 w 26"/>
                <a:gd name="T5" fmla="*/ 0 h 27"/>
                <a:gd name="T6" fmla="*/ 9 w 26"/>
                <a:gd name="T7" fmla="*/ 1 h 27"/>
                <a:gd name="T8" fmla="*/ 0 w 26"/>
                <a:gd name="T9" fmla="*/ 0 h 27"/>
                <a:gd name="T10" fmla="*/ 0 w 26"/>
                <a:gd name="T11" fmla="*/ 11 h 27"/>
                <a:gd name="T12" fmla="*/ 0 w 26"/>
                <a:gd name="T13" fmla="*/ 22 h 27"/>
                <a:gd name="T14" fmla="*/ 16 w 26"/>
                <a:gd name="T15" fmla="*/ 27 h 27"/>
                <a:gd name="T16" fmla="*/ 26 w 26"/>
                <a:gd name="T17" fmla="*/ 16 h 27"/>
                <a:gd name="T18" fmla="*/ 26 w 26"/>
                <a:gd name="T19" fmla="*/ 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27">
                  <a:moveTo>
                    <a:pt x="26" y="9"/>
                  </a:moveTo>
                  <a:lnTo>
                    <a:pt x="26" y="10"/>
                  </a:lnTo>
                  <a:lnTo>
                    <a:pt x="19" y="0"/>
                  </a:lnTo>
                  <a:lnTo>
                    <a:pt x="9" y="1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22"/>
                  </a:lnTo>
                  <a:lnTo>
                    <a:pt x="16" y="27"/>
                  </a:lnTo>
                  <a:lnTo>
                    <a:pt x="26" y="16"/>
                  </a:lnTo>
                  <a:lnTo>
                    <a:pt x="26" y="9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57"/>
            <p:cNvSpPr>
              <a:spLocks/>
            </p:cNvSpPr>
            <p:nvPr/>
          </p:nvSpPr>
          <p:spPr bwMode="auto">
            <a:xfrm>
              <a:off x="2352" y="3051"/>
              <a:ext cx="26" cy="27"/>
            </a:xfrm>
            <a:custGeom>
              <a:avLst/>
              <a:gdLst>
                <a:gd name="T0" fmla="*/ 26 w 26"/>
                <a:gd name="T1" fmla="*/ 9 h 27"/>
                <a:gd name="T2" fmla="*/ 26 w 26"/>
                <a:gd name="T3" fmla="*/ 10 h 27"/>
                <a:gd name="T4" fmla="*/ 19 w 26"/>
                <a:gd name="T5" fmla="*/ 0 h 27"/>
                <a:gd name="T6" fmla="*/ 9 w 26"/>
                <a:gd name="T7" fmla="*/ 1 h 27"/>
                <a:gd name="T8" fmla="*/ 0 w 26"/>
                <a:gd name="T9" fmla="*/ 0 h 27"/>
                <a:gd name="T10" fmla="*/ 0 w 26"/>
                <a:gd name="T11" fmla="*/ 11 h 27"/>
                <a:gd name="T12" fmla="*/ 0 w 26"/>
                <a:gd name="T13" fmla="*/ 22 h 27"/>
                <a:gd name="T14" fmla="*/ 16 w 26"/>
                <a:gd name="T15" fmla="*/ 27 h 27"/>
                <a:gd name="T16" fmla="*/ 26 w 26"/>
                <a:gd name="T17" fmla="*/ 16 h 27"/>
                <a:gd name="T18" fmla="*/ 26 w 26"/>
                <a:gd name="T19" fmla="*/ 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27">
                  <a:moveTo>
                    <a:pt x="26" y="9"/>
                  </a:moveTo>
                  <a:lnTo>
                    <a:pt x="26" y="10"/>
                  </a:lnTo>
                  <a:lnTo>
                    <a:pt x="19" y="0"/>
                  </a:lnTo>
                  <a:lnTo>
                    <a:pt x="9" y="1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22"/>
                  </a:lnTo>
                  <a:lnTo>
                    <a:pt x="16" y="27"/>
                  </a:lnTo>
                  <a:lnTo>
                    <a:pt x="26" y="16"/>
                  </a:lnTo>
                  <a:lnTo>
                    <a:pt x="26" y="9"/>
                  </a:lnTo>
                  <a:close/>
                </a:path>
              </a:pathLst>
            </a:custGeom>
            <a:noFill/>
            <a:ln w="6350" cap="flat">
              <a:solidFill>
                <a:srgbClr val="95B7C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8" name="Freeform 658"/>
            <p:cNvSpPr>
              <a:spLocks/>
            </p:cNvSpPr>
            <p:nvPr/>
          </p:nvSpPr>
          <p:spPr bwMode="auto">
            <a:xfrm>
              <a:off x="2337" y="3082"/>
              <a:ext cx="26" cy="27"/>
            </a:xfrm>
            <a:custGeom>
              <a:avLst/>
              <a:gdLst>
                <a:gd name="T0" fmla="*/ 8 w 26"/>
                <a:gd name="T1" fmla="*/ 0 h 27"/>
                <a:gd name="T2" fmla="*/ 2 w 26"/>
                <a:gd name="T3" fmla="*/ 0 h 27"/>
                <a:gd name="T4" fmla="*/ 0 w 26"/>
                <a:gd name="T5" fmla="*/ 6 h 27"/>
                <a:gd name="T6" fmla="*/ 2 w 26"/>
                <a:gd name="T7" fmla="*/ 20 h 27"/>
                <a:gd name="T8" fmla="*/ 26 w 26"/>
                <a:gd name="T9" fmla="*/ 27 h 27"/>
                <a:gd name="T10" fmla="*/ 20 w 26"/>
                <a:gd name="T11" fmla="*/ 19 h 27"/>
                <a:gd name="T12" fmla="*/ 16 w 26"/>
                <a:gd name="T13" fmla="*/ 18 h 27"/>
                <a:gd name="T14" fmla="*/ 9 w 26"/>
                <a:gd name="T15" fmla="*/ 15 h 27"/>
                <a:gd name="T16" fmla="*/ 8 w 26"/>
                <a:gd name="T17" fmla="*/ 6 h 27"/>
                <a:gd name="T18" fmla="*/ 8 w 26"/>
                <a:gd name="T1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27">
                  <a:moveTo>
                    <a:pt x="8" y="0"/>
                  </a:moveTo>
                  <a:lnTo>
                    <a:pt x="2" y="0"/>
                  </a:lnTo>
                  <a:lnTo>
                    <a:pt x="0" y="6"/>
                  </a:lnTo>
                  <a:lnTo>
                    <a:pt x="2" y="20"/>
                  </a:lnTo>
                  <a:lnTo>
                    <a:pt x="26" y="27"/>
                  </a:lnTo>
                  <a:lnTo>
                    <a:pt x="20" y="19"/>
                  </a:lnTo>
                  <a:lnTo>
                    <a:pt x="16" y="18"/>
                  </a:lnTo>
                  <a:lnTo>
                    <a:pt x="9" y="15"/>
                  </a:lnTo>
                  <a:lnTo>
                    <a:pt x="8" y="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1" name="Freeform 659"/>
            <p:cNvSpPr>
              <a:spLocks/>
            </p:cNvSpPr>
            <p:nvPr/>
          </p:nvSpPr>
          <p:spPr bwMode="auto">
            <a:xfrm>
              <a:off x="2337" y="3082"/>
              <a:ext cx="26" cy="27"/>
            </a:xfrm>
            <a:custGeom>
              <a:avLst/>
              <a:gdLst>
                <a:gd name="T0" fmla="*/ 8 w 26"/>
                <a:gd name="T1" fmla="*/ 0 h 27"/>
                <a:gd name="T2" fmla="*/ 2 w 26"/>
                <a:gd name="T3" fmla="*/ 0 h 27"/>
                <a:gd name="T4" fmla="*/ 0 w 26"/>
                <a:gd name="T5" fmla="*/ 6 h 27"/>
                <a:gd name="T6" fmla="*/ 2 w 26"/>
                <a:gd name="T7" fmla="*/ 20 h 27"/>
                <a:gd name="T8" fmla="*/ 26 w 26"/>
                <a:gd name="T9" fmla="*/ 27 h 27"/>
                <a:gd name="T10" fmla="*/ 20 w 26"/>
                <a:gd name="T11" fmla="*/ 19 h 27"/>
                <a:gd name="T12" fmla="*/ 16 w 26"/>
                <a:gd name="T13" fmla="*/ 18 h 27"/>
                <a:gd name="T14" fmla="*/ 9 w 26"/>
                <a:gd name="T15" fmla="*/ 15 h 27"/>
                <a:gd name="T16" fmla="*/ 8 w 26"/>
                <a:gd name="T17" fmla="*/ 6 h 27"/>
                <a:gd name="T18" fmla="*/ 8 w 26"/>
                <a:gd name="T1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27">
                  <a:moveTo>
                    <a:pt x="8" y="0"/>
                  </a:moveTo>
                  <a:lnTo>
                    <a:pt x="2" y="0"/>
                  </a:lnTo>
                  <a:lnTo>
                    <a:pt x="0" y="6"/>
                  </a:lnTo>
                  <a:lnTo>
                    <a:pt x="2" y="20"/>
                  </a:lnTo>
                  <a:lnTo>
                    <a:pt x="26" y="27"/>
                  </a:lnTo>
                  <a:lnTo>
                    <a:pt x="20" y="19"/>
                  </a:lnTo>
                  <a:lnTo>
                    <a:pt x="16" y="18"/>
                  </a:lnTo>
                  <a:lnTo>
                    <a:pt x="9" y="15"/>
                  </a:lnTo>
                  <a:lnTo>
                    <a:pt x="8" y="6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6350" cap="flat">
              <a:solidFill>
                <a:srgbClr val="95B7C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2" name="Freeform 660"/>
            <p:cNvSpPr>
              <a:spLocks/>
            </p:cNvSpPr>
            <p:nvPr/>
          </p:nvSpPr>
          <p:spPr bwMode="auto">
            <a:xfrm>
              <a:off x="2454" y="2442"/>
              <a:ext cx="26" cy="27"/>
            </a:xfrm>
            <a:custGeom>
              <a:avLst/>
              <a:gdLst>
                <a:gd name="T0" fmla="*/ 10 w 26"/>
                <a:gd name="T1" fmla="*/ 10 h 27"/>
                <a:gd name="T2" fmla="*/ 14 w 26"/>
                <a:gd name="T3" fmla="*/ 0 h 27"/>
                <a:gd name="T4" fmla="*/ 14 w 26"/>
                <a:gd name="T5" fmla="*/ 10 h 27"/>
                <a:gd name="T6" fmla="*/ 26 w 26"/>
                <a:gd name="T7" fmla="*/ 10 h 27"/>
                <a:gd name="T8" fmla="*/ 18 w 26"/>
                <a:gd name="T9" fmla="*/ 17 h 27"/>
                <a:gd name="T10" fmla="*/ 20 w 26"/>
                <a:gd name="T11" fmla="*/ 27 h 27"/>
                <a:gd name="T12" fmla="*/ 14 w 26"/>
                <a:gd name="T13" fmla="*/ 20 h 27"/>
                <a:gd name="T14" fmla="*/ 5 w 26"/>
                <a:gd name="T15" fmla="*/ 27 h 27"/>
                <a:gd name="T16" fmla="*/ 7 w 26"/>
                <a:gd name="T17" fmla="*/ 17 h 27"/>
                <a:gd name="T18" fmla="*/ 0 w 26"/>
                <a:gd name="T19" fmla="*/ 10 h 27"/>
                <a:gd name="T20" fmla="*/ 10 w 26"/>
                <a:gd name="T21" fmla="*/ 1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27">
                  <a:moveTo>
                    <a:pt x="10" y="10"/>
                  </a:moveTo>
                  <a:lnTo>
                    <a:pt x="14" y="0"/>
                  </a:lnTo>
                  <a:lnTo>
                    <a:pt x="14" y="10"/>
                  </a:lnTo>
                  <a:lnTo>
                    <a:pt x="26" y="10"/>
                  </a:lnTo>
                  <a:lnTo>
                    <a:pt x="18" y="17"/>
                  </a:lnTo>
                  <a:lnTo>
                    <a:pt x="20" y="27"/>
                  </a:lnTo>
                  <a:lnTo>
                    <a:pt x="14" y="20"/>
                  </a:lnTo>
                  <a:lnTo>
                    <a:pt x="5" y="27"/>
                  </a:lnTo>
                  <a:lnTo>
                    <a:pt x="7" y="17"/>
                  </a:lnTo>
                  <a:lnTo>
                    <a:pt x="0" y="10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3" name="Freeform 661"/>
            <p:cNvSpPr>
              <a:spLocks/>
            </p:cNvSpPr>
            <p:nvPr/>
          </p:nvSpPr>
          <p:spPr bwMode="auto">
            <a:xfrm>
              <a:off x="2454" y="2442"/>
              <a:ext cx="26" cy="27"/>
            </a:xfrm>
            <a:custGeom>
              <a:avLst/>
              <a:gdLst>
                <a:gd name="T0" fmla="*/ 10 w 26"/>
                <a:gd name="T1" fmla="*/ 10 h 27"/>
                <a:gd name="T2" fmla="*/ 14 w 26"/>
                <a:gd name="T3" fmla="*/ 0 h 27"/>
                <a:gd name="T4" fmla="*/ 14 w 26"/>
                <a:gd name="T5" fmla="*/ 10 h 27"/>
                <a:gd name="T6" fmla="*/ 26 w 26"/>
                <a:gd name="T7" fmla="*/ 10 h 27"/>
                <a:gd name="T8" fmla="*/ 18 w 26"/>
                <a:gd name="T9" fmla="*/ 17 h 27"/>
                <a:gd name="T10" fmla="*/ 20 w 26"/>
                <a:gd name="T11" fmla="*/ 27 h 27"/>
                <a:gd name="T12" fmla="*/ 14 w 26"/>
                <a:gd name="T13" fmla="*/ 20 h 27"/>
                <a:gd name="T14" fmla="*/ 5 w 26"/>
                <a:gd name="T15" fmla="*/ 27 h 27"/>
                <a:gd name="T16" fmla="*/ 7 w 26"/>
                <a:gd name="T17" fmla="*/ 17 h 27"/>
                <a:gd name="T18" fmla="*/ 0 w 26"/>
                <a:gd name="T19" fmla="*/ 10 h 27"/>
                <a:gd name="T20" fmla="*/ 10 w 26"/>
                <a:gd name="T21" fmla="*/ 1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27">
                  <a:moveTo>
                    <a:pt x="10" y="10"/>
                  </a:moveTo>
                  <a:lnTo>
                    <a:pt x="14" y="0"/>
                  </a:lnTo>
                  <a:lnTo>
                    <a:pt x="14" y="10"/>
                  </a:lnTo>
                  <a:lnTo>
                    <a:pt x="26" y="10"/>
                  </a:lnTo>
                  <a:lnTo>
                    <a:pt x="18" y="17"/>
                  </a:lnTo>
                  <a:lnTo>
                    <a:pt x="20" y="27"/>
                  </a:lnTo>
                  <a:lnTo>
                    <a:pt x="14" y="20"/>
                  </a:lnTo>
                  <a:lnTo>
                    <a:pt x="5" y="27"/>
                  </a:lnTo>
                  <a:lnTo>
                    <a:pt x="7" y="17"/>
                  </a:lnTo>
                  <a:lnTo>
                    <a:pt x="0" y="10"/>
                  </a:lnTo>
                  <a:lnTo>
                    <a:pt x="10" y="10"/>
                  </a:lnTo>
                  <a:close/>
                </a:path>
              </a:pathLst>
            </a:custGeom>
            <a:noFill/>
            <a:ln w="6350" cap="flat">
              <a:solidFill>
                <a:srgbClr val="9AA9B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710" name="Picture 662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" y="2363"/>
              <a:ext cx="3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11" name="Picture 663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" y="2363"/>
              <a:ext cx="3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94" name="Rectangle 664"/>
            <p:cNvSpPr>
              <a:spLocks noChangeArrowheads="1"/>
            </p:cNvSpPr>
            <p:nvPr/>
          </p:nvSpPr>
          <p:spPr bwMode="auto">
            <a:xfrm>
              <a:off x="399" y="2367"/>
              <a:ext cx="27" cy="1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5" name="Rectangle 665"/>
            <p:cNvSpPr>
              <a:spLocks noChangeArrowheads="1"/>
            </p:cNvSpPr>
            <p:nvPr/>
          </p:nvSpPr>
          <p:spPr bwMode="auto">
            <a:xfrm>
              <a:off x="399" y="2368"/>
              <a:ext cx="27" cy="1"/>
            </a:xfrm>
            <a:prstGeom prst="rect">
              <a:avLst/>
            </a:prstGeom>
            <a:solidFill>
              <a:srgbClr val="234C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6" name="Rectangle 666"/>
            <p:cNvSpPr>
              <a:spLocks noChangeArrowheads="1"/>
            </p:cNvSpPr>
            <p:nvPr/>
          </p:nvSpPr>
          <p:spPr bwMode="auto">
            <a:xfrm>
              <a:off x="399" y="2369"/>
              <a:ext cx="27" cy="1"/>
            </a:xfrm>
            <a:prstGeom prst="rect">
              <a:avLst/>
            </a:prstGeom>
            <a:solidFill>
              <a:srgbClr val="274F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7" name="Rectangle 667"/>
            <p:cNvSpPr>
              <a:spLocks noChangeArrowheads="1"/>
            </p:cNvSpPr>
            <p:nvPr/>
          </p:nvSpPr>
          <p:spPr bwMode="auto">
            <a:xfrm>
              <a:off x="399" y="2370"/>
              <a:ext cx="27" cy="1"/>
            </a:xfrm>
            <a:prstGeom prst="rect">
              <a:avLst/>
            </a:prstGeom>
            <a:solidFill>
              <a:srgbClr val="2A51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8" name="Rectangle 668"/>
            <p:cNvSpPr>
              <a:spLocks noChangeArrowheads="1"/>
            </p:cNvSpPr>
            <p:nvPr/>
          </p:nvSpPr>
          <p:spPr bwMode="auto">
            <a:xfrm>
              <a:off x="399" y="2371"/>
              <a:ext cx="27" cy="1"/>
            </a:xfrm>
            <a:prstGeom prst="rect">
              <a:avLst/>
            </a:prstGeom>
            <a:solidFill>
              <a:srgbClr val="2D5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9" name="Rectangle 669"/>
            <p:cNvSpPr>
              <a:spLocks noChangeArrowheads="1"/>
            </p:cNvSpPr>
            <p:nvPr/>
          </p:nvSpPr>
          <p:spPr bwMode="auto">
            <a:xfrm>
              <a:off x="399" y="2371"/>
              <a:ext cx="27" cy="1"/>
            </a:xfrm>
            <a:prstGeom prst="rect">
              <a:avLst/>
            </a:prstGeom>
            <a:solidFill>
              <a:srgbClr val="3157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0" name="Rectangle 670"/>
            <p:cNvSpPr>
              <a:spLocks noChangeArrowheads="1"/>
            </p:cNvSpPr>
            <p:nvPr/>
          </p:nvSpPr>
          <p:spPr bwMode="auto">
            <a:xfrm>
              <a:off x="399" y="2372"/>
              <a:ext cx="27" cy="1"/>
            </a:xfrm>
            <a:prstGeom prst="rect">
              <a:avLst/>
            </a:prstGeom>
            <a:solidFill>
              <a:srgbClr val="355A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1" name="Rectangle 671"/>
            <p:cNvSpPr>
              <a:spLocks noChangeArrowheads="1"/>
            </p:cNvSpPr>
            <p:nvPr/>
          </p:nvSpPr>
          <p:spPr bwMode="auto">
            <a:xfrm>
              <a:off x="399" y="2373"/>
              <a:ext cx="27" cy="1"/>
            </a:xfrm>
            <a:prstGeom prst="rect">
              <a:avLst/>
            </a:prstGeom>
            <a:solidFill>
              <a:srgbClr val="385D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2" name="Rectangle 672"/>
            <p:cNvSpPr>
              <a:spLocks noChangeArrowheads="1"/>
            </p:cNvSpPr>
            <p:nvPr/>
          </p:nvSpPr>
          <p:spPr bwMode="auto">
            <a:xfrm>
              <a:off x="399" y="2374"/>
              <a:ext cx="27" cy="1"/>
            </a:xfrm>
            <a:prstGeom prst="rect">
              <a:avLst/>
            </a:prstGeom>
            <a:solidFill>
              <a:srgbClr val="3C6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3" name="Rectangle 673"/>
            <p:cNvSpPr>
              <a:spLocks noChangeArrowheads="1"/>
            </p:cNvSpPr>
            <p:nvPr/>
          </p:nvSpPr>
          <p:spPr bwMode="auto">
            <a:xfrm>
              <a:off x="399" y="2375"/>
              <a:ext cx="27" cy="1"/>
            </a:xfrm>
            <a:prstGeom prst="rect">
              <a:avLst/>
            </a:prstGeom>
            <a:solidFill>
              <a:srgbClr val="4062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4" name="Rectangle 674"/>
            <p:cNvSpPr>
              <a:spLocks noChangeArrowheads="1"/>
            </p:cNvSpPr>
            <p:nvPr/>
          </p:nvSpPr>
          <p:spPr bwMode="auto">
            <a:xfrm>
              <a:off x="399" y="2375"/>
              <a:ext cx="27" cy="1"/>
            </a:xfrm>
            <a:prstGeom prst="rect">
              <a:avLst/>
            </a:prstGeom>
            <a:solidFill>
              <a:srgbClr val="4365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5" name="Rectangle 675"/>
            <p:cNvSpPr>
              <a:spLocks noChangeArrowheads="1"/>
            </p:cNvSpPr>
            <p:nvPr/>
          </p:nvSpPr>
          <p:spPr bwMode="auto">
            <a:xfrm>
              <a:off x="399" y="2376"/>
              <a:ext cx="27" cy="1"/>
            </a:xfrm>
            <a:prstGeom prst="rect">
              <a:avLst/>
            </a:prstGeom>
            <a:solidFill>
              <a:srgbClr val="466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6" name="Rectangle 676"/>
            <p:cNvSpPr>
              <a:spLocks noChangeArrowheads="1"/>
            </p:cNvSpPr>
            <p:nvPr/>
          </p:nvSpPr>
          <p:spPr bwMode="auto">
            <a:xfrm>
              <a:off x="399" y="2377"/>
              <a:ext cx="27" cy="1"/>
            </a:xfrm>
            <a:prstGeom prst="rect">
              <a:avLst/>
            </a:prstGeom>
            <a:solidFill>
              <a:srgbClr val="4A6B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7" name="Rectangle 677"/>
            <p:cNvSpPr>
              <a:spLocks noChangeArrowheads="1"/>
            </p:cNvSpPr>
            <p:nvPr/>
          </p:nvSpPr>
          <p:spPr bwMode="auto">
            <a:xfrm>
              <a:off x="399" y="2378"/>
              <a:ext cx="27" cy="1"/>
            </a:xfrm>
            <a:prstGeom prst="rect">
              <a:avLst/>
            </a:prstGeom>
            <a:solidFill>
              <a:srgbClr val="4E6E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8" name="Rectangle 678"/>
            <p:cNvSpPr>
              <a:spLocks noChangeArrowheads="1"/>
            </p:cNvSpPr>
            <p:nvPr/>
          </p:nvSpPr>
          <p:spPr bwMode="auto">
            <a:xfrm>
              <a:off x="399" y="2379"/>
              <a:ext cx="27" cy="1"/>
            </a:xfrm>
            <a:prstGeom prst="rect">
              <a:avLst/>
            </a:prstGeom>
            <a:solidFill>
              <a:srgbClr val="527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9" name="Rectangle 679"/>
            <p:cNvSpPr>
              <a:spLocks noChangeArrowheads="1"/>
            </p:cNvSpPr>
            <p:nvPr/>
          </p:nvSpPr>
          <p:spPr bwMode="auto">
            <a:xfrm>
              <a:off x="399" y="2379"/>
              <a:ext cx="27" cy="1"/>
            </a:xfrm>
            <a:prstGeom prst="rect">
              <a:avLst/>
            </a:prstGeom>
            <a:solidFill>
              <a:srgbClr val="5573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2" name="Rectangle 680"/>
            <p:cNvSpPr>
              <a:spLocks noChangeArrowheads="1"/>
            </p:cNvSpPr>
            <p:nvPr/>
          </p:nvSpPr>
          <p:spPr bwMode="auto">
            <a:xfrm>
              <a:off x="399" y="2380"/>
              <a:ext cx="27" cy="1"/>
            </a:xfrm>
            <a:prstGeom prst="rect">
              <a:avLst/>
            </a:prstGeom>
            <a:solidFill>
              <a:srgbClr val="597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3" name="Rectangle 681"/>
            <p:cNvSpPr>
              <a:spLocks noChangeArrowheads="1"/>
            </p:cNvSpPr>
            <p:nvPr/>
          </p:nvSpPr>
          <p:spPr bwMode="auto">
            <a:xfrm>
              <a:off x="399" y="2381"/>
              <a:ext cx="27" cy="1"/>
            </a:xfrm>
            <a:prstGeom prst="rect">
              <a:avLst/>
            </a:prstGeom>
            <a:solidFill>
              <a:srgbClr val="5D7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4" name="Rectangle 682"/>
            <p:cNvSpPr>
              <a:spLocks noChangeArrowheads="1"/>
            </p:cNvSpPr>
            <p:nvPr/>
          </p:nvSpPr>
          <p:spPr bwMode="auto">
            <a:xfrm>
              <a:off x="399" y="2382"/>
              <a:ext cx="27" cy="1"/>
            </a:xfrm>
            <a:prstGeom prst="rect">
              <a:avLst/>
            </a:prstGeom>
            <a:solidFill>
              <a:srgbClr val="607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5" name="Rectangle 683"/>
            <p:cNvSpPr>
              <a:spLocks noChangeArrowheads="1"/>
            </p:cNvSpPr>
            <p:nvPr/>
          </p:nvSpPr>
          <p:spPr bwMode="auto">
            <a:xfrm>
              <a:off x="399" y="2383"/>
              <a:ext cx="27" cy="1"/>
            </a:xfrm>
            <a:prstGeom prst="rect">
              <a:avLst/>
            </a:prstGeom>
            <a:solidFill>
              <a:srgbClr val="647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" name="Rectangle 684"/>
            <p:cNvSpPr>
              <a:spLocks noChangeArrowheads="1"/>
            </p:cNvSpPr>
            <p:nvPr/>
          </p:nvSpPr>
          <p:spPr bwMode="auto">
            <a:xfrm>
              <a:off x="399" y="2383"/>
              <a:ext cx="27" cy="1"/>
            </a:xfrm>
            <a:prstGeom prst="rect">
              <a:avLst/>
            </a:prstGeom>
            <a:solidFill>
              <a:srgbClr val="6781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7" name="Rectangle 685"/>
            <p:cNvSpPr>
              <a:spLocks noChangeArrowheads="1"/>
            </p:cNvSpPr>
            <p:nvPr/>
          </p:nvSpPr>
          <p:spPr bwMode="auto">
            <a:xfrm>
              <a:off x="399" y="2384"/>
              <a:ext cx="27" cy="1"/>
            </a:xfrm>
            <a:prstGeom prst="rect">
              <a:avLst/>
            </a:prstGeom>
            <a:solidFill>
              <a:srgbClr val="6B84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" name="Rectangle 686"/>
            <p:cNvSpPr>
              <a:spLocks noChangeArrowheads="1"/>
            </p:cNvSpPr>
            <p:nvPr/>
          </p:nvSpPr>
          <p:spPr bwMode="auto">
            <a:xfrm>
              <a:off x="399" y="2385"/>
              <a:ext cx="27" cy="1"/>
            </a:xfrm>
            <a:prstGeom prst="rect">
              <a:avLst/>
            </a:prstGeom>
            <a:solidFill>
              <a:srgbClr val="6F87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9" name="Rectangle 687"/>
            <p:cNvSpPr>
              <a:spLocks noChangeArrowheads="1"/>
            </p:cNvSpPr>
            <p:nvPr/>
          </p:nvSpPr>
          <p:spPr bwMode="auto">
            <a:xfrm>
              <a:off x="399" y="2386"/>
              <a:ext cx="27" cy="1"/>
            </a:xfrm>
            <a:prstGeom prst="rect">
              <a:avLst/>
            </a:prstGeom>
            <a:solidFill>
              <a:srgbClr val="738A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0" name="Rectangle 688"/>
            <p:cNvSpPr>
              <a:spLocks noChangeArrowheads="1"/>
            </p:cNvSpPr>
            <p:nvPr/>
          </p:nvSpPr>
          <p:spPr bwMode="auto">
            <a:xfrm>
              <a:off x="399" y="2387"/>
              <a:ext cx="27" cy="1"/>
            </a:xfrm>
            <a:prstGeom prst="rect">
              <a:avLst/>
            </a:prstGeom>
            <a:solidFill>
              <a:srgbClr val="768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1" name="Rectangle 689"/>
            <p:cNvSpPr>
              <a:spLocks noChangeArrowheads="1"/>
            </p:cNvSpPr>
            <p:nvPr/>
          </p:nvSpPr>
          <p:spPr bwMode="auto">
            <a:xfrm>
              <a:off x="399" y="2387"/>
              <a:ext cx="27" cy="1"/>
            </a:xfrm>
            <a:prstGeom prst="rect">
              <a:avLst/>
            </a:prstGeom>
            <a:solidFill>
              <a:srgbClr val="7990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2" name="Rectangle 690"/>
            <p:cNvSpPr>
              <a:spLocks noChangeArrowheads="1"/>
            </p:cNvSpPr>
            <p:nvPr/>
          </p:nvSpPr>
          <p:spPr bwMode="auto">
            <a:xfrm>
              <a:off x="399" y="2388"/>
              <a:ext cx="27" cy="1"/>
            </a:xfrm>
            <a:prstGeom prst="rect">
              <a:avLst/>
            </a:prstGeom>
            <a:solidFill>
              <a:srgbClr val="7D92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3" name="Rectangle 691"/>
            <p:cNvSpPr>
              <a:spLocks noChangeArrowheads="1"/>
            </p:cNvSpPr>
            <p:nvPr/>
          </p:nvSpPr>
          <p:spPr bwMode="auto">
            <a:xfrm>
              <a:off x="399" y="2389"/>
              <a:ext cx="27" cy="1"/>
            </a:xfrm>
            <a:prstGeom prst="rect">
              <a:avLst/>
            </a:prstGeom>
            <a:solidFill>
              <a:srgbClr val="8195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4" name="Rectangle 692"/>
            <p:cNvSpPr>
              <a:spLocks noChangeArrowheads="1"/>
            </p:cNvSpPr>
            <p:nvPr/>
          </p:nvSpPr>
          <p:spPr bwMode="auto">
            <a:xfrm>
              <a:off x="399" y="2390"/>
              <a:ext cx="27" cy="1"/>
            </a:xfrm>
            <a:prstGeom prst="rect">
              <a:avLst/>
            </a:prstGeom>
            <a:solidFill>
              <a:srgbClr val="849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5" name="Rectangle 693"/>
            <p:cNvSpPr>
              <a:spLocks noChangeArrowheads="1"/>
            </p:cNvSpPr>
            <p:nvPr/>
          </p:nvSpPr>
          <p:spPr bwMode="auto">
            <a:xfrm>
              <a:off x="399" y="2390"/>
              <a:ext cx="27" cy="1"/>
            </a:xfrm>
            <a:prstGeom prst="rect">
              <a:avLst/>
            </a:prstGeom>
            <a:solidFill>
              <a:srgbClr val="889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6" name="Rectangle 694"/>
            <p:cNvSpPr>
              <a:spLocks noChangeArrowheads="1"/>
            </p:cNvSpPr>
            <p:nvPr/>
          </p:nvSpPr>
          <p:spPr bwMode="auto">
            <a:xfrm>
              <a:off x="399" y="2391"/>
              <a:ext cx="27" cy="1"/>
            </a:xfrm>
            <a:prstGeom prst="rect">
              <a:avLst/>
            </a:prstGeom>
            <a:solidFill>
              <a:srgbClr val="8C9E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7" name="Rectangle 695"/>
            <p:cNvSpPr>
              <a:spLocks noChangeArrowheads="1"/>
            </p:cNvSpPr>
            <p:nvPr/>
          </p:nvSpPr>
          <p:spPr bwMode="auto">
            <a:xfrm>
              <a:off x="399" y="2392"/>
              <a:ext cx="27" cy="1"/>
            </a:xfrm>
            <a:prstGeom prst="rect">
              <a:avLst/>
            </a:prstGeom>
            <a:solidFill>
              <a:srgbClr val="8FA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8" name="Rectangle 696"/>
            <p:cNvSpPr>
              <a:spLocks noChangeArrowheads="1"/>
            </p:cNvSpPr>
            <p:nvPr/>
          </p:nvSpPr>
          <p:spPr bwMode="auto">
            <a:xfrm>
              <a:off x="399" y="2393"/>
              <a:ext cx="27" cy="1"/>
            </a:xfrm>
            <a:prstGeom prst="rect">
              <a:avLst/>
            </a:prstGeom>
            <a:solidFill>
              <a:srgbClr val="92A3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9" name="Rectangle 697"/>
            <p:cNvSpPr>
              <a:spLocks noChangeArrowheads="1"/>
            </p:cNvSpPr>
            <p:nvPr/>
          </p:nvSpPr>
          <p:spPr bwMode="auto">
            <a:xfrm>
              <a:off x="399" y="2394"/>
              <a:ext cx="27" cy="1"/>
            </a:xfrm>
            <a:prstGeom prst="rect">
              <a:avLst/>
            </a:prstGeom>
            <a:solidFill>
              <a:srgbClr val="96A6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0" name="Rectangle 698"/>
            <p:cNvSpPr>
              <a:spLocks noChangeArrowheads="1"/>
            </p:cNvSpPr>
            <p:nvPr/>
          </p:nvSpPr>
          <p:spPr bwMode="auto">
            <a:xfrm>
              <a:off x="399" y="2394"/>
              <a:ext cx="27" cy="1"/>
            </a:xfrm>
            <a:prstGeom prst="rect">
              <a:avLst/>
            </a:prstGeom>
            <a:solidFill>
              <a:srgbClr val="9AA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" name="Freeform 699"/>
            <p:cNvSpPr>
              <a:spLocks/>
            </p:cNvSpPr>
            <p:nvPr/>
          </p:nvSpPr>
          <p:spPr bwMode="auto">
            <a:xfrm>
              <a:off x="399" y="2367"/>
              <a:ext cx="26" cy="27"/>
            </a:xfrm>
            <a:custGeom>
              <a:avLst/>
              <a:gdLst>
                <a:gd name="T0" fmla="*/ 9 w 26"/>
                <a:gd name="T1" fmla="*/ 8 h 27"/>
                <a:gd name="T2" fmla="*/ 12 w 26"/>
                <a:gd name="T3" fmla="*/ 0 h 27"/>
                <a:gd name="T4" fmla="*/ 15 w 26"/>
                <a:gd name="T5" fmla="*/ 8 h 27"/>
                <a:gd name="T6" fmla="*/ 26 w 26"/>
                <a:gd name="T7" fmla="*/ 8 h 27"/>
                <a:gd name="T8" fmla="*/ 18 w 26"/>
                <a:gd name="T9" fmla="*/ 16 h 27"/>
                <a:gd name="T10" fmla="*/ 19 w 26"/>
                <a:gd name="T11" fmla="*/ 27 h 27"/>
                <a:gd name="T12" fmla="*/ 12 w 26"/>
                <a:gd name="T13" fmla="*/ 20 h 27"/>
                <a:gd name="T14" fmla="*/ 5 w 26"/>
                <a:gd name="T15" fmla="*/ 27 h 27"/>
                <a:gd name="T16" fmla="*/ 7 w 26"/>
                <a:gd name="T17" fmla="*/ 16 h 27"/>
                <a:gd name="T18" fmla="*/ 0 w 26"/>
                <a:gd name="T19" fmla="*/ 8 h 27"/>
                <a:gd name="T20" fmla="*/ 9 w 26"/>
                <a:gd name="T21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27">
                  <a:moveTo>
                    <a:pt x="9" y="8"/>
                  </a:moveTo>
                  <a:lnTo>
                    <a:pt x="12" y="0"/>
                  </a:lnTo>
                  <a:lnTo>
                    <a:pt x="15" y="8"/>
                  </a:lnTo>
                  <a:lnTo>
                    <a:pt x="26" y="8"/>
                  </a:lnTo>
                  <a:lnTo>
                    <a:pt x="18" y="16"/>
                  </a:lnTo>
                  <a:lnTo>
                    <a:pt x="19" y="27"/>
                  </a:lnTo>
                  <a:lnTo>
                    <a:pt x="12" y="20"/>
                  </a:lnTo>
                  <a:lnTo>
                    <a:pt x="5" y="27"/>
                  </a:lnTo>
                  <a:lnTo>
                    <a:pt x="7" y="16"/>
                  </a:lnTo>
                  <a:lnTo>
                    <a:pt x="0" y="8"/>
                  </a:lnTo>
                  <a:lnTo>
                    <a:pt x="9" y="8"/>
                  </a:lnTo>
                  <a:close/>
                </a:path>
              </a:pathLst>
            </a:custGeom>
            <a:noFill/>
            <a:ln w="6350" cap="flat">
              <a:solidFill>
                <a:srgbClr val="7F7F7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2" name="Freeform 700"/>
            <p:cNvSpPr>
              <a:spLocks/>
            </p:cNvSpPr>
            <p:nvPr/>
          </p:nvSpPr>
          <p:spPr bwMode="auto">
            <a:xfrm>
              <a:off x="1187" y="2944"/>
              <a:ext cx="25" cy="27"/>
            </a:xfrm>
            <a:custGeom>
              <a:avLst/>
              <a:gdLst>
                <a:gd name="T0" fmla="*/ 13 w 25"/>
                <a:gd name="T1" fmla="*/ 0 h 27"/>
                <a:gd name="T2" fmla="*/ 8 w 25"/>
                <a:gd name="T3" fmla="*/ 2 h 27"/>
                <a:gd name="T4" fmla="*/ 7 w 25"/>
                <a:gd name="T5" fmla="*/ 2 h 27"/>
                <a:gd name="T6" fmla="*/ 2 w 25"/>
                <a:gd name="T7" fmla="*/ 4 h 27"/>
                <a:gd name="T8" fmla="*/ 0 w 25"/>
                <a:gd name="T9" fmla="*/ 10 h 27"/>
                <a:gd name="T10" fmla="*/ 0 w 25"/>
                <a:gd name="T11" fmla="*/ 15 h 27"/>
                <a:gd name="T12" fmla="*/ 1 w 25"/>
                <a:gd name="T13" fmla="*/ 19 h 27"/>
                <a:gd name="T14" fmla="*/ 1 w 25"/>
                <a:gd name="T15" fmla="*/ 19 h 27"/>
                <a:gd name="T16" fmla="*/ 2 w 25"/>
                <a:gd name="T17" fmla="*/ 19 h 27"/>
                <a:gd name="T18" fmla="*/ 2 w 25"/>
                <a:gd name="T19" fmla="*/ 23 h 27"/>
                <a:gd name="T20" fmla="*/ 2 w 25"/>
                <a:gd name="T21" fmla="*/ 27 h 27"/>
                <a:gd name="T22" fmla="*/ 4 w 25"/>
                <a:gd name="T23" fmla="*/ 24 h 27"/>
                <a:gd name="T24" fmla="*/ 4 w 25"/>
                <a:gd name="T25" fmla="*/ 23 h 27"/>
                <a:gd name="T26" fmla="*/ 5 w 25"/>
                <a:gd name="T27" fmla="*/ 23 h 27"/>
                <a:gd name="T28" fmla="*/ 5 w 25"/>
                <a:gd name="T29" fmla="*/ 24 h 27"/>
                <a:gd name="T30" fmla="*/ 8 w 25"/>
                <a:gd name="T31" fmla="*/ 23 h 27"/>
                <a:gd name="T32" fmla="*/ 8 w 25"/>
                <a:gd name="T33" fmla="*/ 22 h 27"/>
                <a:gd name="T34" fmla="*/ 10 w 25"/>
                <a:gd name="T35" fmla="*/ 22 h 27"/>
                <a:gd name="T36" fmla="*/ 13 w 25"/>
                <a:gd name="T37" fmla="*/ 19 h 27"/>
                <a:gd name="T38" fmla="*/ 14 w 25"/>
                <a:gd name="T39" fmla="*/ 18 h 27"/>
                <a:gd name="T40" fmla="*/ 22 w 25"/>
                <a:gd name="T41" fmla="*/ 11 h 27"/>
                <a:gd name="T42" fmla="*/ 23 w 25"/>
                <a:gd name="T43" fmla="*/ 6 h 27"/>
                <a:gd name="T44" fmla="*/ 25 w 25"/>
                <a:gd name="T45" fmla="*/ 5 h 27"/>
                <a:gd name="T46" fmla="*/ 22 w 25"/>
                <a:gd name="T47" fmla="*/ 4 h 27"/>
                <a:gd name="T48" fmla="*/ 22 w 25"/>
                <a:gd name="T49" fmla="*/ 3 h 27"/>
                <a:gd name="T50" fmla="*/ 19 w 25"/>
                <a:gd name="T51" fmla="*/ 3 h 27"/>
                <a:gd name="T52" fmla="*/ 21 w 25"/>
                <a:gd name="T53" fmla="*/ 1 h 27"/>
                <a:gd name="T54" fmla="*/ 18 w 25"/>
                <a:gd name="T55" fmla="*/ 0 h 27"/>
                <a:gd name="T56" fmla="*/ 16 w 25"/>
                <a:gd name="T57" fmla="*/ 0 h 27"/>
                <a:gd name="T58" fmla="*/ 13 w 25"/>
                <a:gd name="T5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" h="27">
                  <a:moveTo>
                    <a:pt x="13" y="0"/>
                  </a:moveTo>
                  <a:lnTo>
                    <a:pt x="8" y="2"/>
                  </a:lnTo>
                  <a:lnTo>
                    <a:pt x="7" y="2"/>
                  </a:lnTo>
                  <a:lnTo>
                    <a:pt x="2" y="4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2" y="19"/>
                  </a:lnTo>
                  <a:lnTo>
                    <a:pt x="2" y="23"/>
                  </a:lnTo>
                  <a:lnTo>
                    <a:pt x="2" y="27"/>
                  </a:lnTo>
                  <a:lnTo>
                    <a:pt x="4" y="24"/>
                  </a:lnTo>
                  <a:lnTo>
                    <a:pt x="4" y="23"/>
                  </a:lnTo>
                  <a:lnTo>
                    <a:pt x="5" y="23"/>
                  </a:lnTo>
                  <a:lnTo>
                    <a:pt x="5" y="24"/>
                  </a:lnTo>
                  <a:lnTo>
                    <a:pt x="8" y="23"/>
                  </a:lnTo>
                  <a:lnTo>
                    <a:pt x="8" y="22"/>
                  </a:lnTo>
                  <a:lnTo>
                    <a:pt x="10" y="22"/>
                  </a:lnTo>
                  <a:lnTo>
                    <a:pt x="13" y="19"/>
                  </a:lnTo>
                  <a:lnTo>
                    <a:pt x="14" y="18"/>
                  </a:lnTo>
                  <a:lnTo>
                    <a:pt x="22" y="11"/>
                  </a:lnTo>
                  <a:lnTo>
                    <a:pt x="23" y="6"/>
                  </a:lnTo>
                  <a:lnTo>
                    <a:pt x="25" y="5"/>
                  </a:lnTo>
                  <a:lnTo>
                    <a:pt x="22" y="4"/>
                  </a:lnTo>
                  <a:lnTo>
                    <a:pt x="22" y="3"/>
                  </a:lnTo>
                  <a:lnTo>
                    <a:pt x="19" y="3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" name="Freeform 701"/>
            <p:cNvSpPr>
              <a:spLocks/>
            </p:cNvSpPr>
            <p:nvPr/>
          </p:nvSpPr>
          <p:spPr bwMode="auto">
            <a:xfrm>
              <a:off x="1187" y="2944"/>
              <a:ext cx="25" cy="27"/>
            </a:xfrm>
            <a:custGeom>
              <a:avLst/>
              <a:gdLst>
                <a:gd name="T0" fmla="*/ 13 w 25"/>
                <a:gd name="T1" fmla="*/ 0 h 27"/>
                <a:gd name="T2" fmla="*/ 8 w 25"/>
                <a:gd name="T3" fmla="*/ 2 h 27"/>
                <a:gd name="T4" fmla="*/ 7 w 25"/>
                <a:gd name="T5" fmla="*/ 2 h 27"/>
                <a:gd name="T6" fmla="*/ 2 w 25"/>
                <a:gd name="T7" fmla="*/ 4 h 27"/>
                <a:gd name="T8" fmla="*/ 0 w 25"/>
                <a:gd name="T9" fmla="*/ 10 h 27"/>
                <a:gd name="T10" fmla="*/ 0 w 25"/>
                <a:gd name="T11" fmla="*/ 15 h 27"/>
                <a:gd name="T12" fmla="*/ 1 w 25"/>
                <a:gd name="T13" fmla="*/ 19 h 27"/>
                <a:gd name="T14" fmla="*/ 1 w 25"/>
                <a:gd name="T15" fmla="*/ 19 h 27"/>
                <a:gd name="T16" fmla="*/ 2 w 25"/>
                <a:gd name="T17" fmla="*/ 19 h 27"/>
                <a:gd name="T18" fmla="*/ 2 w 25"/>
                <a:gd name="T19" fmla="*/ 23 h 27"/>
                <a:gd name="T20" fmla="*/ 2 w 25"/>
                <a:gd name="T21" fmla="*/ 27 h 27"/>
                <a:gd name="T22" fmla="*/ 4 w 25"/>
                <a:gd name="T23" fmla="*/ 24 h 27"/>
                <a:gd name="T24" fmla="*/ 4 w 25"/>
                <a:gd name="T25" fmla="*/ 23 h 27"/>
                <a:gd name="T26" fmla="*/ 5 w 25"/>
                <a:gd name="T27" fmla="*/ 23 h 27"/>
                <a:gd name="T28" fmla="*/ 5 w 25"/>
                <a:gd name="T29" fmla="*/ 24 h 27"/>
                <a:gd name="T30" fmla="*/ 8 w 25"/>
                <a:gd name="T31" fmla="*/ 23 h 27"/>
                <a:gd name="T32" fmla="*/ 8 w 25"/>
                <a:gd name="T33" fmla="*/ 22 h 27"/>
                <a:gd name="T34" fmla="*/ 10 w 25"/>
                <a:gd name="T35" fmla="*/ 22 h 27"/>
                <a:gd name="T36" fmla="*/ 13 w 25"/>
                <a:gd name="T37" fmla="*/ 19 h 27"/>
                <a:gd name="T38" fmla="*/ 14 w 25"/>
                <a:gd name="T39" fmla="*/ 18 h 27"/>
                <a:gd name="T40" fmla="*/ 22 w 25"/>
                <a:gd name="T41" fmla="*/ 11 h 27"/>
                <a:gd name="T42" fmla="*/ 23 w 25"/>
                <a:gd name="T43" fmla="*/ 6 h 27"/>
                <a:gd name="T44" fmla="*/ 25 w 25"/>
                <a:gd name="T45" fmla="*/ 5 h 27"/>
                <a:gd name="T46" fmla="*/ 22 w 25"/>
                <a:gd name="T47" fmla="*/ 4 h 27"/>
                <a:gd name="T48" fmla="*/ 22 w 25"/>
                <a:gd name="T49" fmla="*/ 3 h 27"/>
                <a:gd name="T50" fmla="*/ 19 w 25"/>
                <a:gd name="T51" fmla="*/ 3 h 27"/>
                <a:gd name="T52" fmla="*/ 21 w 25"/>
                <a:gd name="T53" fmla="*/ 1 h 27"/>
                <a:gd name="T54" fmla="*/ 18 w 25"/>
                <a:gd name="T55" fmla="*/ 0 h 27"/>
                <a:gd name="T56" fmla="*/ 16 w 25"/>
                <a:gd name="T57" fmla="*/ 0 h 27"/>
                <a:gd name="T58" fmla="*/ 13 w 25"/>
                <a:gd name="T5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" h="27">
                  <a:moveTo>
                    <a:pt x="13" y="0"/>
                  </a:moveTo>
                  <a:lnTo>
                    <a:pt x="8" y="2"/>
                  </a:lnTo>
                  <a:lnTo>
                    <a:pt x="7" y="2"/>
                  </a:lnTo>
                  <a:lnTo>
                    <a:pt x="2" y="4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2" y="19"/>
                  </a:lnTo>
                  <a:lnTo>
                    <a:pt x="2" y="23"/>
                  </a:lnTo>
                  <a:lnTo>
                    <a:pt x="2" y="27"/>
                  </a:lnTo>
                  <a:lnTo>
                    <a:pt x="4" y="24"/>
                  </a:lnTo>
                  <a:lnTo>
                    <a:pt x="4" y="23"/>
                  </a:lnTo>
                  <a:lnTo>
                    <a:pt x="5" y="23"/>
                  </a:lnTo>
                  <a:lnTo>
                    <a:pt x="5" y="24"/>
                  </a:lnTo>
                  <a:lnTo>
                    <a:pt x="8" y="23"/>
                  </a:lnTo>
                  <a:lnTo>
                    <a:pt x="8" y="22"/>
                  </a:lnTo>
                  <a:lnTo>
                    <a:pt x="10" y="22"/>
                  </a:lnTo>
                  <a:lnTo>
                    <a:pt x="13" y="19"/>
                  </a:lnTo>
                  <a:lnTo>
                    <a:pt x="14" y="18"/>
                  </a:lnTo>
                  <a:lnTo>
                    <a:pt x="22" y="11"/>
                  </a:lnTo>
                  <a:lnTo>
                    <a:pt x="23" y="6"/>
                  </a:lnTo>
                  <a:lnTo>
                    <a:pt x="25" y="5"/>
                  </a:lnTo>
                  <a:lnTo>
                    <a:pt x="22" y="4"/>
                  </a:lnTo>
                  <a:lnTo>
                    <a:pt x="22" y="3"/>
                  </a:lnTo>
                  <a:lnTo>
                    <a:pt x="19" y="3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close/>
                </a:path>
              </a:pathLst>
            </a:custGeom>
            <a:noFill/>
            <a:ln w="6350" cap="flat">
              <a:solidFill>
                <a:srgbClr val="95B7C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4" name="Freeform 702"/>
            <p:cNvSpPr>
              <a:spLocks/>
            </p:cNvSpPr>
            <p:nvPr/>
          </p:nvSpPr>
          <p:spPr bwMode="auto">
            <a:xfrm>
              <a:off x="1206" y="2880"/>
              <a:ext cx="25" cy="27"/>
            </a:xfrm>
            <a:custGeom>
              <a:avLst/>
              <a:gdLst>
                <a:gd name="T0" fmla="*/ 5 w 25"/>
                <a:gd name="T1" fmla="*/ 0 h 27"/>
                <a:gd name="T2" fmla="*/ 5 w 25"/>
                <a:gd name="T3" fmla="*/ 9 h 27"/>
                <a:gd name="T4" fmla="*/ 0 w 25"/>
                <a:gd name="T5" fmla="*/ 9 h 27"/>
                <a:gd name="T6" fmla="*/ 0 w 25"/>
                <a:gd name="T7" fmla="*/ 13 h 27"/>
                <a:gd name="T8" fmla="*/ 0 w 25"/>
                <a:gd name="T9" fmla="*/ 19 h 27"/>
                <a:gd name="T10" fmla="*/ 1 w 25"/>
                <a:gd name="T11" fmla="*/ 18 h 27"/>
                <a:gd name="T12" fmla="*/ 3 w 25"/>
                <a:gd name="T13" fmla="*/ 20 h 27"/>
                <a:gd name="T14" fmla="*/ 5 w 25"/>
                <a:gd name="T15" fmla="*/ 19 h 27"/>
                <a:gd name="T16" fmla="*/ 9 w 25"/>
                <a:gd name="T17" fmla="*/ 20 h 27"/>
                <a:gd name="T18" fmla="*/ 10 w 25"/>
                <a:gd name="T19" fmla="*/ 27 h 27"/>
                <a:gd name="T20" fmla="*/ 13 w 25"/>
                <a:gd name="T21" fmla="*/ 23 h 27"/>
                <a:gd name="T22" fmla="*/ 13 w 25"/>
                <a:gd name="T23" fmla="*/ 19 h 27"/>
                <a:gd name="T24" fmla="*/ 16 w 25"/>
                <a:gd name="T25" fmla="*/ 19 h 27"/>
                <a:gd name="T26" fmla="*/ 16 w 25"/>
                <a:gd name="T27" fmla="*/ 14 h 27"/>
                <a:gd name="T28" fmla="*/ 16 w 25"/>
                <a:gd name="T29" fmla="*/ 9 h 27"/>
                <a:gd name="T30" fmla="*/ 22 w 25"/>
                <a:gd name="T31" fmla="*/ 8 h 27"/>
                <a:gd name="T32" fmla="*/ 25 w 25"/>
                <a:gd name="T33" fmla="*/ 2 h 27"/>
                <a:gd name="T34" fmla="*/ 16 w 25"/>
                <a:gd name="T35" fmla="*/ 4 h 27"/>
                <a:gd name="T36" fmla="*/ 21 w 25"/>
                <a:gd name="T37" fmla="*/ 0 h 27"/>
                <a:gd name="T38" fmla="*/ 22 w 25"/>
                <a:gd name="T39" fmla="*/ 0 h 27"/>
                <a:gd name="T40" fmla="*/ 19 w 25"/>
                <a:gd name="T41" fmla="*/ 0 h 27"/>
                <a:gd name="T42" fmla="*/ 16 w 25"/>
                <a:gd name="T43" fmla="*/ 0 h 27"/>
                <a:gd name="T44" fmla="*/ 13 w 25"/>
                <a:gd name="T45" fmla="*/ 0 h 27"/>
                <a:gd name="T46" fmla="*/ 5 w 25"/>
                <a:gd name="T4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5" h="27">
                  <a:moveTo>
                    <a:pt x="5" y="0"/>
                  </a:moveTo>
                  <a:lnTo>
                    <a:pt x="5" y="9"/>
                  </a:lnTo>
                  <a:lnTo>
                    <a:pt x="0" y="9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" y="18"/>
                  </a:lnTo>
                  <a:lnTo>
                    <a:pt x="3" y="20"/>
                  </a:lnTo>
                  <a:lnTo>
                    <a:pt x="5" y="19"/>
                  </a:lnTo>
                  <a:lnTo>
                    <a:pt x="9" y="20"/>
                  </a:lnTo>
                  <a:lnTo>
                    <a:pt x="10" y="27"/>
                  </a:lnTo>
                  <a:lnTo>
                    <a:pt x="13" y="23"/>
                  </a:lnTo>
                  <a:lnTo>
                    <a:pt x="13" y="19"/>
                  </a:lnTo>
                  <a:lnTo>
                    <a:pt x="16" y="19"/>
                  </a:lnTo>
                  <a:lnTo>
                    <a:pt x="16" y="14"/>
                  </a:lnTo>
                  <a:lnTo>
                    <a:pt x="16" y="9"/>
                  </a:lnTo>
                  <a:lnTo>
                    <a:pt x="22" y="8"/>
                  </a:lnTo>
                  <a:lnTo>
                    <a:pt x="25" y="2"/>
                  </a:lnTo>
                  <a:lnTo>
                    <a:pt x="16" y="4"/>
                  </a:lnTo>
                  <a:lnTo>
                    <a:pt x="21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5" name="Freeform 703"/>
            <p:cNvSpPr>
              <a:spLocks/>
            </p:cNvSpPr>
            <p:nvPr/>
          </p:nvSpPr>
          <p:spPr bwMode="auto">
            <a:xfrm>
              <a:off x="1206" y="2880"/>
              <a:ext cx="25" cy="27"/>
            </a:xfrm>
            <a:custGeom>
              <a:avLst/>
              <a:gdLst>
                <a:gd name="T0" fmla="*/ 5 w 25"/>
                <a:gd name="T1" fmla="*/ 0 h 27"/>
                <a:gd name="T2" fmla="*/ 5 w 25"/>
                <a:gd name="T3" fmla="*/ 9 h 27"/>
                <a:gd name="T4" fmla="*/ 0 w 25"/>
                <a:gd name="T5" fmla="*/ 9 h 27"/>
                <a:gd name="T6" fmla="*/ 0 w 25"/>
                <a:gd name="T7" fmla="*/ 13 h 27"/>
                <a:gd name="T8" fmla="*/ 0 w 25"/>
                <a:gd name="T9" fmla="*/ 19 h 27"/>
                <a:gd name="T10" fmla="*/ 1 w 25"/>
                <a:gd name="T11" fmla="*/ 18 h 27"/>
                <a:gd name="T12" fmla="*/ 3 w 25"/>
                <a:gd name="T13" fmla="*/ 20 h 27"/>
                <a:gd name="T14" fmla="*/ 5 w 25"/>
                <a:gd name="T15" fmla="*/ 19 h 27"/>
                <a:gd name="T16" fmla="*/ 9 w 25"/>
                <a:gd name="T17" fmla="*/ 20 h 27"/>
                <a:gd name="T18" fmla="*/ 10 w 25"/>
                <a:gd name="T19" fmla="*/ 27 h 27"/>
                <a:gd name="T20" fmla="*/ 13 w 25"/>
                <a:gd name="T21" fmla="*/ 23 h 27"/>
                <a:gd name="T22" fmla="*/ 13 w 25"/>
                <a:gd name="T23" fmla="*/ 19 h 27"/>
                <a:gd name="T24" fmla="*/ 16 w 25"/>
                <a:gd name="T25" fmla="*/ 19 h 27"/>
                <a:gd name="T26" fmla="*/ 16 w 25"/>
                <a:gd name="T27" fmla="*/ 14 h 27"/>
                <a:gd name="T28" fmla="*/ 16 w 25"/>
                <a:gd name="T29" fmla="*/ 9 h 27"/>
                <a:gd name="T30" fmla="*/ 22 w 25"/>
                <a:gd name="T31" fmla="*/ 8 h 27"/>
                <a:gd name="T32" fmla="*/ 25 w 25"/>
                <a:gd name="T33" fmla="*/ 2 h 27"/>
                <a:gd name="T34" fmla="*/ 16 w 25"/>
                <a:gd name="T35" fmla="*/ 4 h 27"/>
                <a:gd name="T36" fmla="*/ 21 w 25"/>
                <a:gd name="T37" fmla="*/ 0 h 27"/>
                <a:gd name="T38" fmla="*/ 22 w 25"/>
                <a:gd name="T39" fmla="*/ 0 h 27"/>
                <a:gd name="T40" fmla="*/ 19 w 25"/>
                <a:gd name="T41" fmla="*/ 0 h 27"/>
                <a:gd name="T42" fmla="*/ 16 w 25"/>
                <a:gd name="T43" fmla="*/ 0 h 27"/>
                <a:gd name="T44" fmla="*/ 13 w 25"/>
                <a:gd name="T45" fmla="*/ 0 h 27"/>
                <a:gd name="T46" fmla="*/ 5 w 25"/>
                <a:gd name="T4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5" h="27">
                  <a:moveTo>
                    <a:pt x="5" y="0"/>
                  </a:moveTo>
                  <a:lnTo>
                    <a:pt x="5" y="9"/>
                  </a:lnTo>
                  <a:lnTo>
                    <a:pt x="0" y="9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" y="18"/>
                  </a:lnTo>
                  <a:lnTo>
                    <a:pt x="3" y="20"/>
                  </a:lnTo>
                  <a:lnTo>
                    <a:pt x="5" y="19"/>
                  </a:lnTo>
                  <a:lnTo>
                    <a:pt x="9" y="20"/>
                  </a:lnTo>
                  <a:lnTo>
                    <a:pt x="10" y="27"/>
                  </a:lnTo>
                  <a:lnTo>
                    <a:pt x="13" y="23"/>
                  </a:lnTo>
                  <a:lnTo>
                    <a:pt x="13" y="19"/>
                  </a:lnTo>
                  <a:lnTo>
                    <a:pt x="16" y="19"/>
                  </a:lnTo>
                  <a:lnTo>
                    <a:pt x="16" y="14"/>
                  </a:lnTo>
                  <a:lnTo>
                    <a:pt x="16" y="9"/>
                  </a:lnTo>
                  <a:lnTo>
                    <a:pt x="22" y="8"/>
                  </a:lnTo>
                  <a:lnTo>
                    <a:pt x="25" y="2"/>
                  </a:lnTo>
                  <a:lnTo>
                    <a:pt x="16" y="4"/>
                  </a:lnTo>
                  <a:lnTo>
                    <a:pt x="21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5" y="0"/>
                  </a:lnTo>
                  <a:close/>
                </a:path>
              </a:pathLst>
            </a:custGeom>
            <a:noFill/>
            <a:ln w="6350" cap="flat">
              <a:solidFill>
                <a:srgbClr val="95B7C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6" name="Freeform 704"/>
            <p:cNvSpPr>
              <a:spLocks/>
            </p:cNvSpPr>
            <p:nvPr/>
          </p:nvSpPr>
          <p:spPr bwMode="auto">
            <a:xfrm>
              <a:off x="206" y="2230"/>
              <a:ext cx="25" cy="27"/>
            </a:xfrm>
            <a:custGeom>
              <a:avLst/>
              <a:gdLst>
                <a:gd name="T0" fmla="*/ 2 w 25"/>
                <a:gd name="T1" fmla="*/ 3 h 27"/>
                <a:gd name="T2" fmla="*/ 4 w 25"/>
                <a:gd name="T3" fmla="*/ 0 h 27"/>
                <a:gd name="T4" fmla="*/ 2 w 25"/>
                <a:gd name="T5" fmla="*/ 0 h 27"/>
                <a:gd name="T6" fmla="*/ 0 w 25"/>
                <a:gd name="T7" fmla="*/ 2 h 27"/>
                <a:gd name="T8" fmla="*/ 1 w 25"/>
                <a:gd name="T9" fmla="*/ 8 h 27"/>
                <a:gd name="T10" fmla="*/ 0 w 25"/>
                <a:gd name="T11" fmla="*/ 15 h 27"/>
                <a:gd name="T12" fmla="*/ 5 w 25"/>
                <a:gd name="T13" fmla="*/ 22 h 27"/>
                <a:gd name="T14" fmla="*/ 17 w 25"/>
                <a:gd name="T15" fmla="*/ 27 h 27"/>
                <a:gd name="T16" fmla="*/ 25 w 25"/>
                <a:gd name="T17" fmla="*/ 17 h 27"/>
                <a:gd name="T18" fmla="*/ 16 w 25"/>
                <a:gd name="T19" fmla="*/ 8 h 27"/>
                <a:gd name="T20" fmla="*/ 13 w 25"/>
                <a:gd name="T21" fmla="*/ 8 h 27"/>
                <a:gd name="T22" fmla="*/ 9 w 25"/>
                <a:gd name="T23" fmla="*/ 4 h 27"/>
                <a:gd name="T24" fmla="*/ 2 w 25"/>
                <a:gd name="T25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27">
                  <a:moveTo>
                    <a:pt x="2" y="3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1" y="8"/>
                  </a:lnTo>
                  <a:lnTo>
                    <a:pt x="0" y="15"/>
                  </a:lnTo>
                  <a:lnTo>
                    <a:pt x="5" y="22"/>
                  </a:lnTo>
                  <a:lnTo>
                    <a:pt x="17" y="27"/>
                  </a:lnTo>
                  <a:lnTo>
                    <a:pt x="25" y="17"/>
                  </a:lnTo>
                  <a:lnTo>
                    <a:pt x="16" y="8"/>
                  </a:lnTo>
                  <a:lnTo>
                    <a:pt x="13" y="8"/>
                  </a:lnTo>
                  <a:lnTo>
                    <a:pt x="9" y="4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7" name="Freeform 705"/>
            <p:cNvSpPr>
              <a:spLocks/>
            </p:cNvSpPr>
            <p:nvPr/>
          </p:nvSpPr>
          <p:spPr bwMode="auto">
            <a:xfrm>
              <a:off x="206" y="2230"/>
              <a:ext cx="25" cy="27"/>
            </a:xfrm>
            <a:custGeom>
              <a:avLst/>
              <a:gdLst>
                <a:gd name="T0" fmla="*/ 2 w 25"/>
                <a:gd name="T1" fmla="*/ 3 h 27"/>
                <a:gd name="T2" fmla="*/ 4 w 25"/>
                <a:gd name="T3" fmla="*/ 0 h 27"/>
                <a:gd name="T4" fmla="*/ 2 w 25"/>
                <a:gd name="T5" fmla="*/ 0 h 27"/>
                <a:gd name="T6" fmla="*/ 0 w 25"/>
                <a:gd name="T7" fmla="*/ 2 h 27"/>
                <a:gd name="T8" fmla="*/ 1 w 25"/>
                <a:gd name="T9" fmla="*/ 8 h 27"/>
                <a:gd name="T10" fmla="*/ 0 w 25"/>
                <a:gd name="T11" fmla="*/ 15 h 27"/>
                <a:gd name="T12" fmla="*/ 5 w 25"/>
                <a:gd name="T13" fmla="*/ 22 h 27"/>
                <a:gd name="T14" fmla="*/ 17 w 25"/>
                <a:gd name="T15" fmla="*/ 27 h 27"/>
                <a:gd name="T16" fmla="*/ 25 w 25"/>
                <a:gd name="T17" fmla="*/ 17 h 27"/>
                <a:gd name="T18" fmla="*/ 16 w 25"/>
                <a:gd name="T19" fmla="*/ 8 h 27"/>
                <a:gd name="T20" fmla="*/ 13 w 25"/>
                <a:gd name="T21" fmla="*/ 8 h 27"/>
                <a:gd name="T22" fmla="*/ 9 w 25"/>
                <a:gd name="T23" fmla="*/ 4 h 27"/>
                <a:gd name="T24" fmla="*/ 2 w 25"/>
                <a:gd name="T25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27">
                  <a:moveTo>
                    <a:pt x="2" y="3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1" y="8"/>
                  </a:lnTo>
                  <a:lnTo>
                    <a:pt x="0" y="15"/>
                  </a:lnTo>
                  <a:lnTo>
                    <a:pt x="5" y="22"/>
                  </a:lnTo>
                  <a:lnTo>
                    <a:pt x="17" y="27"/>
                  </a:lnTo>
                  <a:lnTo>
                    <a:pt x="25" y="17"/>
                  </a:lnTo>
                  <a:lnTo>
                    <a:pt x="16" y="8"/>
                  </a:lnTo>
                  <a:lnTo>
                    <a:pt x="13" y="8"/>
                  </a:lnTo>
                  <a:lnTo>
                    <a:pt x="9" y="4"/>
                  </a:lnTo>
                  <a:lnTo>
                    <a:pt x="2" y="3"/>
                  </a:lnTo>
                  <a:close/>
                </a:path>
              </a:pathLst>
            </a:custGeom>
            <a:noFill/>
            <a:ln w="6350" cap="flat">
              <a:solidFill>
                <a:srgbClr val="D1DAE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8" name="Freeform 706"/>
            <p:cNvSpPr>
              <a:spLocks/>
            </p:cNvSpPr>
            <p:nvPr/>
          </p:nvSpPr>
          <p:spPr bwMode="auto">
            <a:xfrm>
              <a:off x="182" y="2249"/>
              <a:ext cx="25" cy="27"/>
            </a:xfrm>
            <a:custGeom>
              <a:avLst/>
              <a:gdLst>
                <a:gd name="T0" fmla="*/ 10 w 25"/>
                <a:gd name="T1" fmla="*/ 0 h 27"/>
                <a:gd name="T2" fmla="*/ 0 w 25"/>
                <a:gd name="T3" fmla="*/ 15 h 27"/>
                <a:gd name="T4" fmla="*/ 1 w 25"/>
                <a:gd name="T5" fmla="*/ 24 h 27"/>
                <a:gd name="T6" fmla="*/ 8 w 25"/>
                <a:gd name="T7" fmla="*/ 27 h 27"/>
                <a:gd name="T8" fmla="*/ 21 w 25"/>
                <a:gd name="T9" fmla="*/ 24 h 27"/>
                <a:gd name="T10" fmla="*/ 25 w 25"/>
                <a:gd name="T11" fmla="*/ 15 h 27"/>
                <a:gd name="T12" fmla="*/ 18 w 25"/>
                <a:gd name="T13" fmla="*/ 0 h 27"/>
                <a:gd name="T14" fmla="*/ 10 w 25"/>
                <a:gd name="T1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27">
                  <a:moveTo>
                    <a:pt x="10" y="0"/>
                  </a:moveTo>
                  <a:lnTo>
                    <a:pt x="0" y="15"/>
                  </a:lnTo>
                  <a:lnTo>
                    <a:pt x="1" y="24"/>
                  </a:lnTo>
                  <a:lnTo>
                    <a:pt x="8" y="27"/>
                  </a:lnTo>
                  <a:lnTo>
                    <a:pt x="21" y="24"/>
                  </a:lnTo>
                  <a:lnTo>
                    <a:pt x="25" y="15"/>
                  </a:lnTo>
                  <a:lnTo>
                    <a:pt x="1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9" name="Freeform 707"/>
            <p:cNvSpPr>
              <a:spLocks/>
            </p:cNvSpPr>
            <p:nvPr/>
          </p:nvSpPr>
          <p:spPr bwMode="auto">
            <a:xfrm>
              <a:off x="182" y="2249"/>
              <a:ext cx="25" cy="27"/>
            </a:xfrm>
            <a:custGeom>
              <a:avLst/>
              <a:gdLst>
                <a:gd name="T0" fmla="*/ 10 w 25"/>
                <a:gd name="T1" fmla="*/ 0 h 27"/>
                <a:gd name="T2" fmla="*/ 0 w 25"/>
                <a:gd name="T3" fmla="*/ 15 h 27"/>
                <a:gd name="T4" fmla="*/ 1 w 25"/>
                <a:gd name="T5" fmla="*/ 24 h 27"/>
                <a:gd name="T6" fmla="*/ 8 w 25"/>
                <a:gd name="T7" fmla="*/ 27 h 27"/>
                <a:gd name="T8" fmla="*/ 21 w 25"/>
                <a:gd name="T9" fmla="*/ 24 h 27"/>
                <a:gd name="T10" fmla="*/ 25 w 25"/>
                <a:gd name="T11" fmla="*/ 15 h 27"/>
                <a:gd name="T12" fmla="*/ 18 w 25"/>
                <a:gd name="T13" fmla="*/ 0 h 27"/>
                <a:gd name="T14" fmla="*/ 10 w 25"/>
                <a:gd name="T1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27">
                  <a:moveTo>
                    <a:pt x="10" y="0"/>
                  </a:moveTo>
                  <a:lnTo>
                    <a:pt x="0" y="15"/>
                  </a:lnTo>
                  <a:lnTo>
                    <a:pt x="1" y="24"/>
                  </a:lnTo>
                  <a:lnTo>
                    <a:pt x="8" y="27"/>
                  </a:lnTo>
                  <a:lnTo>
                    <a:pt x="21" y="24"/>
                  </a:lnTo>
                  <a:lnTo>
                    <a:pt x="25" y="15"/>
                  </a:lnTo>
                  <a:lnTo>
                    <a:pt x="18" y="0"/>
                  </a:lnTo>
                  <a:lnTo>
                    <a:pt x="10" y="0"/>
                  </a:lnTo>
                  <a:close/>
                </a:path>
              </a:pathLst>
            </a:custGeom>
            <a:noFill/>
            <a:ln w="6350" cap="flat">
              <a:solidFill>
                <a:srgbClr val="D1DAE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0" name="Freeform 708"/>
            <p:cNvSpPr>
              <a:spLocks/>
            </p:cNvSpPr>
            <p:nvPr/>
          </p:nvSpPr>
          <p:spPr bwMode="auto">
            <a:xfrm>
              <a:off x="174" y="2261"/>
              <a:ext cx="25" cy="27"/>
            </a:xfrm>
            <a:custGeom>
              <a:avLst/>
              <a:gdLst>
                <a:gd name="T0" fmla="*/ 3 w 25"/>
                <a:gd name="T1" fmla="*/ 0 h 27"/>
                <a:gd name="T2" fmla="*/ 0 w 25"/>
                <a:gd name="T3" fmla="*/ 27 h 27"/>
                <a:gd name="T4" fmla="*/ 13 w 25"/>
                <a:gd name="T5" fmla="*/ 24 h 27"/>
                <a:gd name="T6" fmla="*/ 25 w 25"/>
                <a:gd name="T7" fmla="*/ 0 h 27"/>
                <a:gd name="T8" fmla="*/ 3 w 25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7">
                  <a:moveTo>
                    <a:pt x="3" y="0"/>
                  </a:moveTo>
                  <a:lnTo>
                    <a:pt x="0" y="27"/>
                  </a:lnTo>
                  <a:lnTo>
                    <a:pt x="13" y="24"/>
                  </a:lnTo>
                  <a:lnTo>
                    <a:pt x="2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1" name="Freeform 709"/>
            <p:cNvSpPr>
              <a:spLocks/>
            </p:cNvSpPr>
            <p:nvPr/>
          </p:nvSpPr>
          <p:spPr bwMode="auto">
            <a:xfrm>
              <a:off x="174" y="2261"/>
              <a:ext cx="25" cy="27"/>
            </a:xfrm>
            <a:custGeom>
              <a:avLst/>
              <a:gdLst>
                <a:gd name="T0" fmla="*/ 3 w 25"/>
                <a:gd name="T1" fmla="*/ 0 h 27"/>
                <a:gd name="T2" fmla="*/ 0 w 25"/>
                <a:gd name="T3" fmla="*/ 27 h 27"/>
                <a:gd name="T4" fmla="*/ 13 w 25"/>
                <a:gd name="T5" fmla="*/ 24 h 27"/>
                <a:gd name="T6" fmla="*/ 25 w 25"/>
                <a:gd name="T7" fmla="*/ 0 h 27"/>
                <a:gd name="T8" fmla="*/ 3 w 25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7">
                  <a:moveTo>
                    <a:pt x="3" y="0"/>
                  </a:moveTo>
                  <a:lnTo>
                    <a:pt x="0" y="27"/>
                  </a:lnTo>
                  <a:lnTo>
                    <a:pt x="13" y="24"/>
                  </a:lnTo>
                  <a:lnTo>
                    <a:pt x="25" y="0"/>
                  </a:lnTo>
                  <a:lnTo>
                    <a:pt x="3" y="0"/>
                  </a:lnTo>
                  <a:close/>
                </a:path>
              </a:pathLst>
            </a:custGeom>
            <a:noFill/>
            <a:ln w="6350" cap="flat">
              <a:solidFill>
                <a:srgbClr val="D1DAE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2" name="Freeform 710"/>
            <p:cNvSpPr>
              <a:spLocks/>
            </p:cNvSpPr>
            <p:nvPr/>
          </p:nvSpPr>
          <p:spPr bwMode="auto">
            <a:xfrm>
              <a:off x="225" y="2227"/>
              <a:ext cx="26" cy="27"/>
            </a:xfrm>
            <a:custGeom>
              <a:avLst/>
              <a:gdLst>
                <a:gd name="T0" fmla="*/ 0 w 26"/>
                <a:gd name="T1" fmla="*/ 5 h 27"/>
                <a:gd name="T2" fmla="*/ 0 w 26"/>
                <a:gd name="T3" fmla="*/ 27 h 27"/>
                <a:gd name="T4" fmla="*/ 26 w 26"/>
                <a:gd name="T5" fmla="*/ 21 h 27"/>
                <a:gd name="T6" fmla="*/ 22 w 26"/>
                <a:gd name="T7" fmla="*/ 5 h 27"/>
                <a:gd name="T8" fmla="*/ 7 w 26"/>
                <a:gd name="T9" fmla="*/ 0 h 27"/>
                <a:gd name="T10" fmla="*/ 0 w 26"/>
                <a:gd name="T11" fmla="*/ 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27">
                  <a:moveTo>
                    <a:pt x="0" y="5"/>
                  </a:moveTo>
                  <a:lnTo>
                    <a:pt x="0" y="27"/>
                  </a:lnTo>
                  <a:lnTo>
                    <a:pt x="26" y="21"/>
                  </a:lnTo>
                  <a:lnTo>
                    <a:pt x="22" y="5"/>
                  </a:lnTo>
                  <a:lnTo>
                    <a:pt x="7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" name="Freeform 711"/>
            <p:cNvSpPr>
              <a:spLocks/>
            </p:cNvSpPr>
            <p:nvPr/>
          </p:nvSpPr>
          <p:spPr bwMode="auto">
            <a:xfrm>
              <a:off x="225" y="2227"/>
              <a:ext cx="26" cy="27"/>
            </a:xfrm>
            <a:custGeom>
              <a:avLst/>
              <a:gdLst>
                <a:gd name="T0" fmla="*/ 0 w 26"/>
                <a:gd name="T1" fmla="*/ 5 h 27"/>
                <a:gd name="T2" fmla="*/ 0 w 26"/>
                <a:gd name="T3" fmla="*/ 27 h 27"/>
                <a:gd name="T4" fmla="*/ 26 w 26"/>
                <a:gd name="T5" fmla="*/ 21 h 27"/>
                <a:gd name="T6" fmla="*/ 22 w 26"/>
                <a:gd name="T7" fmla="*/ 5 h 27"/>
                <a:gd name="T8" fmla="*/ 7 w 26"/>
                <a:gd name="T9" fmla="*/ 0 h 27"/>
                <a:gd name="T10" fmla="*/ 0 w 26"/>
                <a:gd name="T11" fmla="*/ 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27">
                  <a:moveTo>
                    <a:pt x="0" y="5"/>
                  </a:moveTo>
                  <a:lnTo>
                    <a:pt x="0" y="27"/>
                  </a:lnTo>
                  <a:lnTo>
                    <a:pt x="26" y="21"/>
                  </a:lnTo>
                  <a:lnTo>
                    <a:pt x="22" y="5"/>
                  </a:lnTo>
                  <a:lnTo>
                    <a:pt x="7" y="0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6350" cap="flat">
              <a:solidFill>
                <a:srgbClr val="D1DAE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4" name="Freeform 712"/>
            <p:cNvSpPr>
              <a:spLocks/>
            </p:cNvSpPr>
            <p:nvPr/>
          </p:nvSpPr>
          <p:spPr bwMode="auto">
            <a:xfrm>
              <a:off x="231" y="2182"/>
              <a:ext cx="25" cy="27"/>
            </a:xfrm>
            <a:custGeom>
              <a:avLst/>
              <a:gdLst>
                <a:gd name="T0" fmla="*/ 5 w 25"/>
                <a:gd name="T1" fmla="*/ 27 h 27"/>
                <a:gd name="T2" fmla="*/ 19 w 25"/>
                <a:gd name="T3" fmla="*/ 22 h 27"/>
                <a:gd name="T4" fmla="*/ 17 w 25"/>
                <a:gd name="T5" fmla="*/ 17 h 27"/>
                <a:gd name="T6" fmla="*/ 25 w 25"/>
                <a:gd name="T7" fmla="*/ 17 h 27"/>
                <a:gd name="T8" fmla="*/ 25 w 25"/>
                <a:gd name="T9" fmla="*/ 5 h 27"/>
                <a:gd name="T10" fmla="*/ 16 w 25"/>
                <a:gd name="T11" fmla="*/ 0 h 27"/>
                <a:gd name="T12" fmla="*/ 3 w 25"/>
                <a:gd name="T13" fmla="*/ 2 h 27"/>
                <a:gd name="T14" fmla="*/ 1 w 25"/>
                <a:gd name="T15" fmla="*/ 1 h 27"/>
                <a:gd name="T16" fmla="*/ 0 w 25"/>
                <a:gd name="T17" fmla="*/ 9 h 27"/>
                <a:gd name="T18" fmla="*/ 0 w 25"/>
                <a:gd name="T19" fmla="*/ 19 h 27"/>
                <a:gd name="T20" fmla="*/ 5 w 25"/>
                <a:gd name="T21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27">
                  <a:moveTo>
                    <a:pt x="5" y="27"/>
                  </a:moveTo>
                  <a:lnTo>
                    <a:pt x="19" y="22"/>
                  </a:lnTo>
                  <a:lnTo>
                    <a:pt x="17" y="17"/>
                  </a:lnTo>
                  <a:lnTo>
                    <a:pt x="25" y="17"/>
                  </a:lnTo>
                  <a:lnTo>
                    <a:pt x="25" y="5"/>
                  </a:lnTo>
                  <a:lnTo>
                    <a:pt x="16" y="0"/>
                  </a:lnTo>
                  <a:lnTo>
                    <a:pt x="3" y="2"/>
                  </a:lnTo>
                  <a:lnTo>
                    <a:pt x="1" y="1"/>
                  </a:lnTo>
                  <a:lnTo>
                    <a:pt x="0" y="9"/>
                  </a:lnTo>
                  <a:lnTo>
                    <a:pt x="0" y="19"/>
                  </a:lnTo>
                  <a:lnTo>
                    <a:pt x="5" y="27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5" name="Freeform 713"/>
            <p:cNvSpPr>
              <a:spLocks/>
            </p:cNvSpPr>
            <p:nvPr/>
          </p:nvSpPr>
          <p:spPr bwMode="auto">
            <a:xfrm>
              <a:off x="231" y="2182"/>
              <a:ext cx="25" cy="27"/>
            </a:xfrm>
            <a:custGeom>
              <a:avLst/>
              <a:gdLst>
                <a:gd name="T0" fmla="*/ 5 w 25"/>
                <a:gd name="T1" fmla="*/ 27 h 27"/>
                <a:gd name="T2" fmla="*/ 19 w 25"/>
                <a:gd name="T3" fmla="*/ 22 h 27"/>
                <a:gd name="T4" fmla="*/ 17 w 25"/>
                <a:gd name="T5" fmla="*/ 17 h 27"/>
                <a:gd name="T6" fmla="*/ 25 w 25"/>
                <a:gd name="T7" fmla="*/ 17 h 27"/>
                <a:gd name="T8" fmla="*/ 25 w 25"/>
                <a:gd name="T9" fmla="*/ 5 h 27"/>
                <a:gd name="T10" fmla="*/ 16 w 25"/>
                <a:gd name="T11" fmla="*/ 0 h 27"/>
                <a:gd name="T12" fmla="*/ 3 w 25"/>
                <a:gd name="T13" fmla="*/ 2 h 27"/>
                <a:gd name="T14" fmla="*/ 1 w 25"/>
                <a:gd name="T15" fmla="*/ 1 h 27"/>
                <a:gd name="T16" fmla="*/ 0 w 25"/>
                <a:gd name="T17" fmla="*/ 9 h 27"/>
                <a:gd name="T18" fmla="*/ 0 w 25"/>
                <a:gd name="T19" fmla="*/ 19 h 27"/>
                <a:gd name="T20" fmla="*/ 5 w 25"/>
                <a:gd name="T21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27">
                  <a:moveTo>
                    <a:pt x="5" y="27"/>
                  </a:moveTo>
                  <a:lnTo>
                    <a:pt x="19" y="22"/>
                  </a:lnTo>
                  <a:lnTo>
                    <a:pt x="17" y="17"/>
                  </a:lnTo>
                  <a:lnTo>
                    <a:pt x="25" y="17"/>
                  </a:lnTo>
                  <a:lnTo>
                    <a:pt x="25" y="5"/>
                  </a:lnTo>
                  <a:lnTo>
                    <a:pt x="16" y="0"/>
                  </a:lnTo>
                  <a:lnTo>
                    <a:pt x="3" y="2"/>
                  </a:lnTo>
                  <a:lnTo>
                    <a:pt x="1" y="1"/>
                  </a:lnTo>
                  <a:lnTo>
                    <a:pt x="0" y="9"/>
                  </a:lnTo>
                  <a:lnTo>
                    <a:pt x="0" y="19"/>
                  </a:lnTo>
                  <a:lnTo>
                    <a:pt x="5" y="27"/>
                  </a:lnTo>
                  <a:close/>
                </a:path>
              </a:pathLst>
            </a:custGeom>
            <a:noFill/>
            <a:ln w="6350" cap="flat">
              <a:solidFill>
                <a:srgbClr val="D1DAE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6" name="Freeform 714"/>
            <p:cNvSpPr>
              <a:spLocks/>
            </p:cNvSpPr>
            <p:nvPr/>
          </p:nvSpPr>
          <p:spPr bwMode="auto">
            <a:xfrm>
              <a:off x="177" y="2172"/>
              <a:ext cx="25" cy="27"/>
            </a:xfrm>
            <a:custGeom>
              <a:avLst/>
              <a:gdLst>
                <a:gd name="T0" fmla="*/ 7 w 25"/>
                <a:gd name="T1" fmla="*/ 27 h 27"/>
                <a:gd name="T2" fmla="*/ 8 w 25"/>
                <a:gd name="T3" fmla="*/ 18 h 27"/>
                <a:gd name="T4" fmla="*/ 15 w 25"/>
                <a:gd name="T5" fmla="*/ 14 h 27"/>
                <a:gd name="T6" fmla="*/ 17 w 25"/>
                <a:gd name="T7" fmla="*/ 15 h 27"/>
                <a:gd name="T8" fmla="*/ 25 w 25"/>
                <a:gd name="T9" fmla="*/ 11 h 27"/>
                <a:gd name="T10" fmla="*/ 21 w 25"/>
                <a:gd name="T11" fmla="*/ 4 h 27"/>
                <a:gd name="T12" fmla="*/ 13 w 25"/>
                <a:gd name="T13" fmla="*/ 4 h 27"/>
                <a:gd name="T14" fmla="*/ 11 w 25"/>
                <a:gd name="T15" fmla="*/ 1 h 27"/>
                <a:gd name="T16" fmla="*/ 8 w 25"/>
                <a:gd name="T17" fmla="*/ 5 h 27"/>
                <a:gd name="T18" fmla="*/ 3 w 25"/>
                <a:gd name="T19" fmla="*/ 0 h 27"/>
                <a:gd name="T20" fmla="*/ 0 w 25"/>
                <a:gd name="T21" fmla="*/ 9 h 27"/>
                <a:gd name="T22" fmla="*/ 7 w 25"/>
                <a:gd name="T2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7">
                  <a:moveTo>
                    <a:pt x="7" y="27"/>
                  </a:moveTo>
                  <a:lnTo>
                    <a:pt x="8" y="18"/>
                  </a:lnTo>
                  <a:lnTo>
                    <a:pt x="15" y="14"/>
                  </a:lnTo>
                  <a:lnTo>
                    <a:pt x="17" y="15"/>
                  </a:lnTo>
                  <a:lnTo>
                    <a:pt x="25" y="11"/>
                  </a:lnTo>
                  <a:lnTo>
                    <a:pt x="21" y="4"/>
                  </a:lnTo>
                  <a:lnTo>
                    <a:pt x="13" y="4"/>
                  </a:lnTo>
                  <a:lnTo>
                    <a:pt x="11" y="1"/>
                  </a:lnTo>
                  <a:lnTo>
                    <a:pt x="8" y="5"/>
                  </a:lnTo>
                  <a:lnTo>
                    <a:pt x="3" y="0"/>
                  </a:lnTo>
                  <a:lnTo>
                    <a:pt x="0" y="9"/>
                  </a:lnTo>
                  <a:lnTo>
                    <a:pt x="7" y="27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" name="Freeform 715"/>
            <p:cNvSpPr>
              <a:spLocks/>
            </p:cNvSpPr>
            <p:nvPr/>
          </p:nvSpPr>
          <p:spPr bwMode="auto">
            <a:xfrm>
              <a:off x="177" y="2172"/>
              <a:ext cx="25" cy="27"/>
            </a:xfrm>
            <a:custGeom>
              <a:avLst/>
              <a:gdLst>
                <a:gd name="T0" fmla="*/ 7 w 25"/>
                <a:gd name="T1" fmla="*/ 27 h 27"/>
                <a:gd name="T2" fmla="*/ 8 w 25"/>
                <a:gd name="T3" fmla="*/ 18 h 27"/>
                <a:gd name="T4" fmla="*/ 15 w 25"/>
                <a:gd name="T5" fmla="*/ 14 h 27"/>
                <a:gd name="T6" fmla="*/ 17 w 25"/>
                <a:gd name="T7" fmla="*/ 15 h 27"/>
                <a:gd name="T8" fmla="*/ 25 w 25"/>
                <a:gd name="T9" fmla="*/ 11 h 27"/>
                <a:gd name="T10" fmla="*/ 21 w 25"/>
                <a:gd name="T11" fmla="*/ 4 h 27"/>
                <a:gd name="T12" fmla="*/ 13 w 25"/>
                <a:gd name="T13" fmla="*/ 4 h 27"/>
                <a:gd name="T14" fmla="*/ 11 w 25"/>
                <a:gd name="T15" fmla="*/ 1 h 27"/>
                <a:gd name="T16" fmla="*/ 8 w 25"/>
                <a:gd name="T17" fmla="*/ 5 h 27"/>
                <a:gd name="T18" fmla="*/ 3 w 25"/>
                <a:gd name="T19" fmla="*/ 0 h 27"/>
                <a:gd name="T20" fmla="*/ 0 w 25"/>
                <a:gd name="T21" fmla="*/ 9 h 27"/>
                <a:gd name="T22" fmla="*/ 7 w 25"/>
                <a:gd name="T2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7">
                  <a:moveTo>
                    <a:pt x="7" y="27"/>
                  </a:moveTo>
                  <a:lnTo>
                    <a:pt x="8" y="18"/>
                  </a:lnTo>
                  <a:lnTo>
                    <a:pt x="15" y="14"/>
                  </a:lnTo>
                  <a:lnTo>
                    <a:pt x="17" y="15"/>
                  </a:lnTo>
                  <a:lnTo>
                    <a:pt x="25" y="11"/>
                  </a:lnTo>
                  <a:lnTo>
                    <a:pt x="21" y="4"/>
                  </a:lnTo>
                  <a:lnTo>
                    <a:pt x="13" y="4"/>
                  </a:lnTo>
                  <a:lnTo>
                    <a:pt x="11" y="1"/>
                  </a:lnTo>
                  <a:lnTo>
                    <a:pt x="8" y="5"/>
                  </a:lnTo>
                  <a:lnTo>
                    <a:pt x="3" y="0"/>
                  </a:lnTo>
                  <a:lnTo>
                    <a:pt x="0" y="9"/>
                  </a:lnTo>
                  <a:lnTo>
                    <a:pt x="7" y="27"/>
                  </a:lnTo>
                  <a:close/>
                </a:path>
              </a:pathLst>
            </a:custGeom>
            <a:noFill/>
            <a:ln w="6350" cap="flat">
              <a:solidFill>
                <a:srgbClr val="D1DAE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8" name="Freeform 716"/>
            <p:cNvSpPr>
              <a:spLocks/>
            </p:cNvSpPr>
            <p:nvPr/>
          </p:nvSpPr>
          <p:spPr bwMode="auto">
            <a:xfrm>
              <a:off x="228" y="2153"/>
              <a:ext cx="26" cy="27"/>
            </a:xfrm>
            <a:custGeom>
              <a:avLst/>
              <a:gdLst>
                <a:gd name="T0" fmla="*/ 20 w 26"/>
                <a:gd name="T1" fmla="*/ 27 h 27"/>
                <a:gd name="T2" fmla="*/ 20 w 26"/>
                <a:gd name="T3" fmla="*/ 18 h 27"/>
                <a:gd name="T4" fmla="*/ 26 w 26"/>
                <a:gd name="T5" fmla="*/ 15 h 27"/>
                <a:gd name="T6" fmla="*/ 18 w 26"/>
                <a:gd name="T7" fmla="*/ 9 h 27"/>
                <a:gd name="T8" fmla="*/ 18 w 26"/>
                <a:gd name="T9" fmla="*/ 1 h 27"/>
                <a:gd name="T10" fmla="*/ 10 w 26"/>
                <a:gd name="T11" fmla="*/ 0 h 27"/>
                <a:gd name="T12" fmla="*/ 0 w 26"/>
                <a:gd name="T13" fmla="*/ 2 h 27"/>
                <a:gd name="T14" fmla="*/ 2 w 26"/>
                <a:gd name="T15" fmla="*/ 10 h 27"/>
                <a:gd name="T16" fmla="*/ 0 w 26"/>
                <a:gd name="T17" fmla="*/ 14 h 27"/>
                <a:gd name="T18" fmla="*/ 11 w 26"/>
                <a:gd name="T19" fmla="*/ 15 h 27"/>
                <a:gd name="T20" fmla="*/ 20 w 26"/>
                <a:gd name="T21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27">
                  <a:moveTo>
                    <a:pt x="20" y="27"/>
                  </a:moveTo>
                  <a:lnTo>
                    <a:pt x="20" y="18"/>
                  </a:lnTo>
                  <a:lnTo>
                    <a:pt x="26" y="15"/>
                  </a:lnTo>
                  <a:lnTo>
                    <a:pt x="18" y="9"/>
                  </a:lnTo>
                  <a:lnTo>
                    <a:pt x="18" y="1"/>
                  </a:lnTo>
                  <a:lnTo>
                    <a:pt x="10" y="0"/>
                  </a:lnTo>
                  <a:lnTo>
                    <a:pt x="0" y="2"/>
                  </a:lnTo>
                  <a:lnTo>
                    <a:pt x="2" y="10"/>
                  </a:lnTo>
                  <a:lnTo>
                    <a:pt x="0" y="14"/>
                  </a:lnTo>
                  <a:lnTo>
                    <a:pt x="11" y="15"/>
                  </a:lnTo>
                  <a:lnTo>
                    <a:pt x="20" y="27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9" name="Freeform 717"/>
            <p:cNvSpPr>
              <a:spLocks/>
            </p:cNvSpPr>
            <p:nvPr/>
          </p:nvSpPr>
          <p:spPr bwMode="auto">
            <a:xfrm>
              <a:off x="228" y="2153"/>
              <a:ext cx="26" cy="27"/>
            </a:xfrm>
            <a:custGeom>
              <a:avLst/>
              <a:gdLst>
                <a:gd name="T0" fmla="*/ 20 w 26"/>
                <a:gd name="T1" fmla="*/ 27 h 27"/>
                <a:gd name="T2" fmla="*/ 20 w 26"/>
                <a:gd name="T3" fmla="*/ 18 h 27"/>
                <a:gd name="T4" fmla="*/ 26 w 26"/>
                <a:gd name="T5" fmla="*/ 15 h 27"/>
                <a:gd name="T6" fmla="*/ 18 w 26"/>
                <a:gd name="T7" fmla="*/ 9 h 27"/>
                <a:gd name="T8" fmla="*/ 18 w 26"/>
                <a:gd name="T9" fmla="*/ 1 h 27"/>
                <a:gd name="T10" fmla="*/ 10 w 26"/>
                <a:gd name="T11" fmla="*/ 0 h 27"/>
                <a:gd name="T12" fmla="*/ 0 w 26"/>
                <a:gd name="T13" fmla="*/ 2 h 27"/>
                <a:gd name="T14" fmla="*/ 2 w 26"/>
                <a:gd name="T15" fmla="*/ 10 h 27"/>
                <a:gd name="T16" fmla="*/ 0 w 26"/>
                <a:gd name="T17" fmla="*/ 14 h 27"/>
                <a:gd name="T18" fmla="*/ 11 w 26"/>
                <a:gd name="T19" fmla="*/ 15 h 27"/>
                <a:gd name="T20" fmla="*/ 20 w 26"/>
                <a:gd name="T21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27">
                  <a:moveTo>
                    <a:pt x="20" y="27"/>
                  </a:moveTo>
                  <a:lnTo>
                    <a:pt x="20" y="18"/>
                  </a:lnTo>
                  <a:lnTo>
                    <a:pt x="26" y="15"/>
                  </a:lnTo>
                  <a:lnTo>
                    <a:pt x="18" y="9"/>
                  </a:lnTo>
                  <a:lnTo>
                    <a:pt x="18" y="1"/>
                  </a:lnTo>
                  <a:lnTo>
                    <a:pt x="10" y="0"/>
                  </a:lnTo>
                  <a:lnTo>
                    <a:pt x="0" y="2"/>
                  </a:lnTo>
                  <a:lnTo>
                    <a:pt x="2" y="10"/>
                  </a:lnTo>
                  <a:lnTo>
                    <a:pt x="0" y="14"/>
                  </a:lnTo>
                  <a:lnTo>
                    <a:pt x="11" y="15"/>
                  </a:lnTo>
                  <a:lnTo>
                    <a:pt x="20" y="27"/>
                  </a:lnTo>
                  <a:close/>
                </a:path>
              </a:pathLst>
            </a:custGeom>
            <a:noFill/>
            <a:ln w="6350" cap="flat">
              <a:solidFill>
                <a:srgbClr val="D1DAE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0" name="Freeform 718"/>
            <p:cNvSpPr>
              <a:spLocks/>
            </p:cNvSpPr>
            <p:nvPr/>
          </p:nvSpPr>
          <p:spPr bwMode="auto">
            <a:xfrm>
              <a:off x="151" y="2164"/>
              <a:ext cx="26" cy="27"/>
            </a:xfrm>
            <a:custGeom>
              <a:avLst/>
              <a:gdLst>
                <a:gd name="T0" fmla="*/ 20 w 26"/>
                <a:gd name="T1" fmla="*/ 0 h 27"/>
                <a:gd name="T2" fmla="*/ 26 w 26"/>
                <a:gd name="T3" fmla="*/ 16 h 27"/>
                <a:gd name="T4" fmla="*/ 14 w 26"/>
                <a:gd name="T5" fmla="*/ 23 h 27"/>
                <a:gd name="T6" fmla="*/ 9 w 26"/>
                <a:gd name="T7" fmla="*/ 27 h 27"/>
                <a:gd name="T8" fmla="*/ 0 w 26"/>
                <a:gd name="T9" fmla="*/ 19 h 27"/>
                <a:gd name="T10" fmla="*/ 9 w 26"/>
                <a:gd name="T11" fmla="*/ 14 h 27"/>
                <a:gd name="T12" fmla="*/ 10 w 26"/>
                <a:gd name="T13" fmla="*/ 2 h 27"/>
                <a:gd name="T14" fmla="*/ 20 w 26"/>
                <a:gd name="T1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" h="27">
                  <a:moveTo>
                    <a:pt x="20" y="0"/>
                  </a:moveTo>
                  <a:lnTo>
                    <a:pt x="26" y="16"/>
                  </a:lnTo>
                  <a:lnTo>
                    <a:pt x="14" y="23"/>
                  </a:lnTo>
                  <a:lnTo>
                    <a:pt x="9" y="27"/>
                  </a:lnTo>
                  <a:lnTo>
                    <a:pt x="0" y="19"/>
                  </a:lnTo>
                  <a:lnTo>
                    <a:pt x="9" y="14"/>
                  </a:lnTo>
                  <a:lnTo>
                    <a:pt x="10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1" name="Freeform 719"/>
            <p:cNvSpPr>
              <a:spLocks/>
            </p:cNvSpPr>
            <p:nvPr/>
          </p:nvSpPr>
          <p:spPr bwMode="auto">
            <a:xfrm>
              <a:off x="151" y="2164"/>
              <a:ext cx="26" cy="27"/>
            </a:xfrm>
            <a:custGeom>
              <a:avLst/>
              <a:gdLst>
                <a:gd name="T0" fmla="*/ 20 w 26"/>
                <a:gd name="T1" fmla="*/ 0 h 27"/>
                <a:gd name="T2" fmla="*/ 26 w 26"/>
                <a:gd name="T3" fmla="*/ 16 h 27"/>
                <a:gd name="T4" fmla="*/ 14 w 26"/>
                <a:gd name="T5" fmla="*/ 23 h 27"/>
                <a:gd name="T6" fmla="*/ 9 w 26"/>
                <a:gd name="T7" fmla="*/ 27 h 27"/>
                <a:gd name="T8" fmla="*/ 0 w 26"/>
                <a:gd name="T9" fmla="*/ 19 h 27"/>
                <a:gd name="T10" fmla="*/ 9 w 26"/>
                <a:gd name="T11" fmla="*/ 14 h 27"/>
                <a:gd name="T12" fmla="*/ 10 w 26"/>
                <a:gd name="T13" fmla="*/ 2 h 27"/>
                <a:gd name="T14" fmla="*/ 20 w 26"/>
                <a:gd name="T1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" h="27">
                  <a:moveTo>
                    <a:pt x="20" y="0"/>
                  </a:moveTo>
                  <a:lnTo>
                    <a:pt x="26" y="16"/>
                  </a:lnTo>
                  <a:lnTo>
                    <a:pt x="14" y="23"/>
                  </a:lnTo>
                  <a:lnTo>
                    <a:pt x="9" y="27"/>
                  </a:lnTo>
                  <a:lnTo>
                    <a:pt x="0" y="19"/>
                  </a:lnTo>
                  <a:lnTo>
                    <a:pt x="9" y="14"/>
                  </a:lnTo>
                  <a:lnTo>
                    <a:pt x="10" y="2"/>
                  </a:lnTo>
                  <a:lnTo>
                    <a:pt x="20" y="0"/>
                  </a:lnTo>
                  <a:close/>
                </a:path>
              </a:pathLst>
            </a:custGeom>
            <a:noFill/>
            <a:ln w="6350" cap="flat">
              <a:solidFill>
                <a:srgbClr val="D1DAE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2" name="Freeform 720"/>
            <p:cNvSpPr>
              <a:spLocks/>
            </p:cNvSpPr>
            <p:nvPr/>
          </p:nvSpPr>
          <p:spPr bwMode="auto">
            <a:xfrm>
              <a:off x="141" y="2151"/>
              <a:ext cx="25" cy="28"/>
            </a:xfrm>
            <a:custGeom>
              <a:avLst/>
              <a:gdLst>
                <a:gd name="T0" fmla="*/ 18 w 25"/>
                <a:gd name="T1" fmla="*/ 0 h 28"/>
                <a:gd name="T2" fmla="*/ 13 w 25"/>
                <a:gd name="T3" fmla="*/ 0 h 28"/>
                <a:gd name="T4" fmla="*/ 9 w 25"/>
                <a:gd name="T5" fmla="*/ 4 h 28"/>
                <a:gd name="T6" fmla="*/ 5 w 25"/>
                <a:gd name="T7" fmla="*/ 5 h 28"/>
                <a:gd name="T8" fmla="*/ 0 w 25"/>
                <a:gd name="T9" fmla="*/ 17 h 28"/>
                <a:gd name="T10" fmla="*/ 2 w 25"/>
                <a:gd name="T11" fmla="*/ 18 h 28"/>
                <a:gd name="T12" fmla="*/ 2 w 25"/>
                <a:gd name="T13" fmla="*/ 24 h 28"/>
                <a:gd name="T14" fmla="*/ 5 w 25"/>
                <a:gd name="T15" fmla="*/ 24 h 28"/>
                <a:gd name="T16" fmla="*/ 6 w 25"/>
                <a:gd name="T17" fmla="*/ 24 h 28"/>
                <a:gd name="T18" fmla="*/ 8 w 25"/>
                <a:gd name="T19" fmla="*/ 28 h 28"/>
                <a:gd name="T20" fmla="*/ 16 w 25"/>
                <a:gd name="T21" fmla="*/ 16 h 28"/>
                <a:gd name="T22" fmla="*/ 25 w 25"/>
                <a:gd name="T23" fmla="*/ 8 h 28"/>
                <a:gd name="T24" fmla="*/ 21 w 25"/>
                <a:gd name="T25" fmla="*/ 5 h 28"/>
                <a:gd name="T26" fmla="*/ 18 w 25"/>
                <a:gd name="T2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" h="28">
                  <a:moveTo>
                    <a:pt x="18" y="0"/>
                  </a:moveTo>
                  <a:lnTo>
                    <a:pt x="13" y="0"/>
                  </a:lnTo>
                  <a:lnTo>
                    <a:pt x="9" y="4"/>
                  </a:lnTo>
                  <a:lnTo>
                    <a:pt x="5" y="5"/>
                  </a:lnTo>
                  <a:lnTo>
                    <a:pt x="0" y="17"/>
                  </a:lnTo>
                  <a:lnTo>
                    <a:pt x="2" y="18"/>
                  </a:lnTo>
                  <a:lnTo>
                    <a:pt x="2" y="24"/>
                  </a:lnTo>
                  <a:lnTo>
                    <a:pt x="5" y="24"/>
                  </a:lnTo>
                  <a:lnTo>
                    <a:pt x="6" y="24"/>
                  </a:lnTo>
                  <a:lnTo>
                    <a:pt x="8" y="28"/>
                  </a:lnTo>
                  <a:lnTo>
                    <a:pt x="16" y="16"/>
                  </a:lnTo>
                  <a:lnTo>
                    <a:pt x="25" y="8"/>
                  </a:lnTo>
                  <a:lnTo>
                    <a:pt x="21" y="5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3" name="Freeform 721"/>
            <p:cNvSpPr>
              <a:spLocks/>
            </p:cNvSpPr>
            <p:nvPr/>
          </p:nvSpPr>
          <p:spPr bwMode="auto">
            <a:xfrm>
              <a:off x="141" y="2151"/>
              <a:ext cx="25" cy="28"/>
            </a:xfrm>
            <a:custGeom>
              <a:avLst/>
              <a:gdLst>
                <a:gd name="T0" fmla="*/ 18 w 25"/>
                <a:gd name="T1" fmla="*/ 0 h 28"/>
                <a:gd name="T2" fmla="*/ 13 w 25"/>
                <a:gd name="T3" fmla="*/ 0 h 28"/>
                <a:gd name="T4" fmla="*/ 9 w 25"/>
                <a:gd name="T5" fmla="*/ 4 h 28"/>
                <a:gd name="T6" fmla="*/ 5 w 25"/>
                <a:gd name="T7" fmla="*/ 5 h 28"/>
                <a:gd name="T8" fmla="*/ 0 w 25"/>
                <a:gd name="T9" fmla="*/ 17 h 28"/>
                <a:gd name="T10" fmla="*/ 2 w 25"/>
                <a:gd name="T11" fmla="*/ 18 h 28"/>
                <a:gd name="T12" fmla="*/ 2 w 25"/>
                <a:gd name="T13" fmla="*/ 24 h 28"/>
                <a:gd name="T14" fmla="*/ 5 w 25"/>
                <a:gd name="T15" fmla="*/ 24 h 28"/>
                <a:gd name="T16" fmla="*/ 6 w 25"/>
                <a:gd name="T17" fmla="*/ 24 h 28"/>
                <a:gd name="T18" fmla="*/ 8 w 25"/>
                <a:gd name="T19" fmla="*/ 28 h 28"/>
                <a:gd name="T20" fmla="*/ 16 w 25"/>
                <a:gd name="T21" fmla="*/ 16 h 28"/>
                <a:gd name="T22" fmla="*/ 25 w 25"/>
                <a:gd name="T23" fmla="*/ 8 h 28"/>
                <a:gd name="T24" fmla="*/ 21 w 25"/>
                <a:gd name="T25" fmla="*/ 5 h 28"/>
                <a:gd name="T26" fmla="*/ 18 w 25"/>
                <a:gd name="T2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" h="28">
                  <a:moveTo>
                    <a:pt x="18" y="0"/>
                  </a:moveTo>
                  <a:lnTo>
                    <a:pt x="13" y="0"/>
                  </a:lnTo>
                  <a:lnTo>
                    <a:pt x="9" y="4"/>
                  </a:lnTo>
                  <a:lnTo>
                    <a:pt x="5" y="5"/>
                  </a:lnTo>
                  <a:lnTo>
                    <a:pt x="0" y="17"/>
                  </a:lnTo>
                  <a:lnTo>
                    <a:pt x="2" y="18"/>
                  </a:lnTo>
                  <a:lnTo>
                    <a:pt x="2" y="24"/>
                  </a:lnTo>
                  <a:lnTo>
                    <a:pt x="5" y="24"/>
                  </a:lnTo>
                  <a:lnTo>
                    <a:pt x="6" y="24"/>
                  </a:lnTo>
                  <a:lnTo>
                    <a:pt x="8" y="28"/>
                  </a:lnTo>
                  <a:lnTo>
                    <a:pt x="16" y="16"/>
                  </a:lnTo>
                  <a:lnTo>
                    <a:pt x="25" y="8"/>
                  </a:lnTo>
                  <a:lnTo>
                    <a:pt x="21" y="5"/>
                  </a:lnTo>
                  <a:lnTo>
                    <a:pt x="18" y="0"/>
                  </a:lnTo>
                  <a:close/>
                </a:path>
              </a:pathLst>
            </a:custGeom>
            <a:noFill/>
            <a:ln w="6350" cap="flat">
              <a:solidFill>
                <a:srgbClr val="D1DAE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4" name="Freeform 722"/>
            <p:cNvSpPr>
              <a:spLocks/>
            </p:cNvSpPr>
            <p:nvPr/>
          </p:nvSpPr>
          <p:spPr bwMode="auto">
            <a:xfrm>
              <a:off x="174" y="2254"/>
              <a:ext cx="26" cy="27"/>
            </a:xfrm>
            <a:custGeom>
              <a:avLst/>
              <a:gdLst>
                <a:gd name="T0" fmla="*/ 0 w 26"/>
                <a:gd name="T1" fmla="*/ 27 h 27"/>
                <a:gd name="T2" fmla="*/ 26 w 26"/>
                <a:gd name="T3" fmla="*/ 4 h 27"/>
                <a:gd name="T4" fmla="*/ 5 w 26"/>
                <a:gd name="T5" fmla="*/ 0 h 27"/>
                <a:gd name="T6" fmla="*/ 0 w 26"/>
                <a:gd name="T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27">
                  <a:moveTo>
                    <a:pt x="0" y="27"/>
                  </a:moveTo>
                  <a:lnTo>
                    <a:pt x="26" y="4"/>
                  </a:lnTo>
                  <a:lnTo>
                    <a:pt x="5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5" name="Freeform 723"/>
            <p:cNvSpPr>
              <a:spLocks/>
            </p:cNvSpPr>
            <p:nvPr/>
          </p:nvSpPr>
          <p:spPr bwMode="auto">
            <a:xfrm>
              <a:off x="174" y="2254"/>
              <a:ext cx="26" cy="27"/>
            </a:xfrm>
            <a:custGeom>
              <a:avLst/>
              <a:gdLst>
                <a:gd name="T0" fmla="*/ 0 w 26"/>
                <a:gd name="T1" fmla="*/ 27 h 27"/>
                <a:gd name="T2" fmla="*/ 26 w 26"/>
                <a:gd name="T3" fmla="*/ 4 h 27"/>
                <a:gd name="T4" fmla="*/ 5 w 26"/>
                <a:gd name="T5" fmla="*/ 0 h 27"/>
                <a:gd name="T6" fmla="*/ 0 w 26"/>
                <a:gd name="T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27">
                  <a:moveTo>
                    <a:pt x="0" y="27"/>
                  </a:moveTo>
                  <a:lnTo>
                    <a:pt x="26" y="4"/>
                  </a:lnTo>
                  <a:lnTo>
                    <a:pt x="5" y="0"/>
                  </a:lnTo>
                  <a:lnTo>
                    <a:pt x="0" y="27"/>
                  </a:lnTo>
                  <a:close/>
                </a:path>
              </a:pathLst>
            </a:custGeom>
            <a:noFill/>
            <a:ln w="6350" cap="flat">
              <a:solidFill>
                <a:srgbClr val="D1DAE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772" name="Picture 724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8" y="2725"/>
              <a:ext cx="16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73" name="Picture 725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8" y="2725"/>
              <a:ext cx="16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56" name="Rectangle 726"/>
            <p:cNvSpPr>
              <a:spLocks noChangeArrowheads="1"/>
            </p:cNvSpPr>
            <p:nvPr/>
          </p:nvSpPr>
          <p:spPr bwMode="auto">
            <a:xfrm>
              <a:off x="1038" y="2725"/>
              <a:ext cx="158" cy="62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7" name="Rectangle 727"/>
            <p:cNvSpPr>
              <a:spLocks noChangeArrowheads="1"/>
            </p:cNvSpPr>
            <p:nvPr/>
          </p:nvSpPr>
          <p:spPr bwMode="auto">
            <a:xfrm>
              <a:off x="1038" y="2724"/>
              <a:ext cx="181" cy="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effectLst/>
                  <a:latin typeface="Verdana" panose="020B0604030504040204" pitchFamily="34" charset="0"/>
                </a:rPr>
                <a:t>Benin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pic>
          <p:nvPicPr>
            <p:cNvPr id="2776" name="Picture 728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3" y="2541"/>
              <a:ext cx="54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77" name="Picture 729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3" y="2541"/>
              <a:ext cx="54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58" name="Line 730"/>
            <p:cNvSpPr>
              <a:spLocks noChangeShapeType="1"/>
            </p:cNvSpPr>
            <p:nvPr/>
          </p:nvSpPr>
          <p:spPr bwMode="auto">
            <a:xfrm>
              <a:off x="1053" y="2541"/>
              <a:ext cx="41" cy="177"/>
            </a:xfrm>
            <a:prstGeom prst="line">
              <a:avLst/>
            </a:prstGeom>
            <a:noFill/>
            <a:ln w="6350" cap="flat">
              <a:solidFill>
                <a:srgbClr val="7F7F7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779" name="Picture 731"/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" y="2324"/>
              <a:ext cx="2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80" name="Picture 732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" y="2324"/>
              <a:ext cx="2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59" name="Rectangle 733"/>
            <p:cNvSpPr>
              <a:spLocks noChangeArrowheads="1"/>
            </p:cNvSpPr>
            <p:nvPr/>
          </p:nvSpPr>
          <p:spPr bwMode="auto">
            <a:xfrm>
              <a:off x="816" y="2322"/>
              <a:ext cx="26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Verdana" panose="020B0604030504040204" pitchFamily="34" charset="0"/>
                </a:rPr>
                <a:t>Burkina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60" name="Rectangle 734"/>
            <p:cNvSpPr>
              <a:spLocks noChangeArrowheads="1"/>
            </p:cNvSpPr>
            <p:nvPr/>
          </p:nvSpPr>
          <p:spPr bwMode="auto">
            <a:xfrm>
              <a:off x="860" y="2384"/>
              <a:ext cx="16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Verdana" panose="020B0604030504040204" pitchFamily="34" charset="0"/>
                </a:rPr>
                <a:t>Faso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61" name="Freeform 735"/>
            <p:cNvSpPr>
              <a:spLocks/>
            </p:cNvSpPr>
            <p:nvPr/>
          </p:nvSpPr>
          <p:spPr bwMode="auto">
            <a:xfrm>
              <a:off x="2495" y="3340"/>
              <a:ext cx="18" cy="27"/>
            </a:xfrm>
            <a:custGeom>
              <a:avLst/>
              <a:gdLst>
                <a:gd name="T0" fmla="*/ 0 w 18"/>
                <a:gd name="T1" fmla="*/ 9 h 27"/>
                <a:gd name="T2" fmla="*/ 2 w 18"/>
                <a:gd name="T3" fmla="*/ 9 h 27"/>
                <a:gd name="T4" fmla="*/ 3 w 18"/>
                <a:gd name="T5" fmla="*/ 11 h 27"/>
                <a:gd name="T6" fmla="*/ 8 w 18"/>
                <a:gd name="T7" fmla="*/ 12 h 27"/>
                <a:gd name="T8" fmla="*/ 9 w 18"/>
                <a:gd name="T9" fmla="*/ 12 h 27"/>
                <a:gd name="T10" fmla="*/ 9 w 18"/>
                <a:gd name="T11" fmla="*/ 13 h 27"/>
                <a:gd name="T12" fmla="*/ 9 w 18"/>
                <a:gd name="T13" fmla="*/ 14 h 27"/>
                <a:gd name="T14" fmla="*/ 9 w 18"/>
                <a:gd name="T15" fmla="*/ 14 h 27"/>
                <a:gd name="T16" fmla="*/ 10 w 18"/>
                <a:gd name="T17" fmla="*/ 15 h 27"/>
                <a:gd name="T18" fmla="*/ 10 w 18"/>
                <a:gd name="T19" fmla="*/ 15 h 27"/>
                <a:gd name="T20" fmla="*/ 11 w 18"/>
                <a:gd name="T21" fmla="*/ 15 h 27"/>
                <a:gd name="T22" fmla="*/ 11 w 18"/>
                <a:gd name="T23" fmla="*/ 16 h 27"/>
                <a:gd name="T24" fmla="*/ 11 w 18"/>
                <a:gd name="T25" fmla="*/ 17 h 27"/>
                <a:gd name="T26" fmla="*/ 12 w 18"/>
                <a:gd name="T27" fmla="*/ 17 h 27"/>
                <a:gd name="T28" fmla="*/ 12 w 18"/>
                <a:gd name="T29" fmla="*/ 18 h 27"/>
                <a:gd name="T30" fmla="*/ 12 w 18"/>
                <a:gd name="T31" fmla="*/ 19 h 27"/>
                <a:gd name="T32" fmla="*/ 12 w 18"/>
                <a:gd name="T33" fmla="*/ 19 h 27"/>
                <a:gd name="T34" fmla="*/ 11 w 18"/>
                <a:gd name="T35" fmla="*/ 19 h 27"/>
                <a:gd name="T36" fmla="*/ 11 w 18"/>
                <a:gd name="T37" fmla="*/ 20 h 27"/>
                <a:gd name="T38" fmla="*/ 11 w 18"/>
                <a:gd name="T39" fmla="*/ 21 h 27"/>
                <a:gd name="T40" fmla="*/ 10 w 18"/>
                <a:gd name="T41" fmla="*/ 21 h 27"/>
                <a:gd name="T42" fmla="*/ 10 w 18"/>
                <a:gd name="T43" fmla="*/ 22 h 27"/>
                <a:gd name="T44" fmla="*/ 13 w 18"/>
                <a:gd name="T45" fmla="*/ 23 h 27"/>
                <a:gd name="T46" fmla="*/ 13 w 18"/>
                <a:gd name="T47" fmla="*/ 24 h 27"/>
                <a:gd name="T48" fmla="*/ 13 w 18"/>
                <a:gd name="T49" fmla="*/ 25 h 27"/>
                <a:gd name="T50" fmla="*/ 13 w 18"/>
                <a:gd name="T51" fmla="*/ 26 h 27"/>
                <a:gd name="T52" fmla="*/ 14 w 18"/>
                <a:gd name="T53" fmla="*/ 26 h 27"/>
                <a:gd name="T54" fmla="*/ 15 w 18"/>
                <a:gd name="T55" fmla="*/ 27 h 27"/>
                <a:gd name="T56" fmla="*/ 15 w 18"/>
                <a:gd name="T57" fmla="*/ 27 h 27"/>
                <a:gd name="T58" fmla="*/ 18 w 18"/>
                <a:gd name="T59" fmla="*/ 27 h 27"/>
                <a:gd name="T60" fmla="*/ 18 w 18"/>
                <a:gd name="T61" fmla="*/ 25 h 27"/>
                <a:gd name="T62" fmla="*/ 16 w 18"/>
                <a:gd name="T63" fmla="*/ 21 h 27"/>
                <a:gd name="T64" fmla="*/ 17 w 18"/>
                <a:gd name="T65" fmla="*/ 21 h 27"/>
                <a:gd name="T66" fmla="*/ 17 w 18"/>
                <a:gd name="T67" fmla="*/ 19 h 27"/>
                <a:gd name="T68" fmla="*/ 17 w 18"/>
                <a:gd name="T69" fmla="*/ 19 h 27"/>
                <a:gd name="T70" fmla="*/ 17 w 18"/>
                <a:gd name="T71" fmla="*/ 15 h 27"/>
                <a:gd name="T72" fmla="*/ 18 w 18"/>
                <a:gd name="T73" fmla="*/ 13 h 27"/>
                <a:gd name="T74" fmla="*/ 17 w 18"/>
                <a:gd name="T75" fmla="*/ 11 h 27"/>
                <a:gd name="T76" fmla="*/ 13 w 18"/>
                <a:gd name="T77" fmla="*/ 11 h 27"/>
                <a:gd name="T78" fmla="*/ 13 w 18"/>
                <a:gd name="T79" fmla="*/ 11 h 27"/>
                <a:gd name="T80" fmla="*/ 11 w 18"/>
                <a:gd name="T81" fmla="*/ 8 h 27"/>
                <a:gd name="T82" fmla="*/ 9 w 18"/>
                <a:gd name="T83" fmla="*/ 5 h 27"/>
                <a:gd name="T84" fmla="*/ 9 w 18"/>
                <a:gd name="T85" fmla="*/ 0 h 27"/>
                <a:gd name="T86" fmla="*/ 7 w 18"/>
                <a:gd name="T87" fmla="*/ 0 h 27"/>
                <a:gd name="T88" fmla="*/ 7 w 18"/>
                <a:gd name="T89" fmla="*/ 4 h 27"/>
                <a:gd name="T90" fmla="*/ 5 w 18"/>
                <a:gd name="T91" fmla="*/ 5 h 27"/>
                <a:gd name="T92" fmla="*/ 5 w 18"/>
                <a:gd name="T93" fmla="*/ 6 h 27"/>
                <a:gd name="T94" fmla="*/ 3 w 18"/>
                <a:gd name="T95" fmla="*/ 6 h 27"/>
                <a:gd name="T96" fmla="*/ 3 w 18"/>
                <a:gd name="T97" fmla="*/ 5 h 27"/>
                <a:gd name="T98" fmla="*/ 0 w 18"/>
                <a:gd name="T99" fmla="*/ 6 h 27"/>
                <a:gd name="T100" fmla="*/ 0 w 18"/>
                <a:gd name="T101" fmla="*/ 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" h="27">
                  <a:moveTo>
                    <a:pt x="0" y="9"/>
                  </a:moveTo>
                  <a:lnTo>
                    <a:pt x="2" y="9"/>
                  </a:lnTo>
                  <a:lnTo>
                    <a:pt x="3" y="11"/>
                  </a:lnTo>
                  <a:lnTo>
                    <a:pt x="8" y="12"/>
                  </a:lnTo>
                  <a:lnTo>
                    <a:pt x="9" y="12"/>
                  </a:lnTo>
                  <a:lnTo>
                    <a:pt x="9" y="13"/>
                  </a:lnTo>
                  <a:lnTo>
                    <a:pt x="9" y="14"/>
                  </a:lnTo>
                  <a:lnTo>
                    <a:pt x="9" y="14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1" y="15"/>
                  </a:lnTo>
                  <a:lnTo>
                    <a:pt x="11" y="16"/>
                  </a:lnTo>
                  <a:lnTo>
                    <a:pt x="11" y="17"/>
                  </a:lnTo>
                  <a:lnTo>
                    <a:pt x="12" y="17"/>
                  </a:lnTo>
                  <a:lnTo>
                    <a:pt x="12" y="18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1" y="19"/>
                  </a:lnTo>
                  <a:lnTo>
                    <a:pt x="11" y="20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10" y="22"/>
                  </a:lnTo>
                  <a:lnTo>
                    <a:pt x="13" y="23"/>
                  </a:lnTo>
                  <a:lnTo>
                    <a:pt x="13" y="24"/>
                  </a:lnTo>
                  <a:lnTo>
                    <a:pt x="13" y="25"/>
                  </a:lnTo>
                  <a:lnTo>
                    <a:pt x="13" y="26"/>
                  </a:lnTo>
                  <a:lnTo>
                    <a:pt x="14" y="26"/>
                  </a:lnTo>
                  <a:lnTo>
                    <a:pt x="15" y="27"/>
                  </a:lnTo>
                  <a:lnTo>
                    <a:pt x="15" y="27"/>
                  </a:lnTo>
                  <a:lnTo>
                    <a:pt x="18" y="27"/>
                  </a:lnTo>
                  <a:lnTo>
                    <a:pt x="18" y="25"/>
                  </a:lnTo>
                  <a:lnTo>
                    <a:pt x="16" y="21"/>
                  </a:lnTo>
                  <a:lnTo>
                    <a:pt x="17" y="21"/>
                  </a:lnTo>
                  <a:lnTo>
                    <a:pt x="17" y="19"/>
                  </a:lnTo>
                  <a:lnTo>
                    <a:pt x="17" y="19"/>
                  </a:lnTo>
                  <a:lnTo>
                    <a:pt x="17" y="15"/>
                  </a:lnTo>
                  <a:lnTo>
                    <a:pt x="18" y="13"/>
                  </a:lnTo>
                  <a:lnTo>
                    <a:pt x="17" y="11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1" y="8"/>
                  </a:lnTo>
                  <a:lnTo>
                    <a:pt x="9" y="5"/>
                  </a:lnTo>
                  <a:lnTo>
                    <a:pt x="9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5" y="5"/>
                  </a:lnTo>
                  <a:lnTo>
                    <a:pt x="5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0" y="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2" name="Freeform 736"/>
            <p:cNvSpPr>
              <a:spLocks/>
            </p:cNvSpPr>
            <p:nvPr/>
          </p:nvSpPr>
          <p:spPr bwMode="auto">
            <a:xfrm>
              <a:off x="2495" y="3340"/>
              <a:ext cx="18" cy="27"/>
            </a:xfrm>
            <a:custGeom>
              <a:avLst/>
              <a:gdLst>
                <a:gd name="T0" fmla="*/ 0 w 18"/>
                <a:gd name="T1" fmla="*/ 9 h 27"/>
                <a:gd name="T2" fmla="*/ 2 w 18"/>
                <a:gd name="T3" fmla="*/ 9 h 27"/>
                <a:gd name="T4" fmla="*/ 3 w 18"/>
                <a:gd name="T5" fmla="*/ 11 h 27"/>
                <a:gd name="T6" fmla="*/ 8 w 18"/>
                <a:gd name="T7" fmla="*/ 12 h 27"/>
                <a:gd name="T8" fmla="*/ 9 w 18"/>
                <a:gd name="T9" fmla="*/ 12 h 27"/>
                <a:gd name="T10" fmla="*/ 9 w 18"/>
                <a:gd name="T11" fmla="*/ 13 h 27"/>
                <a:gd name="T12" fmla="*/ 9 w 18"/>
                <a:gd name="T13" fmla="*/ 14 h 27"/>
                <a:gd name="T14" fmla="*/ 9 w 18"/>
                <a:gd name="T15" fmla="*/ 14 h 27"/>
                <a:gd name="T16" fmla="*/ 10 w 18"/>
                <a:gd name="T17" fmla="*/ 15 h 27"/>
                <a:gd name="T18" fmla="*/ 10 w 18"/>
                <a:gd name="T19" fmla="*/ 15 h 27"/>
                <a:gd name="T20" fmla="*/ 11 w 18"/>
                <a:gd name="T21" fmla="*/ 15 h 27"/>
                <a:gd name="T22" fmla="*/ 11 w 18"/>
                <a:gd name="T23" fmla="*/ 16 h 27"/>
                <a:gd name="T24" fmla="*/ 11 w 18"/>
                <a:gd name="T25" fmla="*/ 17 h 27"/>
                <a:gd name="T26" fmla="*/ 12 w 18"/>
                <a:gd name="T27" fmla="*/ 17 h 27"/>
                <a:gd name="T28" fmla="*/ 12 w 18"/>
                <a:gd name="T29" fmla="*/ 18 h 27"/>
                <a:gd name="T30" fmla="*/ 12 w 18"/>
                <a:gd name="T31" fmla="*/ 19 h 27"/>
                <a:gd name="T32" fmla="*/ 12 w 18"/>
                <a:gd name="T33" fmla="*/ 19 h 27"/>
                <a:gd name="T34" fmla="*/ 11 w 18"/>
                <a:gd name="T35" fmla="*/ 19 h 27"/>
                <a:gd name="T36" fmla="*/ 11 w 18"/>
                <a:gd name="T37" fmla="*/ 20 h 27"/>
                <a:gd name="T38" fmla="*/ 11 w 18"/>
                <a:gd name="T39" fmla="*/ 21 h 27"/>
                <a:gd name="T40" fmla="*/ 10 w 18"/>
                <a:gd name="T41" fmla="*/ 21 h 27"/>
                <a:gd name="T42" fmla="*/ 10 w 18"/>
                <a:gd name="T43" fmla="*/ 22 h 27"/>
                <a:gd name="T44" fmla="*/ 13 w 18"/>
                <a:gd name="T45" fmla="*/ 23 h 27"/>
                <a:gd name="T46" fmla="*/ 13 w 18"/>
                <a:gd name="T47" fmla="*/ 24 h 27"/>
                <a:gd name="T48" fmla="*/ 13 w 18"/>
                <a:gd name="T49" fmla="*/ 25 h 27"/>
                <a:gd name="T50" fmla="*/ 13 w 18"/>
                <a:gd name="T51" fmla="*/ 26 h 27"/>
                <a:gd name="T52" fmla="*/ 14 w 18"/>
                <a:gd name="T53" fmla="*/ 26 h 27"/>
                <a:gd name="T54" fmla="*/ 15 w 18"/>
                <a:gd name="T55" fmla="*/ 27 h 27"/>
                <a:gd name="T56" fmla="*/ 15 w 18"/>
                <a:gd name="T57" fmla="*/ 27 h 27"/>
                <a:gd name="T58" fmla="*/ 18 w 18"/>
                <a:gd name="T59" fmla="*/ 27 h 27"/>
                <a:gd name="T60" fmla="*/ 18 w 18"/>
                <a:gd name="T61" fmla="*/ 25 h 27"/>
                <a:gd name="T62" fmla="*/ 16 w 18"/>
                <a:gd name="T63" fmla="*/ 21 h 27"/>
                <a:gd name="T64" fmla="*/ 17 w 18"/>
                <a:gd name="T65" fmla="*/ 21 h 27"/>
                <a:gd name="T66" fmla="*/ 17 w 18"/>
                <a:gd name="T67" fmla="*/ 19 h 27"/>
                <a:gd name="T68" fmla="*/ 17 w 18"/>
                <a:gd name="T69" fmla="*/ 19 h 27"/>
                <a:gd name="T70" fmla="*/ 17 w 18"/>
                <a:gd name="T71" fmla="*/ 15 h 27"/>
                <a:gd name="T72" fmla="*/ 18 w 18"/>
                <a:gd name="T73" fmla="*/ 13 h 27"/>
                <a:gd name="T74" fmla="*/ 17 w 18"/>
                <a:gd name="T75" fmla="*/ 11 h 27"/>
                <a:gd name="T76" fmla="*/ 13 w 18"/>
                <a:gd name="T77" fmla="*/ 11 h 27"/>
                <a:gd name="T78" fmla="*/ 13 w 18"/>
                <a:gd name="T79" fmla="*/ 11 h 27"/>
                <a:gd name="T80" fmla="*/ 11 w 18"/>
                <a:gd name="T81" fmla="*/ 8 h 27"/>
                <a:gd name="T82" fmla="*/ 9 w 18"/>
                <a:gd name="T83" fmla="*/ 5 h 27"/>
                <a:gd name="T84" fmla="*/ 9 w 18"/>
                <a:gd name="T85" fmla="*/ 0 h 27"/>
                <a:gd name="T86" fmla="*/ 7 w 18"/>
                <a:gd name="T87" fmla="*/ 0 h 27"/>
                <a:gd name="T88" fmla="*/ 7 w 18"/>
                <a:gd name="T89" fmla="*/ 4 h 27"/>
                <a:gd name="T90" fmla="*/ 5 w 18"/>
                <a:gd name="T91" fmla="*/ 5 h 27"/>
                <a:gd name="T92" fmla="*/ 5 w 18"/>
                <a:gd name="T93" fmla="*/ 6 h 27"/>
                <a:gd name="T94" fmla="*/ 3 w 18"/>
                <a:gd name="T95" fmla="*/ 6 h 27"/>
                <a:gd name="T96" fmla="*/ 3 w 18"/>
                <a:gd name="T97" fmla="*/ 5 h 27"/>
                <a:gd name="T98" fmla="*/ 0 w 18"/>
                <a:gd name="T99" fmla="*/ 6 h 27"/>
                <a:gd name="T100" fmla="*/ 0 w 18"/>
                <a:gd name="T101" fmla="*/ 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" h="27">
                  <a:moveTo>
                    <a:pt x="0" y="9"/>
                  </a:moveTo>
                  <a:lnTo>
                    <a:pt x="2" y="9"/>
                  </a:lnTo>
                  <a:lnTo>
                    <a:pt x="3" y="11"/>
                  </a:lnTo>
                  <a:lnTo>
                    <a:pt x="8" y="12"/>
                  </a:lnTo>
                  <a:lnTo>
                    <a:pt x="9" y="12"/>
                  </a:lnTo>
                  <a:lnTo>
                    <a:pt x="9" y="13"/>
                  </a:lnTo>
                  <a:lnTo>
                    <a:pt x="9" y="14"/>
                  </a:lnTo>
                  <a:lnTo>
                    <a:pt x="9" y="14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1" y="15"/>
                  </a:lnTo>
                  <a:lnTo>
                    <a:pt x="11" y="16"/>
                  </a:lnTo>
                  <a:lnTo>
                    <a:pt x="11" y="17"/>
                  </a:lnTo>
                  <a:lnTo>
                    <a:pt x="12" y="17"/>
                  </a:lnTo>
                  <a:lnTo>
                    <a:pt x="12" y="18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1" y="19"/>
                  </a:lnTo>
                  <a:lnTo>
                    <a:pt x="11" y="20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10" y="22"/>
                  </a:lnTo>
                  <a:lnTo>
                    <a:pt x="13" y="23"/>
                  </a:lnTo>
                  <a:lnTo>
                    <a:pt x="13" y="24"/>
                  </a:lnTo>
                  <a:lnTo>
                    <a:pt x="13" y="25"/>
                  </a:lnTo>
                  <a:lnTo>
                    <a:pt x="13" y="26"/>
                  </a:lnTo>
                  <a:lnTo>
                    <a:pt x="14" y="26"/>
                  </a:lnTo>
                  <a:lnTo>
                    <a:pt x="15" y="27"/>
                  </a:lnTo>
                  <a:lnTo>
                    <a:pt x="15" y="27"/>
                  </a:lnTo>
                  <a:lnTo>
                    <a:pt x="18" y="27"/>
                  </a:lnTo>
                  <a:lnTo>
                    <a:pt x="18" y="25"/>
                  </a:lnTo>
                  <a:lnTo>
                    <a:pt x="16" y="21"/>
                  </a:lnTo>
                  <a:lnTo>
                    <a:pt x="17" y="21"/>
                  </a:lnTo>
                  <a:lnTo>
                    <a:pt x="17" y="19"/>
                  </a:lnTo>
                  <a:lnTo>
                    <a:pt x="17" y="19"/>
                  </a:lnTo>
                  <a:lnTo>
                    <a:pt x="17" y="15"/>
                  </a:lnTo>
                  <a:lnTo>
                    <a:pt x="18" y="13"/>
                  </a:lnTo>
                  <a:lnTo>
                    <a:pt x="17" y="11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1" y="8"/>
                  </a:lnTo>
                  <a:lnTo>
                    <a:pt x="9" y="5"/>
                  </a:lnTo>
                  <a:lnTo>
                    <a:pt x="9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5" y="5"/>
                  </a:lnTo>
                  <a:lnTo>
                    <a:pt x="5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0" y="6"/>
                  </a:lnTo>
                  <a:lnTo>
                    <a:pt x="0" y="9"/>
                  </a:lnTo>
                  <a:close/>
                </a:path>
              </a:pathLst>
            </a:custGeom>
            <a:noFill/>
            <a:ln w="6350" cap="flat">
              <a:solidFill>
                <a:srgbClr val="B9D6F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3" name="Freeform 737"/>
            <p:cNvSpPr>
              <a:spLocks/>
            </p:cNvSpPr>
            <p:nvPr/>
          </p:nvSpPr>
          <p:spPr bwMode="auto">
            <a:xfrm>
              <a:off x="2528" y="3311"/>
              <a:ext cx="18" cy="20"/>
            </a:xfrm>
            <a:custGeom>
              <a:avLst/>
              <a:gdLst>
                <a:gd name="T0" fmla="*/ 1 w 18"/>
                <a:gd name="T1" fmla="*/ 1 h 20"/>
                <a:gd name="T2" fmla="*/ 0 w 18"/>
                <a:gd name="T3" fmla="*/ 9 h 20"/>
                <a:gd name="T4" fmla="*/ 1 w 18"/>
                <a:gd name="T5" fmla="*/ 10 h 20"/>
                <a:gd name="T6" fmla="*/ 3 w 18"/>
                <a:gd name="T7" fmla="*/ 12 h 20"/>
                <a:gd name="T8" fmla="*/ 6 w 18"/>
                <a:gd name="T9" fmla="*/ 18 h 20"/>
                <a:gd name="T10" fmla="*/ 8 w 18"/>
                <a:gd name="T11" fmla="*/ 18 h 20"/>
                <a:gd name="T12" fmla="*/ 9 w 18"/>
                <a:gd name="T13" fmla="*/ 20 h 20"/>
                <a:gd name="T14" fmla="*/ 12 w 18"/>
                <a:gd name="T15" fmla="*/ 20 h 20"/>
                <a:gd name="T16" fmla="*/ 13 w 18"/>
                <a:gd name="T17" fmla="*/ 12 h 20"/>
                <a:gd name="T18" fmla="*/ 14 w 18"/>
                <a:gd name="T19" fmla="*/ 14 h 20"/>
                <a:gd name="T20" fmla="*/ 18 w 18"/>
                <a:gd name="T21" fmla="*/ 14 h 20"/>
                <a:gd name="T22" fmla="*/ 16 w 18"/>
                <a:gd name="T23" fmla="*/ 7 h 20"/>
                <a:gd name="T24" fmla="*/ 12 w 18"/>
                <a:gd name="T25" fmla="*/ 7 h 20"/>
                <a:gd name="T26" fmla="*/ 9 w 18"/>
                <a:gd name="T27" fmla="*/ 6 h 20"/>
                <a:gd name="T28" fmla="*/ 4 w 18"/>
                <a:gd name="T29" fmla="*/ 1 h 20"/>
                <a:gd name="T30" fmla="*/ 4 w 18"/>
                <a:gd name="T31" fmla="*/ 0 h 20"/>
                <a:gd name="T32" fmla="*/ 1 w 18"/>
                <a:gd name="T33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" h="20">
                  <a:moveTo>
                    <a:pt x="1" y="1"/>
                  </a:moveTo>
                  <a:lnTo>
                    <a:pt x="0" y="9"/>
                  </a:lnTo>
                  <a:lnTo>
                    <a:pt x="1" y="10"/>
                  </a:lnTo>
                  <a:lnTo>
                    <a:pt x="3" y="12"/>
                  </a:lnTo>
                  <a:lnTo>
                    <a:pt x="6" y="18"/>
                  </a:lnTo>
                  <a:lnTo>
                    <a:pt x="8" y="18"/>
                  </a:lnTo>
                  <a:lnTo>
                    <a:pt x="9" y="20"/>
                  </a:lnTo>
                  <a:lnTo>
                    <a:pt x="12" y="20"/>
                  </a:lnTo>
                  <a:lnTo>
                    <a:pt x="13" y="12"/>
                  </a:lnTo>
                  <a:lnTo>
                    <a:pt x="14" y="14"/>
                  </a:lnTo>
                  <a:lnTo>
                    <a:pt x="18" y="14"/>
                  </a:lnTo>
                  <a:lnTo>
                    <a:pt x="16" y="7"/>
                  </a:lnTo>
                  <a:lnTo>
                    <a:pt x="12" y="7"/>
                  </a:lnTo>
                  <a:lnTo>
                    <a:pt x="9" y="6"/>
                  </a:lnTo>
                  <a:lnTo>
                    <a:pt x="4" y="1"/>
                  </a:lnTo>
                  <a:lnTo>
                    <a:pt x="4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4" name="Freeform 738"/>
            <p:cNvSpPr>
              <a:spLocks/>
            </p:cNvSpPr>
            <p:nvPr/>
          </p:nvSpPr>
          <p:spPr bwMode="auto">
            <a:xfrm>
              <a:off x="2528" y="3311"/>
              <a:ext cx="18" cy="20"/>
            </a:xfrm>
            <a:custGeom>
              <a:avLst/>
              <a:gdLst>
                <a:gd name="T0" fmla="*/ 1 w 18"/>
                <a:gd name="T1" fmla="*/ 1 h 20"/>
                <a:gd name="T2" fmla="*/ 0 w 18"/>
                <a:gd name="T3" fmla="*/ 9 h 20"/>
                <a:gd name="T4" fmla="*/ 1 w 18"/>
                <a:gd name="T5" fmla="*/ 10 h 20"/>
                <a:gd name="T6" fmla="*/ 3 w 18"/>
                <a:gd name="T7" fmla="*/ 12 h 20"/>
                <a:gd name="T8" fmla="*/ 6 w 18"/>
                <a:gd name="T9" fmla="*/ 18 h 20"/>
                <a:gd name="T10" fmla="*/ 8 w 18"/>
                <a:gd name="T11" fmla="*/ 18 h 20"/>
                <a:gd name="T12" fmla="*/ 9 w 18"/>
                <a:gd name="T13" fmla="*/ 20 h 20"/>
                <a:gd name="T14" fmla="*/ 12 w 18"/>
                <a:gd name="T15" fmla="*/ 20 h 20"/>
                <a:gd name="T16" fmla="*/ 13 w 18"/>
                <a:gd name="T17" fmla="*/ 12 h 20"/>
                <a:gd name="T18" fmla="*/ 14 w 18"/>
                <a:gd name="T19" fmla="*/ 14 h 20"/>
                <a:gd name="T20" fmla="*/ 18 w 18"/>
                <a:gd name="T21" fmla="*/ 14 h 20"/>
                <a:gd name="T22" fmla="*/ 16 w 18"/>
                <a:gd name="T23" fmla="*/ 7 h 20"/>
                <a:gd name="T24" fmla="*/ 12 w 18"/>
                <a:gd name="T25" fmla="*/ 7 h 20"/>
                <a:gd name="T26" fmla="*/ 9 w 18"/>
                <a:gd name="T27" fmla="*/ 6 h 20"/>
                <a:gd name="T28" fmla="*/ 4 w 18"/>
                <a:gd name="T29" fmla="*/ 1 h 20"/>
                <a:gd name="T30" fmla="*/ 4 w 18"/>
                <a:gd name="T31" fmla="*/ 0 h 20"/>
                <a:gd name="T32" fmla="*/ 1 w 18"/>
                <a:gd name="T33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" h="20">
                  <a:moveTo>
                    <a:pt x="1" y="1"/>
                  </a:moveTo>
                  <a:lnTo>
                    <a:pt x="0" y="9"/>
                  </a:lnTo>
                  <a:lnTo>
                    <a:pt x="1" y="10"/>
                  </a:lnTo>
                  <a:lnTo>
                    <a:pt x="3" y="12"/>
                  </a:lnTo>
                  <a:lnTo>
                    <a:pt x="6" y="18"/>
                  </a:lnTo>
                  <a:lnTo>
                    <a:pt x="8" y="18"/>
                  </a:lnTo>
                  <a:lnTo>
                    <a:pt x="9" y="20"/>
                  </a:lnTo>
                  <a:lnTo>
                    <a:pt x="12" y="20"/>
                  </a:lnTo>
                  <a:lnTo>
                    <a:pt x="13" y="12"/>
                  </a:lnTo>
                  <a:lnTo>
                    <a:pt x="14" y="14"/>
                  </a:lnTo>
                  <a:lnTo>
                    <a:pt x="18" y="14"/>
                  </a:lnTo>
                  <a:lnTo>
                    <a:pt x="16" y="7"/>
                  </a:lnTo>
                  <a:lnTo>
                    <a:pt x="12" y="7"/>
                  </a:lnTo>
                  <a:lnTo>
                    <a:pt x="9" y="6"/>
                  </a:lnTo>
                  <a:lnTo>
                    <a:pt x="4" y="1"/>
                  </a:lnTo>
                  <a:lnTo>
                    <a:pt x="4" y="0"/>
                  </a:lnTo>
                  <a:lnTo>
                    <a:pt x="1" y="1"/>
                  </a:lnTo>
                  <a:close/>
                </a:path>
              </a:pathLst>
            </a:custGeom>
            <a:noFill/>
            <a:ln w="6350" cap="flat">
              <a:solidFill>
                <a:srgbClr val="B9D6F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787" name="Picture 739"/>
            <p:cNvPicPr>
              <a:picLocks noChangeAspect="1" noChangeArrowheads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2" y="2532"/>
              <a:ext cx="232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88" name="Picture 740"/>
            <p:cNvPicPr>
              <a:picLocks noChangeAspect="1" noChangeArrowheads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2" y="2532"/>
              <a:ext cx="232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" name="Rectangle 741"/>
            <p:cNvSpPr>
              <a:spLocks noChangeArrowheads="1"/>
            </p:cNvSpPr>
            <p:nvPr/>
          </p:nvSpPr>
          <p:spPr bwMode="auto">
            <a:xfrm>
              <a:off x="2242" y="2532"/>
              <a:ext cx="226" cy="6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" name="Rectangle 742"/>
            <p:cNvSpPr>
              <a:spLocks noChangeArrowheads="1"/>
            </p:cNvSpPr>
            <p:nvPr/>
          </p:nvSpPr>
          <p:spPr bwMode="auto">
            <a:xfrm>
              <a:off x="2242" y="2530"/>
              <a:ext cx="27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Verdana" panose="020B0604030504040204" pitchFamily="34" charset="0"/>
                </a:rPr>
                <a:t>Ethiopia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791" name="Picture 743"/>
            <p:cNvPicPr>
              <a:picLocks noChangeAspect="1" noChangeArrowheads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2438"/>
              <a:ext cx="33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92" name="Picture 744"/>
            <p:cNvPicPr>
              <a:picLocks noChangeAspect="1" noChangeArrowheads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2438"/>
              <a:ext cx="33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7" name="Rectangle 745"/>
            <p:cNvSpPr>
              <a:spLocks noChangeArrowheads="1"/>
            </p:cNvSpPr>
            <p:nvPr/>
          </p:nvSpPr>
          <p:spPr bwMode="auto">
            <a:xfrm>
              <a:off x="48" y="2438"/>
              <a:ext cx="328" cy="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" name="Rectangle 746"/>
            <p:cNvSpPr>
              <a:spLocks noChangeArrowheads="1"/>
            </p:cNvSpPr>
            <p:nvPr/>
          </p:nvSpPr>
          <p:spPr bwMode="auto">
            <a:xfrm>
              <a:off x="28" y="2487"/>
              <a:ext cx="374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effectLst/>
                  <a:latin typeface="Verdana" panose="020B0604030504040204" pitchFamily="34" charset="0"/>
                </a:rPr>
                <a:t>The Gambia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pic>
          <p:nvPicPr>
            <p:cNvPr id="2795" name="Picture 747"/>
            <p:cNvPicPr>
              <a:picLocks noChangeAspect="1" noChangeArrowheads="1"/>
            </p:cNvPicPr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" y="2374"/>
              <a:ext cx="9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96" name="Picture 748"/>
            <p:cNvPicPr>
              <a:picLocks noChangeAspect="1" noChangeArrowheads="1"/>
            </p:cNvPicPr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" y="2374"/>
              <a:ext cx="9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9" name="Line 749"/>
            <p:cNvSpPr>
              <a:spLocks noChangeShapeType="1"/>
            </p:cNvSpPr>
            <p:nvPr/>
          </p:nvSpPr>
          <p:spPr bwMode="auto">
            <a:xfrm flipV="1">
              <a:off x="356" y="2374"/>
              <a:ext cx="76" cy="71"/>
            </a:xfrm>
            <a:prstGeom prst="line">
              <a:avLst/>
            </a:prstGeom>
            <a:noFill/>
            <a:ln w="6350" cap="flat">
              <a:solidFill>
                <a:srgbClr val="7F7F7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798" name="Picture 750"/>
            <p:cNvPicPr>
              <a:picLocks noChangeAspect="1" noChangeArrowheads="1"/>
            </p:cNvPicPr>
            <p:nvPr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" y="2773"/>
              <a:ext cx="19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99" name="Picture 751"/>
            <p:cNvPicPr>
              <a:picLocks noChangeAspect="1" noChangeArrowheads="1"/>
            </p:cNvPicPr>
            <p:nvPr/>
          </p:nvPicPr>
          <p:blipFill>
            <a:blip r:embed="rId3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" y="2773"/>
              <a:ext cx="19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70" name="Rectangle 752"/>
            <p:cNvSpPr>
              <a:spLocks noChangeArrowheads="1"/>
            </p:cNvSpPr>
            <p:nvPr/>
          </p:nvSpPr>
          <p:spPr bwMode="auto">
            <a:xfrm>
              <a:off x="386" y="2773"/>
              <a:ext cx="190" cy="62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1" name="Rectangle 753"/>
            <p:cNvSpPr>
              <a:spLocks noChangeArrowheads="1"/>
            </p:cNvSpPr>
            <p:nvPr/>
          </p:nvSpPr>
          <p:spPr bwMode="auto">
            <a:xfrm>
              <a:off x="386" y="2772"/>
              <a:ext cx="21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effectLst/>
                  <a:latin typeface="Verdana" panose="020B0604030504040204" pitchFamily="34" charset="0"/>
                </a:rPr>
                <a:t>Liberia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pic>
          <p:nvPicPr>
            <p:cNvPr id="2802" name="Picture 754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" y="2632"/>
              <a:ext cx="90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03" name="Picture 755"/>
            <p:cNvPicPr>
              <a:picLocks noChangeAspect="1" noChangeArrowheads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" y="2632"/>
              <a:ext cx="90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74" name="Line 756"/>
            <p:cNvSpPr>
              <a:spLocks noChangeShapeType="1"/>
            </p:cNvSpPr>
            <p:nvPr/>
          </p:nvSpPr>
          <p:spPr bwMode="auto">
            <a:xfrm flipV="1">
              <a:off x="563" y="2632"/>
              <a:ext cx="76" cy="139"/>
            </a:xfrm>
            <a:prstGeom prst="line">
              <a:avLst/>
            </a:prstGeom>
            <a:noFill/>
            <a:ln w="6350" cap="flat">
              <a:solidFill>
                <a:srgbClr val="7F7F7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805" name="Picture 757"/>
            <p:cNvPicPr>
              <a:picLocks noChangeAspect="1" noChangeArrowheads="1"/>
            </p:cNvPicPr>
            <p:nvPr/>
          </p:nvPicPr>
          <p:blipFill>
            <a:blip r:embed="rId3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2" y="3367"/>
              <a:ext cx="200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06" name="Picture 758"/>
            <p:cNvPicPr>
              <a:picLocks noChangeAspect="1" noChangeArrowheads="1"/>
            </p:cNvPicPr>
            <p:nvPr/>
          </p:nvPicPr>
          <p:blipFill>
            <a:blip r:embed="rId3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2" y="3367"/>
              <a:ext cx="200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75" name="Rectangle 759"/>
            <p:cNvSpPr>
              <a:spLocks noChangeArrowheads="1"/>
            </p:cNvSpPr>
            <p:nvPr/>
          </p:nvSpPr>
          <p:spPr bwMode="auto">
            <a:xfrm>
              <a:off x="2072" y="3365"/>
              <a:ext cx="238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Verdana" panose="020B0604030504040204" pitchFamily="34" charset="0"/>
                </a:rPr>
                <a:t>Malawi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808" name="Picture 760"/>
            <p:cNvPicPr>
              <a:picLocks noChangeAspect="1" noChangeArrowheads="1"/>
            </p:cNvPicPr>
            <p:nvPr/>
          </p:nvPicPr>
          <p:blipFill>
            <a:blip r:embed="rId3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" y="3079"/>
              <a:ext cx="3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09" name="Picture 761"/>
            <p:cNvPicPr>
              <a:picLocks noChangeAspect="1" noChangeArrowheads="1"/>
            </p:cNvPicPr>
            <p:nvPr/>
          </p:nvPicPr>
          <p:blipFill>
            <a:blip r:embed="rId3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" y="3079"/>
              <a:ext cx="3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78" name="Rectangle 762"/>
            <p:cNvSpPr>
              <a:spLocks noChangeArrowheads="1"/>
            </p:cNvSpPr>
            <p:nvPr/>
          </p:nvSpPr>
          <p:spPr bwMode="auto">
            <a:xfrm>
              <a:off x="861" y="3079"/>
              <a:ext cx="345" cy="1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1" name="Rectangle 763"/>
            <p:cNvSpPr>
              <a:spLocks noChangeArrowheads="1"/>
            </p:cNvSpPr>
            <p:nvPr/>
          </p:nvSpPr>
          <p:spPr bwMode="auto">
            <a:xfrm>
              <a:off x="898" y="3077"/>
              <a:ext cx="116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effectLst/>
                  <a:latin typeface="Verdana" panose="020B0604030504040204" pitchFamily="34" charset="0"/>
                </a:rPr>
                <a:t>São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sp>
          <p:nvSpPr>
            <p:cNvPr id="2782" name="Rectangle 764"/>
            <p:cNvSpPr>
              <a:spLocks noChangeArrowheads="1"/>
            </p:cNvSpPr>
            <p:nvPr/>
          </p:nvSpPr>
          <p:spPr bwMode="auto">
            <a:xfrm>
              <a:off x="1017" y="3077"/>
              <a:ext cx="174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effectLst/>
                  <a:latin typeface="Verdana" panose="020B0604030504040204" pitchFamily="34" charset="0"/>
                </a:rPr>
                <a:t>Tomé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sp>
          <p:nvSpPr>
            <p:cNvPr id="2783" name="Rectangle 765"/>
            <p:cNvSpPr>
              <a:spLocks noChangeArrowheads="1"/>
            </p:cNvSpPr>
            <p:nvPr/>
          </p:nvSpPr>
          <p:spPr bwMode="auto">
            <a:xfrm>
              <a:off x="861" y="3140"/>
              <a:ext cx="11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effectLst/>
                  <a:latin typeface="Verdana" panose="020B0604030504040204" pitchFamily="34" charset="0"/>
                </a:rPr>
                <a:t>and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effectLst/>
              </a:endParaRPr>
            </a:p>
          </p:txBody>
        </p:sp>
        <p:sp>
          <p:nvSpPr>
            <p:cNvPr id="2784" name="Rectangle 766"/>
            <p:cNvSpPr>
              <a:spLocks noChangeArrowheads="1"/>
            </p:cNvSpPr>
            <p:nvPr/>
          </p:nvSpPr>
          <p:spPr bwMode="auto">
            <a:xfrm>
              <a:off x="980" y="3140"/>
              <a:ext cx="259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effectLst/>
                  <a:latin typeface="Verdana" panose="020B0604030504040204" pitchFamily="34" charset="0"/>
                </a:rPr>
                <a:t>Príncipe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pic>
          <p:nvPicPr>
            <p:cNvPr id="2815" name="Picture 767"/>
            <p:cNvPicPr>
              <a:picLocks noChangeAspect="1" noChangeArrowheads="1"/>
            </p:cNvPicPr>
            <p:nvPr/>
          </p:nvPicPr>
          <p:blipFill>
            <a:blip r:embed="rId4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" y="2986"/>
              <a:ext cx="86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16" name="Picture 768"/>
            <p:cNvPicPr>
              <a:picLocks noChangeAspect="1" noChangeArrowheads="1"/>
            </p:cNvPicPr>
            <p:nvPr/>
          </p:nvPicPr>
          <p:blipFill>
            <a:blip r:embed="rId4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" y="2986"/>
              <a:ext cx="86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85" name="Line 769"/>
            <p:cNvSpPr>
              <a:spLocks noChangeShapeType="1"/>
            </p:cNvSpPr>
            <p:nvPr/>
          </p:nvSpPr>
          <p:spPr bwMode="auto">
            <a:xfrm flipV="1">
              <a:off x="1098" y="2986"/>
              <a:ext cx="72" cy="95"/>
            </a:xfrm>
            <a:prstGeom prst="line">
              <a:avLst/>
            </a:prstGeom>
            <a:noFill/>
            <a:ln w="6350" cap="flat">
              <a:solidFill>
                <a:srgbClr val="7F7F7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818" name="Picture 770"/>
            <p:cNvPicPr>
              <a:picLocks noChangeAspect="1" noChangeArrowheads="1"/>
            </p:cNvPicPr>
            <p:nvPr/>
          </p:nvPicPr>
          <p:blipFill>
            <a:blip r:embed="rId4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3" y="3082"/>
              <a:ext cx="25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19" name="Picture 771"/>
            <p:cNvPicPr>
              <a:picLocks noChangeAspect="1" noChangeArrowheads="1"/>
            </p:cNvPicPr>
            <p:nvPr/>
          </p:nvPicPr>
          <p:blipFill>
            <a:blip r:embed="rId4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3" y="3082"/>
              <a:ext cx="25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86" name="Rectangle 772"/>
            <p:cNvSpPr>
              <a:spLocks noChangeArrowheads="1"/>
            </p:cNvSpPr>
            <p:nvPr/>
          </p:nvSpPr>
          <p:spPr bwMode="auto">
            <a:xfrm>
              <a:off x="2063" y="3082"/>
              <a:ext cx="249" cy="6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9" name="Rectangle 773"/>
            <p:cNvSpPr>
              <a:spLocks noChangeArrowheads="1"/>
            </p:cNvSpPr>
            <p:nvPr/>
          </p:nvSpPr>
          <p:spPr bwMode="auto">
            <a:xfrm>
              <a:off x="2063" y="3081"/>
              <a:ext cx="29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Verdana" panose="020B0604030504040204" pitchFamily="34" charset="0"/>
                </a:rPr>
                <a:t>Tanzania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822" name="Picture 774"/>
            <p:cNvPicPr>
              <a:picLocks noChangeAspect="1" noChangeArrowheads="1"/>
            </p:cNvPicPr>
            <p:nvPr/>
          </p:nvPicPr>
          <p:blipFill>
            <a:blip r:embed="rId4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4" y="2751"/>
              <a:ext cx="21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23" name="Picture 775"/>
            <p:cNvPicPr>
              <a:picLocks noChangeAspect="1" noChangeArrowheads="1"/>
            </p:cNvPicPr>
            <p:nvPr/>
          </p:nvPicPr>
          <p:blipFill>
            <a:blip r:embed="rId4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4" y="2751"/>
              <a:ext cx="21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90" name="Rectangle 776"/>
            <p:cNvSpPr>
              <a:spLocks noChangeArrowheads="1"/>
            </p:cNvSpPr>
            <p:nvPr/>
          </p:nvSpPr>
          <p:spPr bwMode="auto">
            <a:xfrm>
              <a:off x="1994" y="2750"/>
              <a:ext cx="25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Verdana" panose="020B0604030504040204" pitchFamily="34" charset="0"/>
                </a:rPr>
                <a:t>Uganda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825" name="Picture 777"/>
            <p:cNvPicPr>
              <a:picLocks noChangeAspect="1" noChangeArrowheads="1"/>
            </p:cNvPicPr>
            <p:nvPr/>
          </p:nvPicPr>
          <p:blipFill>
            <a:blip r:embed="rId4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7" y="3359"/>
              <a:ext cx="209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26" name="Picture 778"/>
            <p:cNvPicPr>
              <a:picLocks noChangeAspect="1" noChangeArrowheads="1"/>
            </p:cNvPicPr>
            <p:nvPr/>
          </p:nvPicPr>
          <p:blipFill>
            <a:blip r:embed="rId4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7" y="3359"/>
              <a:ext cx="209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93" name="Rectangle 779"/>
            <p:cNvSpPr>
              <a:spLocks noChangeArrowheads="1"/>
            </p:cNvSpPr>
            <p:nvPr/>
          </p:nvSpPr>
          <p:spPr bwMode="auto">
            <a:xfrm>
              <a:off x="1827" y="3359"/>
              <a:ext cx="204" cy="6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" name="Rectangle 780"/>
            <p:cNvSpPr>
              <a:spLocks noChangeArrowheads="1"/>
            </p:cNvSpPr>
            <p:nvPr/>
          </p:nvSpPr>
          <p:spPr bwMode="auto">
            <a:xfrm>
              <a:off x="1827" y="3358"/>
              <a:ext cx="24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Verdana" panose="020B0604030504040204" pitchFamily="34" charset="0"/>
                </a:rPr>
                <a:t>Zambia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829" name="Picture 781"/>
            <p:cNvPicPr>
              <a:picLocks noChangeAspect="1" noChangeArrowheads="1"/>
            </p:cNvPicPr>
            <p:nvPr/>
          </p:nvPicPr>
          <p:blipFill>
            <a:blip r:embed="rId4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" y="2570"/>
              <a:ext cx="355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30" name="Picture 782"/>
            <p:cNvPicPr>
              <a:picLocks noChangeAspect="1" noChangeArrowheads="1"/>
            </p:cNvPicPr>
            <p:nvPr/>
          </p:nvPicPr>
          <p:blipFill>
            <a:blip r:embed="rId4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" y="2570"/>
              <a:ext cx="355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97" name="Rectangle 783"/>
            <p:cNvSpPr>
              <a:spLocks noChangeArrowheads="1"/>
            </p:cNvSpPr>
            <p:nvPr/>
          </p:nvSpPr>
          <p:spPr bwMode="auto">
            <a:xfrm>
              <a:off x="177" y="2568"/>
              <a:ext cx="40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dirty="0" smtClean="0">
                  <a:ln>
                    <a:noFill/>
                  </a:ln>
                  <a:effectLst/>
                  <a:latin typeface="Verdana" panose="020B0604030504040204" pitchFamily="34" charset="0"/>
                </a:rPr>
                <a:t>Sierra Leone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z="1200" smtClean="0">
                <a:solidFill>
                  <a:schemeClr val="bg2"/>
                </a:solidFill>
              </a:rPr>
              <a:t>2</a:t>
            </a:fld>
            <a:endParaRPr lang="en-US"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92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CIRDA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579436"/>
            <a:ext cx="8042276" cy="411196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u="sng" dirty="0" smtClean="0"/>
              <a:t>Specific Objectives: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Meet the need to generate, process and disseminate high quality and timely weather and climate data that is comprehensive, reliable, accessible and in a form that end users can understand and </a:t>
            </a:r>
            <a:r>
              <a:rPr lang="en-US" sz="1800" dirty="0" smtClean="0"/>
              <a:t>apply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Provide effective early warnings of extreme weather event to save lives</a:t>
            </a:r>
            <a:endParaRPr lang="en-US" sz="18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Enable vulnerable communities, farmers and policymakers to access and use climate data to make informed decisions to respond to a changing climate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Bring innovative, reliable, low cost, easily maintained technologies with national coverage and cellular links to </a:t>
            </a:r>
            <a:r>
              <a:rPr lang="en-US" sz="1800" dirty="0" err="1" smtClean="0"/>
              <a:t>hydromet</a:t>
            </a:r>
            <a:r>
              <a:rPr lang="en-US" sz="1800" dirty="0" smtClean="0"/>
              <a:t> agencies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Engage private sector users of weather data as partners to ensure the sustainability of improved weather observation systems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 smtClean="0"/>
              <a:t> </a:t>
            </a:r>
            <a:endParaRPr lang="en-US" sz="18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655093" y="1736634"/>
            <a:ext cx="7936458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MX" dirty="0" smtClean="0"/>
              <a:t>General</a:t>
            </a:r>
            <a:r>
              <a:rPr lang="en-US" dirty="0" smtClean="0"/>
              <a:t>: </a:t>
            </a:r>
            <a:r>
              <a:rPr lang="en-US" dirty="0"/>
              <a:t>Support national climate services in their efforts to collect, </a:t>
            </a:r>
            <a:r>
              <a:rPr lang="en-US" dirty="0" err="1"/>
              <a:t>analyse</a:t>
            </a:r>
            <a:r>
              <a:rPr lang="en-US" dirty="0"/>
              <a:t> and disseminate climate </a:t>
            </a:r>
            <a:r>
              <a:rPr lang="en-US" dirty="0" smtClean="0"/>
              <a:t>information for long </a:t>
            </a:r>
            <a:r>
              <a:rPr lang="en-US" dirty="0"/>
              <a:t>term planning and adaptation.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z="1200" smtClean="0">
                <a:solidFill>
                  <a:schemeClr val="bg2"/>
                </a:solidFill>
              </a:rPr>
              <a:t>3</a:t>
            </a:fld>
            <a:endParaRPr lang="en-US"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23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4</a:t>
            </a:fld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9275" y="1978925"/>
            <a:ext cx="7871394" cy="4053386"/>
          </a:xfrm>
          <a:prstGeom prst="rect">
            <a:avLst/>
          </a:prstGeom>
        </p:spPr>
        <p:txBody>
          <a:bodyPr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49274" y="107576"/>
            <a:ext cx="7348632" cy="133695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CIRDA Support: </a:t>
            </a:r>
          </a:p>
          <a:p>
            <a:r>
              <a:rPr lang="en-US" dirty="0" smtClean="0"/>
              <a:t>2015 Annual </a:t>
            </a:r>
            <a:r>
              <a:rPr lang="en-US" dirty="0" err="1" smtClean="0"/>
              <a:t>Workplan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38535907"/>
              </p:ext>
            </p:extLst>
          </p:nvPr>
        </p:nvGraphicFramePr>
        <p:xfrm>
          <a:off x="354842" y="1774209"/>
          <a:ext cx="8533663" cy="486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6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5257800"/>
          </a:xfrm>
        </p:spPr>
        <p:txBody>
          <a:bodyPr>
            <a:normAutofit fontScale="70000" lnSpcReduction="20000"/>
          </a:bodyPr>
          <a:lstStyle/>
          <a:p>
            <a:r>
              <a:rPr lang="es-MX" dirty="0" err="1" smtClean="0"/>
              <a:t>Technical</a:t>
            </a:r>
            <a:r>
              <a:rPr lang="es-MX" dirty="0" smtClean="0"/>
              <a:t> </a:t>
            </a:r>
            <a:r>
              <a:rPr lang="es-MX" dirty="0" err="1"/>
              <a:t>a</a:t>
            </a:r>
            <a:r>
              <a:rPr lang="es-MX" dirty="0" err="1" smtClean="0"/>
              <a:t>ssistance</a:t>
            </a:r>
            <a:r>
              <a:rPr lang="es-MX" dirty="0" smtClean="0"/>
              <a:t> to </a:t>
            </a:r>
            <a:r>
              <a:rPr lang="es-MX" dirty="0" err="1" smtClean="0"/>
              <a:t>national</a:t>
            </a:r>
            <a:r>
              <a:rPr lang="es-MX" dirty="0" smtClean="0"/>
              <a:t> </a:t>
            </a:r>
            <a:r>
              <a:rPr lang="es-MX" dirty="0" err="1" smtClean="0"/>
              <a:t>project</a:t>
            </a:r>
            <a:r>
              <a:rPr lang="es-MX" dirty="0" smtClean="0"/>
              <a:t> </a:t>
            </a:r>
            <a:r>
              <a:rPr lang="es-MX" dirty="0" err="1" smtClean="0"/>
              <a:t>teams</a:t>
            </a:r>
            <a:endParaRPr lang="es-MX" dirty="0" smtClean="0"/>
          </a:p>
          <a:p>
            <a:pPr lvl="1"/>
            <a:r>
              <a:rPr lang="es-MX" dirty="0" err="1"/>
              <a:t>O</a:t>
            </a:r>
            <a:r>
              <a:rPr lang="es-MX" dirty="0" err="1" smtClean="0"/>
              <a:t>n</a:t>
            </a:r>
            <a:r>
              <a:rPr lang="es-MX" dirty="0" smtClean="0"/>
              <a:t> </a:t>
            </a:r>
            <a:r>
              <a:rPr lang="es-MX" dirty="0" err="1" smtClean="0"/>
              <a:t>hydrology</a:t>
            </a:r>
            <a:r>
              <a:rPr lang="es-MX" dirty="0" smtClean="0"/>
              <a:t>, </a:t>
            </a:r>
            <a:r>
              <a:rPr lang="es-MX" dirty="0" err="1" smtClean="0"/>
              <a:t>innovative</a:t>
            </a:r>
            <a:r>
              <a:rPr lang="es-MX" dirty="0" smtClean="0"/>
              <a:t> </a:t>
            </a:r>
            <a:r>
              <a:rPr lang="es-MX" dirty="0" err="1" smtClean="0"/>
              <a:t>technologies</a:t>
            </a:r>
            <a:r>
              <a:rPr lang="es-MX" dirty="0" smtClean="0"/>
              <a:t>, meteorology and </a:t>
            </a:r>
            <a:r>
              <a:rPr lang="es-MX" dirty="0" err="1" smtClean="0"/>
              <a:t>forecasting</a:t>
            </a:r>
            <a:r>
              <a:rPr lang="es-MX" dirty="0" smtClean="0"/>
              <a:t>, </a:t>
            </a:r>
            <a:r>
              <a:rPr lang="es-MX" dirty="0" err="1" smtClean="0"/>
              <a:t>among</a:t>
            </a:r>
            <a:r>
              <a:rPr lang="es-MX" dirty="0" smtClean="0"/>
              <a:t> </a:t>
            </a:r>
            <a:r>
              <a:rPr lang="es-MX" dirty="0" err="1" smtClean="0"/>
              <a:t>others</a:t>
            </a:r>
            <a:r>
              <a:rPr lang="es-MX" dirty="0" smtClean="0"/>
              <a:t> (</a:t>
            </a:r>
            <a:r>
              <a:rPr lang="es-MX" dirty="0" err="1" smtClean="0"/>
              <a:t>misions</a:t>
            </a:r>
            <a:r>
              <a:rPr lang="es-MX" dirty="0" smtClean="0"/>
              <a:t> to Burkina Faso, Uganda, </a:t>
            </a:r>
            <a:r>
              <a:rPr lang="es-MX" dirty="0" err="1" smtClean="0"/>
              <a:t>Ethiopia</a:t>
            </a:r>
            <a:r>
              <a:rPr lang="es-MX" dirty="0"/>
              <a:t> </a:t>
            </a:r>
            <a:r>
              <a:rPr lang="es-MX" dirty="0" smtClean="0"/>
              <a:t>and Zambia)</a:t>
            </a:r>
          </a:p>
          <a:p>
            <a:pPr lvl="1"/>
            <a:r>
              <a:rPr lang="es-MX" dirty="0" err="1" smtClean="0"/>
              <a:t>Dissemination</a:t>
            </a:r>
            <a:r>
              <a:rPr lang="es-MX" dirty="0" smtClean="0"/>
              <a:t> of online </a:t>
            </a:r>
            <a:r>
              <a:rPr lang="es-MX" dirty="0" err="1" smtClean="0"/>
              <a:t>resources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information</a:t>
            </a:r>
            <a:r>
              <a:rPr lang="es-MX" dirty="0" smtClean="0"/>
              <a:t> </a:t>
            </a:r>
            <a:r>
              <a:rPr lang="es-MX" dirty="0" err="1" smtClean="0"/>
              <a:t>sharing</a:t>
            </a:r>
            <a:r>
              <a:rPr lang="es-MX" dirty="0" smtClean="0"/>
              <a:t> </a:t>
            </a:r>
            <a:r>
              <a:rPr lang="es-MX" dirty="0" smtClean="0"/>
              <a:t>(CIRDA </a:t>
            </a:r>
            <a:r>
              <a:rPr lang="es-MX" dirty="0" err="1" smtClean="0"/>
              <a:t>Newsletter</a:t>
            </a:r>
            <a:r>
              <a:rPr lang="es-MX" dirty="0" smtClean="0"/>
              <a:t>: </a:t>
            </a:r>
            <a:r>
              <a:rPr lang="es-MX" dirty="0" err="1" smtClean="0"/>
              <a:t>Climate</a:t>
            </a:r>
            <a:r>
              <a:rPr lang="es-MX" dirty="0" smtClean="0"/>
              <a:t> </a:t>
            </a:r>
            <a:r>
              <a:rPr lang="es-MX" dirty="0" err="1" smtClean="0"/>
              <a:t>Connections</a:t>
            </a:r>
            <a:r>
              <a:rPr lang="es-MX" dirty="0" smtClean="0"/>
              <a:t>) </a:t>
            </a:r>
          </a:p>
          <a:p>
            <a:pPr lvl="1"/>
            <a:r>
              <a:rPr lang="es-MX" dirty="0" err="1" smtClean="0"/>
              <a:t>Mission</a:t>
            </a:r>
            <a:r>
              <a:rPr lang="es-MX" dirty="0" smtClean="0"/>
              <a:t> to </a:t>
            </a:r>
            <a:r>
              <a:rPr lang="es-MX" dirty="0" err="1" smtClean="0"/>
              <a:t>streamline</a:t>
            </a:r>
            <a:r>
              <a:rPr lang="es-MX" dirty="0" smtClean="0"/>
              <a:t> </a:t>
            </a:r>
            <a:r>
              <a:rPr lang="es-MX" dirty="0" err="1"/>
              <a:t>s</a:t>
            </a:r>
            <a:r>
              <a:rPr lang="es-MX" dirty="0" err="1" smtClean="0"/>
              <a:t>upport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digitization</a:t>
            </a:r>
            <a:r>
              <a:rPr lang="es-MX" dirty="0" smtClean="0"/>
              <a:t> of </a:t>
            </a:r>
            <a:r>
              <a:rPr lang="es-MX" dirty="0" err="1" smtClean="0"/>
              <a:t>existing</a:t>
            </a:r>
            <a:r>
              <a:rPr lang="es-MX" dirty="0" smtClean="0"/>
              <a:t> </a:t>
            </a:r>
            <a:r>
              <a:rPr lang="es-MX" dirty="0" err="1" smtClean="0"/>
              <a:t>information</a:t>
            </a:r>
            <a:endParaRPr lang="es-MX" dirty="0" smtClean="0"/>
          </a:p>
          <a:p>
            <a:r>
              <a:rPr lang="es-MX" dirty="0" smtClean="0"/>
              <a:t>South-South </a:t>
            </a:r>
            <a:r>
              <a:rPr lang="es-MX" dirty="0" err="1" smtClean="0"/>
              <a:t>Cooperation</a:t>
            </a:r>
            <a:r>
              <a:rPr lang="es-MX" dirty="0" smtClean="0"/>
              <a:t> </a:t>
            </a:r>
          </a:p>
          <a:p>
            <a:pPr lvl="2"/>
            <a:r>
              <a:rPr lang="es-MX" dirty="0" err="1" smtClean="0"/>
              <a:t>Identify</a:t>
            </a:r>
            <a:r>
              <a:rPr lang="es-MX" dirty="0" smtClean="0"/>
              <a:t> </a:t>
            </a:r>
            <a:r>
              <a:rPr lang="es-MX" dirty="0" err="1" smtClean="0"/>
              <a:t>best</a:t>
            </a:r>
            <a:r>
              <a:rPr lang="es-MX" dirty="0" smtClean="0"/>
              <a:t> </a:t>
            </a:r>
            <a:r>
              <a:rPr lang="es-MX" dirty="0" err="1" smtClean="0"/>
              <a:t>practices</a:t>
            </a:r>
            <a:r>
              <a:rPr lang="es-MX" dirty="0" smtClean="0"/>
              <a:t>: </a:t>
            </a:r>
            <a:r>
              <a:rPr lang="es-MX" dirty="0" err="1" smtClean="0"/>
              <a:t>Weather</a:t>
            </a:r>
            <a:r>
              <a:rPr lang="es-MX" dirty="0" smtClean="0"/>
              <a:t> </a:t>
            </a:r>
            <a:r>
              <a:rPr lang="es-MX" dirty="0" err="1" smtClean="0"/>
              <a:t>Phillipenes</a:t>
            </a:r>
            <a:r>
              <a:rPr lang="es-MX" dirty="0" smtClean="0"/>
              <a:t>/</a:t>
            </a:r>
            <a:r>
              <a:rPr lang="es-MX" dirty="0" err="1" smtClean="0"/>
              <a:t>Meteo</a:t>
            </a:r>
            <a:r>
              <a:rPr lang="es-MX" dirty="0" smtClean="0"/>
              <a:t> Group</a:t>
            </a:r>
          </a:p>
          <a:p>
            <a:r>
              <a:rPr lang="es-MX" dirty="0" err="1" smtClean="0"/>
              <a:t>Private</a:t>
            </a:r>
            <a:r>
              <a:rPr lang="es-MX" dirty="0" smtClean="0"/>
              <a:t> sector </a:t>
            </a:r>
            <a:r>
              <a:rPr lang="es-MX" dirty="0" err="1" smtClean="0"/>
              <a:t>engagement</a:t>
            </a:r>
            <a:endParaRPr lang="es-MX" dirty="0"/>
          </a:p>
          <a:p>
            <a:pPr lvl="1"/>
            <a:r>
              <a:rPr lang="es-MX" dirty="0" err="1" smtClean="0"/>
              <a:t>Market</a:t>
            </a:r>
            <a:r>
              <a:rPr lang="es-MX" dirty="0" smtClean="0"/>
              <a:t> </a:t>
            </a:r>
            <a:r>
              <a:rPr lang="es-MX" dirty="0" err="1" smtClean="0"/>
              <a:t>study</a:t>
            </a:r>
            <a:r>
              <a:rPr lang="es-MX" dirty="0" smtClean="0"/>
              <a:t> to </a:t>
            </a:r>
            <a:r>
              <a:rPr lang="es-MX" dirty="0" err="1" smtClean="0"/>
              <a:t>identify</a:t>
            </a:r>
            <a:r>
              <a:rPr lang="es-MX" dirty="0" smtClean="0"/>
              <a:t> </a:t>
            </a:r>
            <a:r>
              <a:rPr lang="es-MX" dirty="0" err="1" smtClean="0"/>
              <a:t>partnerships</a:t>
            </a:r>
            <a:r>
              <a:rPr lang="es-MX" dirty="0" smtClean="0"/>
              <a:t> and </a:t>
            </a:r>
            <a:r>
              <a:rPr lang="es-MX" dirty="0" err="1" smtClean="0"/>
              <a:t>potential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revenue</a:t>
            </a:r>
            <a:r>
              <a:rPr lang="es-MX" dirty="0" smtClean="0"/>
              <a:t> </a:t>
            </a:r>
            <a:r>
              <a:rPr lang="es-MX" dirty="0" err="1" smtClean="0"/>
              <a:t>streams</a:t>
            </a:r>
            <a:r>
              <a:rPr lang="es-MX" dirty="0" smtClean="0"/>
              <a:t>. </a:t>
            </a:r>
            <a:r>
              <a:rPr lang="es-MX" dirty="0" err="1" smtClean="0"/>
              <a:t>Study</a:t>
            </a:r>
            <a:r>
              <a:rPr lang="es-MX" dirty="0" smtClean="0"/>
              <a:t> </a:t>
            </a:r>
            <a:r>
              <a:rPr lang="es-MX" dirty="0" err="1" smtClean="0"/>
              <a:t>will</a:t>
            </a:r>
            <a:r>
              <a:rPr lang="es-MX" dirty="0" smtClean="0"/>
              <a:t> </a:t>
            </a:r>
            <a:r>
              <a:rPr lang="es-MX" dirty="0" err="1" smtClean="0"/>
              <a:t>result</a:t>
            </a:r>
            <a:r>
              <a:rPr lang="es-MX" dirty="0" smtClean="0"/>
              <a:t> in </a:t>
            </a:r>
            <a:r>
              <a:rPr lang="es-MX" dirty="0" err="1" smtClean="0"/>
              <a:t>various</a:t>
            </a:r>
            <a:r>
              <a:rPr lang="es-MX" dirty="0" smtClean="0"/>
              <a:t> </a:t>
            </a:r>
            <a:r>
              <a:rPr lang="es-MX" dirty="0" err="1" smtClean="0"/>
              <a:t>market</a:t>
            </a:r>
            <a:r>
              <a:rPr lang="es-MX" dirty="0" smtClean="0"/>
              <a:t> </a:t>
            </a:r>
            <a:r>
              <a:rPr lang="es-MX" dirty="0" err="1" smtClean="0"/>
              <a:t>models</a:t>
            </a:r>
            <a:r>
              <a:rPr lang="es-MX" dirty="0" smtClean="0"/>
              <a:t> </a:t>
            </a:r>
            <a:r>
              <a:rPr lang="es-MX" dirty="0" err="1" smtClean="0"/>
              <a:t>applicable</a:t>
            </a:r>
            <a:r>
              <a:rPr lang="es-MX" dirty="0" smtClean="0"/>
              <a:t> to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region</a:t>
            </a:r>
            <a:r>
              <a:rPr lang="es-MX" dirty="0" smtClean="0"/>
              <a:t>. </a:t>
            </a:r>
          </a:p>
          <a:p>
            <a:pPr lvl="1"/>
            <a:r>
              <a:rPr lang="es-MX" dirty="0" smtClean="0"/>
              <a:t>Workshops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private</a:t>
            </a:r>
            <a:r>
              <a:rPr lang="es-MX" dirty="0" smtClean="0"/>
              <a:t> sector </a:t>
            </a:r>
            <a:r>
              <a:rPr lang="es-MX" dirty="0" err="1" smtClean="0"/>
              <a:t>engagement</a:t>
            </a:r>
            <a:r>
              <a:rPr lang="es-MX" dirty="0" smtClean="0"/>
              <a:t> (Uganda) and </a:t>
            </a:r>
            <a:r>
              <a:rPr lang="es-MX" dirty="0" err="1"/>
              <a:t>a</a:t>
            </a:r>
            <a:r>
              <a:rPr lang="es-MX" dirty="0" err="1" smtClean="0"/>
              <a:t>pplication</a:t>
            </a:r>
            <a:r>
              <a:rPr lang="es-MX" dirty="0" smtClean="0"/>
              <a:t> </a:t>
            </a:r>
            <a:r>
              <a:rPr lang="es-MX" dirty="0" err="1" smtClean="0"/>
              <a:t>development</a:t>
            </a:r>
            <a:r>
              <a:rPr lang="es-MX" dirty="0" smtClean="0"/>
              <a:t> (Zambia)</a:t>
            </a:r>
          </a:p>
          <a:p>
            <a:pPr lvl="1"/>
            <a:r>
              <a:rPr lang="es-MX" dirty="0" err="1" smtClean="0"/>
              <a:t>Procurement</a:t>
            </a:r>
            <a:r>
              <a:rPr lang="es-MX" dirty="0" smtClean="0"/>
              <a:t> </a:t>
            </a:r>
            <a:r>
              <a:rPr lang="es-MX" dirty="0" err="1" smtClean="0"/>
              <a:t>support</a:t>
            </a:r>
            <a:r>
              <a:rPr lang="es-MX" dirty="0" smtClean="0"/>
              <a:t> to </a:t>
            </a:r>
            <a:r>
              <a:rPr lang="es-MX" dirty="0" err="1" smtClean="0"/>
              <a:t>enhance</a:t>
            </a:r>
            <a:r>
              <a:rPr lang="es-MX" dirty="0" smtClean="0"/>
              <a:t> </a:t>
            </a:r>
            <a:r>
              <a:rPr lang="es-MX" dirty="0" err="1" smtClean="0"/>
              <a:t>national</a:t>
            </a:r>
            <a:r>
              <a:rPr lang="es-MX" dirty="0" smtClean="0"/>
              <a:t> </a:t>
            </a:r>
            <a:r>
              <a:rPr lang="es-MX" dirty="0" err="1" smtClean="0"/>
              <a:t>capacities</a:t>
            </a:r>
            <a:r>
              <a:rPr lang="es-MX" dirty="0" smtClean="0"/>
              <a:t> and </a:t>
            </a:r>
            <a:r>
              <a:rPr lang="es-MX" dirty="0" err="1" smtClean="0"/>
              <a:t>facilitate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procurement</a:t>
            </a:r>
            <a:r>
              <a:rPr lang="es-MX" dirty="0" smtClean="0"/>
              <a:t> of </a:t>
            </a:r>
            <a:r>
              <a:rPr lang="es-MX" dirty="0" err="1" smtClean="0"/>
              <a:t>technical</a:t>
            </a:r>
            <a:r>
              <a:rPr lang="es-MX" dirty="0" smtClean="0"/>
              <a:t> </a:t>
            </a:r>
            <a:r>
              <a:rPr lang="es-MX" dirty="0" err="1" smtClean="0"/>
              <a:t>equipment</a:t>
            </a:r>
            <a:endParaRPr lang="es-MX" dirty="0" smtClean="0"/>
          </a:p>
          <a:p>
            <a:r>
              <a:rPr lang="es-MX" dirty="0" err="1" smtClean="0"/>
              <a:t>Linking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projects</a:t>
            </a:r>
            <a:r>
              <a:rPr lang="es-MX" dirty="0" smtClean="0"/>
              <a:t> to a </a:t>
            </a:r>
            <a:r>
              <a:rPr lang="es-MX" dirty="0" err="1" smtClean="0"/>
              <a:t>broader</a:t>
            </a:r>
            <a:r>
              <a:rPr lang="es-MX" dirty="0" smtClean="0"/>
              <a:t> </a:t>
            </a:r>
            <a:r>
              <a:rPr lang="es-MX" dirty="0" err="1" smtClean="0"/>
              <a:t>developmental</a:t>
            </a:r>
            <a:r>
              <a:rPr lang="es-MX" dirty="0" smtClean="0"/>
              <a:t> </a:t>
            </a:r>
            <a:r>
              <a:rPr lang="es-MX" dirty="0" err="1" smtClean="0"/>
              <a:t>conversation</a:t>
            </a:r>
            <a:endParaRPr lang="es-MX" dirty="0" smtClean="0"/>
          </a:p>
          <a:p>
            <a:pPr lvl="1"/>
            <a:r>
              <a:rPr lang="es-MX" dirty="0" err="1" smtClean="0"/>
              <a:t>Publication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Engaging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Private</a:t>
            </a:r>
            <a:r>
              <a:rPr lang="es-MX" dirty="0" smtClean="0"/>
              <a:t> Sector </a:t>
            </a:r>
            <a:endParaRPr lang="es-MX" dirty="0" smtClean="0"/>
          </a:p>
          <a:p>
            <a:pPr lvl="1"/>
            <a:r>
              <a:rPr lang="es-MX" dirty="0" err="1" smtClean="0"/>
              <a:t>Communication</a:t>
            </a:r>
            <a:r>
              <a:rPr lang="es-MX" dirty="0" smtClean="0"/>
              <a:t> </a:t>
            </a:r>
            <a:r>
              <a:rPr lang="es-MX" dirty="0" err="1" smtClean="0"/>
              <a:t>strategy</a:t>
            </a:r>
            <a:r>
              <a:rPr lang="es-MX" dirty="0" smtClean="0"/>
              <a:t> to share </a:t>
            </a:r>
            <a:r>
              <a:rPr lang="es-MX" dirty="0" err="1" smtClean="0"/>
              <a:t>achievements</a:t>
            </a:r>
            <a:r>
              <a:rPr lang="es-MX" dirty="0" smtClean="0"/>
              <a:t>, </a:t>
            </a:r>
            <a:r>
              <a:rPr lang="es-MX" dirty="0" err="1" smtClean="0"/>
              <a:t>best</a:t>
            </a:r>
            <a:r>
              <a:rPr lang="es-MX" dirty="0" smtClean="0"/>
              <a:t> </a:t>
            </a:r>
            <a:r>
              <a:rPr lang="es-MX" dirty="0" err="1" smtClean="0"/>
              <a:t>practices</a:t>
            </a:r>
            <a:r>
              <a:rPr lang="es-MX" dirty="0" smtClean="0"/>
              <a:t>, </a:t>
            </a:r>
            <a:r>
              <a:rPr lang="es-MX" dirty="0" err="1" smtClean="0"/>
              <a:t>lessons</a:t>
            </a:r>
            <a:r>
              <a:rPr lang="es-MX" dirty="0" smtClean="0"/>
              <a:t> </a:t>
            </a:r>
            <a:r>
              <a:rPr lang="es-MX" dirty="0" err="1" smtClean="0"/>
              <a:t>learned</a:t>
            </a:r>
            <a:r>
              <a:rPr lang="es-MX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6194" y="119618"/>
            <a:ext cx="8042276" cy="1336956"/>
          </a:xfrm>
        </p:spPr>
        <p:txBody>
          <a:bodyPr/>
          <a:lstStyle/>
          <a:p>
            <a:r>
              <a:rPr lang="en-US" dirty="0" smtClean="0"/>
              <a:t>CIRDA Ongoing </a:t>
            </a:r>
            <a:r>
              <a:rPr lang="en-US" dirty="0"/>
              <a:t>W</a:t>
            </a:r>
            <a:r>
              <a:rPr lang="en-US" dirty="0" smtClean="0"/>
              <a:t>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779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6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18645" y="119093"/>
            <a:ext cx="7348632" cy="133695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Opportunities under </a:t>
            </a:r>
          </a:p>
          <a:p>
            <a:r>
              <a:rPr lang="en-US" dirty="0" smtClean="0"/>
              <a:t>CIRDA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9274" y="1623884"/>
            <a:ext cx="78439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Cooperation and support (regional and multi-country) – climate information should not be limited by national boundaries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Identify multiple steps to be taken – from the generation of data to its utilization by the end-users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Explore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possibilities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created by innovative technologies (soft and hard) and new means of communication (e.g. cell phones)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Multi-stakeholders involvement – governments lead but they cannot do it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alone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private sector has technologies, expertise, and resources to respond to climate risks – PPPs generate revenue and make climate systems more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sustainable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Civil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society works at a community level and is key to adaptation</a:t>
            </a:r>
          </a:p>
        </p:txBody>
      </p:sp>
    </p:spTree>
    <p:extLst>
      <p:ext uri="{BB962C8B-B14F-4D97-AF65-F5344CB8AC3E}">
        <p14:creationId xmlns:p14="http://schemas.microsoft.com/office/powerpoint/2010/main" val="2673280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oals of this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" y="1427114"/>
            <a:ext cx="8103871" cy="5017228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sz="2800" dirty="0"/>
              <a:t>F</a:t>
            </a:r>
            <a:r>
              <a:rPr lang="en-US" sz="2800" dirty="0" smtClean="0"/>
              <a:t>acilitate</a:t>
            </a:r>
            <a:r>
              <a:rPr lang="en-US" sz="2800" dirty="0" smtClean="0"/>
              <a:t> a </a:t>
            </a:r>
            <a:r>
              <a:rPr lang="en-US" sz="2800" dirty="0" smtClean="0"/>
              <a:t>dialogue among national project managers  and national implementers </a:t>
            </a:r>
            <a:endParaRPr lang="en-US" sz="2800" dirty="0" smtClean="0"/>
          </a:p>
          <a:p>
            <a:r>
              <a:rPr lang="en-US" sz="2800" dirty="0"/>
              <a:t>I</a:t>
            </a:r>
            <a:r>
              <a:rPr lang="en-US" sz="2800" dirty="0" smtClean="0"/>
              <a:t>dentify and better understand national needs and capacity gaps</a:t>
            </a:r>
          </a:p>
          <a:p>
            <a:r>
              <a:rPr lang="en-US" sz="2800" dirty="0" smtClean="0"/>
              <a:t>Share common challenges and possibly identify common solutions among national practitioners</a:t>
            </a:r>
            <a:endParaRPr lang="en-US" sz="2800" dirty="0" smtClean="0"/>
          </a:p>
          <a:p>
            <a:r>
              <a:rPr lang="en-US" sz="2800" dirty="0" smtClean="0"/>
              <a:t>Discuss the effectiveness of the support </a:t>
            </a:r>
            <a:r>
              <a:rPr lang="en-US" sz="2800" dirty="0" smtClean="0"/>
              <a:t>provided through CIRDA </a:t>
            </a:r>
            <a:r>
              <a:rPr lang="en-US" sz="2800" dirty="0" smtClean="0"/>
              <a:t>to national project teams</a:t>
            </a:r>
          </a:p>
          <a:p>
            <a:r>
              <a:rPr lang="en-US" sz="2800" dirty="0" smtClean="0"/>
              <a:t>Stocktaking of what has been achieved so </a:t>
            </a:r>
            <a:r>
              <a:rPr lang="en-US" sz="2800" smtClean="0"/>
              <a:t>far  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96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2350896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 smtClean="0"/>
              <a:t>Dr. Bonizella Biagini</a:t>
            </a:r>
          </a:p>
          <a:p>
            <a:r>
              <a:rPr lang="en-US" sz="2200" dirty="0" smtClean="0"/>
              <a:t>CIRDA Manager</a:t>
            </a:r>
          </a:p>
          <a:p>
            <a:r>
              <a:rPr lang="en-US" sz="2200" dirty="0" smtClean="0"/>
              <a:t>UNDP-GEF</a:t>
            </a:r>
          </a:p>
          <a:p>
            <a:r>
              <a:rPr lang="en-US" sz="1900" dirty="0" smtClean="0">
                <a:hlinkClick r:id="rId2"/>
              </a:rPr>
              <a:t>bonizella.biagini@undp.org</a:t>
            </a:r>
            <a:endParaRPr lang="en-US" sz="1900" dirty="0" smtClean="0"/>
          </a:p>
          <a:p>
            <a:endParaRPr lang="es-MX" dirty="0"/>
          </a:p>
          <a:p>
            <a:endParaRPr lang="en-US" dirty="0" smtClean="0"/>
          </a:p>
          <a:p>
            <a:pPr algn="r"/>
            <a:r>
              <a:rPr lang="es-MX" dirty="0" smtClean="0">
                <a:hlinkClick r:id="rId3"/>
              </a:rPr>
              <a:t>www.undp-alm/porjects/cirda</a:t>
            </a:r>
            <a:endParaRPr lang="es-MX" dirty="0" smtClean="0"/>
          </a:p>
          <a:p>
            <a:pPr algn="r"/>
            <a:r>
              <a:rPr lang="es-MX" dirty="0" smtClean="0">
                <a:hlinkClick r:id="rId4"/>
              </a:rPr>
              <a:t>www.undp-cirda.blogspot.com</a:t>
            </a:r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AF7F0-E5C4-254D-918E-5FB703E6E0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8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1914</TotalTime>
  <Words>797</Words>
  <Application>Microsoft Office PowerPoint</Application>
  <PresentationFormat>On-screen Show (4:3)</PresentationFormat>
  <Paragraphs>112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Verdana</vt:lpstr>
      <vt:lpstr>Wingdings 2</vt:lpstr>
      <vt:lpstr>Breeze</vt:lpstr>
      <vt:lpstr>PowerPoint Presentation</vt:lpstr>
      <vt:lpstr>CIRDA Overview</vt:lpstr>
      <vt:lpstr>CIRDA Objectives</vt:lpstr>
      <vt:lpstr>PowerPoint Presentation</vt:lpstr>
      <vt:lpstr>CIRDA Ongoing Work</vt:lpstr>
      <vt:lpstr>PowerPoint Presentation</vt:lpstr>
      <vt:lpstr>Goals of this workshop</vt:lpstr>
      <vt:lpstr>Thank you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Multi-country Programme on Climate Information and Early Warning Systems in Africa</dc:title>
  <dc:creator>Jessica</dc:creator>
  <cp:lastModifiedBy>Bonizella Biagini</cp:lastModifiedBy>
  <cp:revision>150</cp:revision>
  <dcterms:created xsi:type="dcterms:W3CDTF">2014-02-11T06:16:24Z</dcterms:created>
  <dcterms:modified xsi:type="dcterms:W3CDTF">2015-08-24T19:32:37Z</dcterms:modified>
</cp:coreProperties>
</file>