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1"/>
  </p:notesMasterIdLst>
  <p:sldIdLst>
    <p:sldId id="256" r:id="rId2"/>
    <p:sldId id="263" r:id="rId3"/>
    <p:sldId id="257" r:id="rId4"/>
    <p:sldId id="264" r:id="rId5"/>
    <p:sldId id="259" r:id="rId6"/>
    <p:sldId id="267" r:id="rId7"/>
    <p:sldId id="271" r:id="rId8"/>
    <p:sldId id="270" r:id="rId9"/>
    <p:sldId id="269"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486" autoAdjust="0"/>
  </p:normalViewPr>
  <p:slideViewPr>
    <p:cSldViewPr>
      <p:cViewPr varScale="1">
        <p:scale>
          <a:sx n="65" d="100"/>
          <a:sy n="65" d="100"/>
        </p:scale>
        <p:origin x="1092"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490BE0-D4C7-4E47-9073-82E384DE91A6}" type="doc">
      <dgm:prSet loTypeId="urn:microsoft.com/office/officeart/2016/7/layout/VerticalSolidActionList" loCatId="List" qsTypeId="urn:microsoft.com/office/officeart/2005/8/quickstyle/simple1" qsCatId="simple" csTypeId="urn:microsoft.com/office/officeart/2005/8/colors/colorful5" csCatId="colorful" phldr="1"/>
      <dgm:spPr/>
      <dgm:t>
        <a:bodyPr/>
        <a:lstStyle/>
        <a:p>
          <a:endParaRPr lang="en-US"/>
        </a:p>
      </dgm:t>
    </dgm:pt>
    <dgm:pt modelId="{BD91420B-C8E4-4580-823C-B41E3E011D3E}">
      <dgm:prSet/>
      <dgm:spPr/>
      <dgm:t>
        <a:bodyPr/>
        <a:lstStyle/>
        <a:p>
          <a:r>
            <a:rPr lang="en-US" dirty="0"/>
            <a:t>Define</a:t>
          </a:r>
        </a:p>
      </dgm:t>
    </dgm:pt>
    <dgm:pt modelId="{B495ED58-BC31-4B25-986F-EB8270AC7DF4}" type="parTrans" cxnId="{1E7AAA76-D8AF-4D31-8315-0B25A117F4F4}">
      <dgm:prSet/>
      <dgm:spPr/>
      <dgm:t>
        <a:bodyPr/>
        <a:lstStyle/>
        <a:p>
          <a:endParaRPr lang="en-US"/>
        </a:p>
      </dgm:t>
    </dgm:pt>
    <dgm:pt modelId="{48A16EA9-221F-4D50-A01A-8C09E2155995}" type="sibTrans" cxnId="{1E7AAA76-D8AF-4D31-8315-0B25A117F4F4}">
      <dgm:prSet/>
      <dgm:spPr/>
      <dgm:t>
        <a:bodyPr/>
        <a:lstStyle/>
        <a:p>
          <a:endParaRPr lang="en-US"/>
        </a:p>
      </dgm:t>
    </dgm:pt>
    <dgm:pt modelId="{EB164F54-634D-40CC-972A-1CA4C6577923}">
      <dgm:prSet/>
      <dgm:spPr/>
      <dgm:t>
        <a:bodyPr/>
        <a:lstStyle/>
        <a:p>
          <a:r>
            <a:rPr lang="en-GB" dirty="0"/>
            <a:t>Define some of the key elements of good governance and why it is important in the context of gender-responsive adaptation planning.</a:t>
          </a:r>
          <a:endParaRPr lang="en-US" dirty="0"/>
        </a:p>
      </dgm:t>
    </dgm:pt>
    <dgm:pt modelId="{9FB1EBDC-9F25-4236-95E1-B263B46D65AE}" type="parTrans" cxnId="{7A0EF048-4893-4A12-BA90-B8757A0D200C}">
      <dgm:prSet/>
      <dgm:spPr/>
      <dgm:t>
        <a:bodyPr/>
        <a:lstStyle/>
        <a:p>
          <a:endParaRPr lang="en-US"/>
        </a:p>
      </dgm:t>
    </dgm:pt>
    <dgm:pt modelId="{04D68EC0-F6F4-47DE-B403-C348CD6510B1}" type="sibTrans" cxnId="{7A0EF048-4893-4A12-BA90-B8757A0D200C}">
      <dgm:prSet/>
      <dgm:spPr/>
      <dgm:t>
        <a:bodyPr/>
        <a:lstStyle/>
        <a:p>
          <a:endParaRPr lang="en-US"/>
        </a:p>
      </dgm:t>
    </dgm:pt>
    <dgm:pt modelId="{114DEE91-95B2-4161-92A7-257A9B22A499}">
      <dgm:prSet/>
      <dgm:spPr/>
      <dgm:t>
        <a:bodyPr/>
        <a:lstStyle/>
        <a:p>
          <a:r>
            <a:rPr lang="en-US" dirty="0"/>
            <a:t>Explain</a:t>
          </a:r>
        </a:p>
      </dgm:t>
    </dgm:pt>
    <dgm:pt modelId="{F69C2D55-3358-492E-93AC-EB913A1251F3}" type="parTrans" cxnId="{DFAB9CC7-181C-4463-AEE5-0454C4948A1B}">
      <dgm:prSet/>
      <dgm:spPr/>
      <dgm:t>
        <a:bodyPr/>
        <a:lstStyle/>
        <a:p>
          <a:endParaRPr lang="en-US"/>
        </a:p>
      </dgm:t>
    </dgm:pt>
    <dgm:pt modelId="{CD47AEF6-329F-4746-AD12-34F375AB3056}" type="sibTrans" cxnId="{DFAB9CC7-181C-4463-AEE5-0454C4948A1B}">
      <dgm:prSet/>
      <dgm:spPr/>
      <dgm:t>
        <a:bodyPr/>
        <a:lstStyle/>
        <a:p>
          <a:endParaRPr lang="en-US"/>
        </a:p>
      </dgm:t>
    </dgm:pt>
    <dgm:pt modelId="{9FD33CAB-44D0-4181-A597-EC43A4AC90FA}">
      <dgm:prSet/>
      <dgm:spPr/>
      <dgm:t>
        <a:bodyPr/>
        <a:lstStyle/>
        <a:p>
          <a:r>
            <a:rPr lang="en-GB" dirty="0"/>
            <a:t>Explain what is meant by gender-responsive adaptation.</a:t>
          </a:r>
          <a:endParaRPr lang="en-US" dirty="0"/>
        </a:p>
      </dgm:t>
    </dgm:pt>
    <dgm:pt modelId="{2285AD74-CCCA-4C08-8076-79F1C7DC115B}" type="parTrans" cxnId="{90B1EAB2-4D49-49D0-901C-B719AAC69752}">
      <dgm:prSet/>
      <dgm:spPr/>
      <dgm:t>
        <a:bodyPr/>
        <a:lstStyle/>
        <a:p>
          <a:endParaRPr lang="en-US"/>
        </a:p>
      </dgm:t>
    </dgm:pt>
    <dgm:pt modelId="{45C23422-6892-4C82-BEDB-B64B16040AFA}" type="sibTrans" cxnId="{90B1EAB2-4D49-49D0-901C-B719AAC69752}">
      <dgm:prSet/>
      <dgm:spPr/>
      <dgm:t>
        <a:bodyPr/>
        <a:lstStyle/>
        <a:p>
          <a:endParaRPr lang="en-US"/>
        </a:p>
      </dgm:t>
    </dgm:pt>
    <dgm:pt modelId="{1D5304D4-47A0-4678-8A0B-8109C0AAA163}">
      <dgm:prSet/>
      <dgm:spPr/>
      <dgm:t>
        <a:bodyPr/>
        <a:lstStyle/>
        <a:p>
          <a:r>
            <a:rPr lang="en-US" dirty="0"/>
            <a:t>List</a:t>
          </a:r>
        </a:p>
      </dgm:t>
    </dgm:pt>
    <dgm:pt modelId="{B798E8BE-8ED6-4A0E-8420-6F7E023C898A}" type="parTrans" cxnId="{D69AF75B-CE25-4830-806F-B560FCDADA9A}">
      <dgm:prSet/>
      <dgm:spPr/>
      <dgm:t>
        <a:bodyPr/>
        <a:lstStyle/>
        <a:p>
          <a:endParaRPr lang="en-US"/>
        </a:p>
      </dgm:t>
    </dgm:pt>
    <dgm:pt modelId="{4C627C39-015D-490D-A998-1A8126C73185}" type="sibTrans" cxnId="{D69AF75B-CE25-4830-806F-B560FCDADA9A}">
      <dgm:prSet/>
      <dgm:spPr/>
      <dgm:t>
        <a:bodyPr/>
        <a:lstStyle/>
        <a:p>
          <a:endParaRPr lang="en-US"/>
        </a:p>
      </dgm:t>
    </dgm:pt>
    <dgm:pt modelId="{1ED413E5-9B48-49E7-8E5D-9A7C5630B034}">
      <dgm:prSet/>
      <dgm:spPr/>
      <dgm:t>
        <a:bodyPr/>
        <a:lstStyle/>
        <a:p>
          <a:r>
            <a:rPr lang="en-GB" dirty="0"/>
            <a:t>List examples of actions that can be taken to mainstream gender into an adaptation plan. </a:t>
          </a:r>
          <a:endParaRPr lang="en-US" dirty="0"/>
        </a:p>
      </dgm:t>
    </dgm:pt>
    <dgm:pt modelId="{A207767C-B211-47AF-B676-981686F661C7}" type="parTrans" cxnId="{DD5EAB5D-44FF-416C-9F53-A701C2231A74}">
      <dgm:prSet/>
      <dgm:spPr/>
      <dgm:t>
        <a:bodyPr/>
        <a:lstStyle/>
        <a:p>
          <a:endParaRPr lang="en-US"/>
        </a:p>
      </dgm:t>
    </dgm:pt>
    <dgm:pt modelId="{7CA1F7E4-B9B3-4921-9C34-B2253294758B}" type="sibTrans" cxnId="{DD5EAB5D-44FF-416C-9F53-A701C2231A74}">
      <dgm:prSet/>
      <dgm:spPr/>
      <dgm:t>
        <a:bodyPr/>
        <a:lstStyle/>
        <a:p>
          <a:endParaRPr lang="en-US"/>
        </a:p>
      </dgm:t>
    </dgm:pt>
    <dgm:pt modelId="{4B31DBAF-3BDF-41FB-8E9F-1D52A5B0E211}">
      <dgm:prSet/>
      <dgm:spPr/>
      <dgm:t>
        <a:bodyPr/>
        <a:lstStyle/>
        <a:p>
          <a:r>
            <a:rPr lang="en-US" dirty="0"/>
            <a:t>Identify</a:t>
          </a:r>
        </a:p>
      </dgm:t>
    </dgm:pt>
    <dgm:pt modelId="{0532ED23-F6A4-47D5-AA28-098039D897A5}" type="parTrans" cxnId="{B67816E9-E996-4E71-A930-4DBB28D81FC4}">
      <dgm:prSet/>
      <dgm:spPr/>
      <dgm:t>
        <a:bodyPr/>
        <a:lstStyle/>
        <a:p>
          <a:endParaRPr lang="en-GB"/>
        </a:p>
      </dgm:t>
    </dgm:pt>
    <dgm:pt modelId="{552782A4-7655-431E-827A-022E2EED597D}" type="sibTrans" cxnId="{B67816E9-E996-4E71-A930-4DBB28D81FC4}">
      <dgm:prSet/>
      <dgm:spPr/>
      <dgm:t>
        <a:bodyPr/>
        <a:lstStyle/>
        <a:p>
          <a:endParaRPr lang="en-GB"/>
        </a:p>
      </dgm:t>
    </dgm:pt>
    <dgm:pt modelId="{417B20A7-86A7-4B71-88D4-36990DA4387E}">
      <dgm:prSet/>
      <dgm:spPr/>
      <dgm:t>
        <a:bodyPr/>
        <a:lstStyle/>
        <a:p>
          <a:r>
            <a:rPr lang="en-GB" dirty="0"/>
            <a:t>Identify the roles of different stakeholders in supporting a gender-responsive approach to adaptation planning in the agriculture sectors.</a:t>
          </a:r>
          <a:endParaRPr lang="en-US" dirty="0"/>
        </a:p>
      </dgm:t>
    </dgm:pt>
    <dgm:pt modelId="{35441845-0A79-4BF8-BC72-27D2E7E5947E}" type="parTrans" cxnId="{287C3E0D-A2A8-4151-9B74-BA0261CD1EE8}">
      <dgm:prSet/>
      <dgm:spPr/>
      <dgm:t>
        <a:bodyPr/>
        <a:lstStyle/>
        <a:p>
          <a:endParaRPr lang="en-GB"/>
        </a:p>
      </dgm:t>
    </dgm:pt>
    <dgm:pt modelId="{6DD5FE5C-7613-4F7F-BB6E-522C9D1248FC}" type="sibTrans" cxnId="{287C3E0D-A2A8-4151-9B74-BA0261CD1EE8}">
      <dgm:prSet/>
      <dgm:spPr/>
      <dgm:t>
        <a:bodyPr/>
        <a:lstStyle/>
        <a:p>
          <a:endParaRPr lang="en-GB"/>
        </a:p>
      </dgm:t>
    </dgm:pt>
    <dgm:pt modelId="{0189C84B-5C02-4692-BE3C-84868F9E52C0}" type="pres">
      <dgm:prSet presAssocID="{74490BE0-D4C7-4E47-9073-82E384DE91A6}" presName="Name0" presStyleCnt="0">
        <dgm:presLayoutVars>
          <dgm:dir/>
          <dgm:animLvl val="lvl"/>
          <dgm:resizeHandles val="exact"/>
        </dgm:presLayoutVars>
      </dgm:prSet>
      <dgm:spPr/>
    </dgm:pt>
    <dgm:pt modelId="{9792AD82-594D-4768-9863-6D444B3ACBCC}" type="pres">
      <dgm:prSet presAssocID="{BD91420B-C8E4-4580-823C-B41E3E011D3E}" presName="linNode" presStyleCnt="0"/>
      <dgm:spPr/>
    </dgm:pt>
    <dgm:pt modelId="{F7525587-4D06-47EF-8F57-843BE347C48C}" type="pres">
      <dgm:prSet presAssocID="{BD91420B-C8E4-4580-823C-B41E3E011D3E}" presName="parentText" presStyleLbl="alignNode1" presStyleIdx="0" presStyleCnt="4">
        <dgm:presLayoutVars>
          <dgm:chMax val="1"/>
          <dgm:bulletEnabled/>
        </dgm:presLayoutVars>
      </dgm:prSet>
      <dgm:spPr/>
    </dgm:pt>
    <dgm:pt modelId="{91BF26FA-4DE2-4CAD-A835-E5616B2E0006}" type="pres">
      <dgm:prSet presAssocID="{BD91420B-C8E4-4580-823C-B41E3E011D3E}" presName="descendantText" presStyleLbl="alignAccFollowNode1" presStyleIdx="0" presStyleCnt="4">
        <dgm:presLayoutVars>
          <dgm:bulletEnabled/>
        </dgm:presLayoutVars>
      </dgm:prSet>
      <dgm:spPr/>
    </dgm:pt>
    <dgm:pt modelId="{9F14411D-D0DA-491C-ACFB-20DE9DD8A1E4}" type="pres">
      <dgm:prSet presAssocID="{48A16EA9-221F-4D50-A01A-8C09E2155995}" presName="sp" presStyleCnt="0"/>
      <dgm:spPr/>
    </dgm:pt>
    <dgm:pt modelId="{9444C01E-052E-4850-8931-66C7FDB3BF67}" type="pres">
      <dgm:prSet presAssocID="{114DEE91-95B2-4161-92A7-257A9B22A499}" presName="linNode" presStyleCnt="0"/>
      <dgm:spPr/>
    </dgm:pt>
    <dgm:pt modelId="{1AC721FB-EFDA-4735-BAE4-31E0073C35D7}" type="pres">
      <dgm:prSet presAssocID="{114DEE91-95B2-4161-92A7-257A9B22A499}" presName="parentText" presStyleLbl="alignNode1" presStyleIdx="1" presStyleCnt="4">
        <dgm:presLayoutVars>
          <dgm:chMax val="1"/>
          <dgm:bulletEnabled/>
        </dgm:presLayoutVars>
      </dgm:prSet>
      <dgm:spPr/>
    </dgm:pt>
    <dgm:pt modelId="{D0D003CC-BB6A-466A-8851-2B794A124B30}" type="pres">
      <dgm:prSet presAssocID="{114DEE91-95B2-4161-92A7-257A9B22A499}" presName="descendantText" presStyleLbl="alignAccFollowNode1" presStyleIdx="1" presStyleCnt="4">
        <dgm:presLayoutVars>
          <dgm:bulletEnabled/>
        </dgm:presLayoutVars>
      </dgm:prSet>
      <dgm:spPr/>
    </dgm:pt>
    <dgm:pt modelId="{CBD96769-251C-41B0-B05F-EF9748FAC1BD}" type="pres">
      <dgm:prSet presAssocID="{CD47AEF6-329F-4746-AD12-34F375AB3056}" presName="sp" presStyleCnt="0"/>
      <dgm:spPr/>
    </dgm:pt>
    <dgm:pt modelId="{D2B8CFB8-E215-4688-9412-C93DAC112941}" type="pres">
      <dgm:prSet presAssocID="{1D5304D4-47A0-4678-8A0B-8109C0AAA163}" presName="linNode" presStyleCnt="0"/>
      <dgm:spPr/>
    </dgm:pt>
    <dgm:pt modelId="{F1D21452-77E2-49E3-997B-8E8EA13E1EF3}" type="pres">
      <dgm:prSet presAssocID="{1D5304D4-47A0-4678-8A0B-8109C0AAA163}" presName="parentText" presStyleLbl="alignNode1" presStyleIdx="2" presStyleCnt="4">
        <dgm:presLayoutVars>
          <dgm:chMax val="1"/>
          <dgm:bulletEnabled/>
        </dgm:presLayoutVars>
      </dgm:prSet>
      <dgm:spPr/>
    </dgm:pt>
    <dgm:pt modelId="{26E78F6B-57A8-4931-81C7-29F5A621CE7A}" type="pres">
      <dgm:prSet presAssocID="{1D5304D4-47A0-4678-8A0B-8109C0AAA163}" presName="descendantText" presStyleLbl="alignAccFollowNode1" presStyleIdx="2" presStyleCnt="4">
        <dgm:presLayoutVars>
          <dgm:bulletEnabled/>
        </dgm:presLayoutVars>
      </dgm:prSet>
      <dgm:spPr/>
    </dgm:pt>
    <dgm:pt modelId="{4DEF3E99-BFB3-43C8-B3E1-551DEFF7DD76}" type="pres">
      <dgm:prSet presAssocID="{4C627C39-015D-490D-A998-1A8126C73185}" presName="sp" presStyleCnt="0"/>
      <dgm:spPr/>
    </dgm:pt>
    <dgm:pt modelId="{2BAA3399-091D-41A1-8B95-C86A6815DDED}" type="pres">
      <dgm:prSet presAssocID="{4B31DBAF-3BDF-41FB-8E9F-1D52A5B0E211}" presName="linNode" presStyleCnt="0"/>
      <dgm:spPr/>
    </dgm:pt>
    <dgm:pt modelId="{F1A1563A-913E-419E-AC6E-BCB042A030FE}" type="pres">
      <dgm:prSet presAssocID="{4B31DBAF-3BDF-41FB-8E9F-1D52A5B0E211}" presName="parentText" presStyleLbl="alignNode1" presStyleIdx="3" presStyleCnt="4">
        <dgm:presLayoutVars>
          <dgm:chMax val="1"/>
          <dgm:bulletEnabled/>
        </dgm:presLayoutVars>
      </dgm:prSet>
      <dgm:spPr/>
    </dgm:pt>
    <dgm:pt modelId="{834458D6-C70A-4F74-9CDA-BC4D138F8C06}" type="pres">
      <dgm:prSet presAssocID="{4B31DBAF-3BDF-41FB-8E9F-1D52A5B0E211}" presName="descendantText" presStyleLbl="alignAccFollowNode1" presStyleIdx="3" presStyleCnt="4">
        <dgm:presLayoutVars>
          <dgm:bulletEnabled/>
        </dgm:presLayoutVars>
      </dgm:prSet>
      <dgm:spPr/>
    </dgm:pt>
  </dgm:ptLst>
  <dgm:cxnLst>
    <dgm:cxn modelId="{287C3E0D-A2A8-4151-9B74-BA0261CD1EE8}" srcId="{4B31DBAF-3BDF-41FB-8E9F-1D52A5B0E211}" destId="{417B20A7-86A7-4B71-88D4-36990DA4387E}" srcOrd="0" destOrd="0" parTransId="{35441845-0A79-4BF8-BC72-27D2E7E5947E}" sibTransId="{6DD5FE5C-7613-4F7F-BB6E-522C9D1248FC}"/>
    <dgm:cxn modelId="{F90A5E21-6900-47B2-9F23-0B5B6ECAF4BF}" type="presOf" srcId="{BD91420B-C8E4-4580-823C-B41E3E011D3E}" destId="{F7525587-4D06-47EF-8F57-843BE347C48C}" srcOrd="0" destOrd="0" presId="urn:microsoft.com/office/officeart/2016/7/layout/VerticalSolidActionList"/>
    <dgm:cxn modelId="{D69AF75B-CE25-4830-806F-B560FCDADA9A}" srcId="{74490BE0-D4C7-4E47-9073-82E384DE91A6}" destId="{1D5304D4-47A0-4678-8A0B-8109C0AAA163}" srcOrd="2" destOrd="0" parTransId="{B798E8BE-8ED6-4A0E-8420-6F7E023C898A}" sibTransId="{4C627C39-015D-490D-A998-1A8126C73185}"/>
    <dgm:cxn modelId="{DD5EAB5D-44FF-416C-9F53-A701C2231A74}" srcId="{1D5304D4-47A0-4678-8A0B-8109C0AAA163}" destId="{1ED413E5-9B48-49E7-8E5D-9A7C5630B034}" srcOrd="0" destOrd="0" parTransId="{A207767C-B211-47AF-B676-981686F661C7}" sibTransId="{7CA1F7E4-B9B3-4921-9C34-B2253294758B}"/>
    <dgm:cxn modelId="{7A0EF048-4893-4A12-BA90-B8757A0D200C}" srcId="{BD91420B-C8E4-4580-823C-B41E3E011D3E}" destId="{EB164F54-634D-40CC-972A-1CA4C6577923}" srcOrd="0" destOrd="0" parTransId="{9FB1EBDC-9F25-4236-95E1-B263B46D65AE}" sibTransId="{04D68EC0-F6F4-47DE-B403-C348CD6510B1}"/>
    <dgm:cxn modelId="{C0EB3B6D-923F-4113-A60D-888C94EDCD2F}" type="presOf" srcId="{417B20A7-86A7-4B71-88D4-36990DA4387E}" destId="{834458D6-C70A-4F74-9CDA-BC4D138F8C06}" srcOrd="0" destOrd="0" presId="urn:microsoft.com/office/officeart/2016/7/layout/VerticalSolidActionList"/>
    <dgm:cxn modelId="{51F34B51-7510-4259-821C-A6B72878DA30}" type="presOf" srcId="{1ED413E5-9B48-49E7-8E5D-9A7C5630B034}" destId="{26E78F6B-57A8-4931-81C7-29F5A621CE7A}" srcOrd="0" destOrd="0" presId="urn:microsoft.com/office/officeart/2016/7/layout/VerticalSolidActionList"/>
    <dgm:cxn modelId="{1E7AAA76-D8AF-4D31-8315-0B25A117F4F4}" srcId="{74490BE0-D4C7-4E47-9073-82E384DE91A6}" destId="{BD91420B-C8E4-4580-823C-B41E3E011D3E}" srcOrd="0" destOrd="0" parTransId="{B495ED58-BC31-4B25-986F-EB8270AC7DF4}" sibTransId="{48A16EA9-221F-4D50-A01A-8C09E2155995}"/>
    <dgm:cxn modelId="{027E4092-DD0E-4B60-BCEC-7E65EC5B1C81}" type="presOf" srcId="{74490BE0-D4C7-4E47-9073-82E384DE91A6}" destId="{0189C84B-5C02-4692-BE3C-84868F9E52C0}" srcOrd="0" destOrd="0" presId="urn:microsoft.com/office/officeart/2016/7/layout/VerticalSolidActionList"/>
    <dgm:cxn modelId="{CA9ED09D-6C98-4798-B8D2-8ECC5A272F54}" type="presOf" srcId="{4B31DBAF-3BDF-41FB-8E9F-1D52A5B0E211}" destId="{F1A1563A-913E-419E-AC6E-BCB042A030FE}" srcOrd="0" destOrd="0" presId="urn:microsoft.com/office/officeart/2016/7/layout/VerticalSolidActionList"/>
    <dgm:cxn modelId="{90B1EAB2-4D49-49D0-901C-B719AAC69752}" srcId="{114DEE91-95B2-4161-92A7-257A9B22A499}" destId="{9FD33CAB-44D0-4181-A597-EC43A4AC90FA}" srcOrd="0" destOrd="0" parTransId="{2285AD74-CCCA-4C08-8076-79F1C7DC115B}" sibTransId="{45C23422-6892-4C82-BEDB-B64B16040AFA}"/>
    <dgm:cxn modelId="{DFAB9CC7-181C-4463-AEE5-0454C4948A1B}" srcId="{74490BE0-D4C7-4E47-9073-82E384DE91A6}" destId="{114DEE91-95B2-4161-92A7-257A9B22A499}" srcOrd="1" destOrd="0" parTransId="{F69C2D55-3358-492E-93AC-EB913A1251F3}" sibTransId="{CD47AEF6-329F-4746-AD12-34F375AB3056}"/>
    <dgm:cxn modelId="{49A563D0-15AB-48C5-B557-2E9AA6663459}" type="presOf" srcId="{9FD33CAB-44D0-4181-A597-EC43A4AC90FA}" destId="{D0D003CC-BB6A-466A-8851-2B794A124B30}" srcOrd="0" destOrd="0" presId="urn:microsoft.com/office/officeart/2016/7/layout/VerticalSolidActionList"/>
    <dgm:cxn modelId="{8AB94BDA-6B3B-49EB-B027-7AAAE2BFED8E}" type="presOf" srcId="{1D5304D4-47A0-4678-8A0B-8109C0AAA163}" destId="{F1D21452-77E2-49E3-997B-8E8EA13E1EF3}" srcOrd="0" destOrd="0" presId="urn:microsoft.com/office/officeart/2016/7/layout/VerticalSolidActionList"/>
    <dgm:cxn modelId="{B67816E9-E996-4E71-A930-4DBB28D81FC4}" srcId="{74490BE0-D4C7-4E47-9073-82E384DE91A6}" destId="{4B31DBAF-3BDF-41FB-8E9F-1D52A5B0E211}" srcOrd="3" destOrd="0" parTransId="{0532ED23-F6A4-47D5-AA28-098039D897A5}" sibTransId="{552782A4-7655-431E-827A-022E2EED597D}"/>
    <dgm:cxn modelId="{F5FB5FE9-30A9-4434-9A5A-E0051DC8FFAE}" type="presOf" srcId="{114DEE91-95B2-4161-92A7-257A9B22A499}" destId="{1AC721FB-EFDA-4735-BAE4-31E0073C35D7}" srcOrd="0" destOrd="0" presId="urn:microsoft.com/office/officeart/2016/7/layout/VerticalSolidActionList"/>
    <dgm:cxn modelId="{95C0FDF1-D2BE-4E6B-BFB8-3362920161C6}" type="presOf" srcId="{EB164F54-634D-40CC-972A-1CA4C6577923}" destId="{91BF26FA-4DE2-4CAD-A835-E5616B2E0006}" srcOrd="0" destOrd="0" presId="urn:microsoft.com/office/officeart/2016/7/layout/VerticalSolidActionList"/>
    <dgm:cxn modelId="{FB4131C7-2B5E-49D8-A71D-EAFA319167EA}" type="presParOf" srcId="{0189C84B-5C02-4692-BE3C-84868F9E52C0}" destId="{9792AD82-594D-4768-9863-6D444B3ACBCC}" srcOrd="0" destOrd="0" presId="urn:microsoft.com/office/officeart/2016/7/layout/VerticalSolidActionList"/>
    <dgm:cxn modelId="{BB33B471-5812-405F-9C45-940C64E9BAF3}" type="presParOf" srcId="{9792AD82-594D-4768-9863-6D444B3ACBCC}" destId="{F7525587-4D06-47EF-8F57-843BE347C48C}" srcOrd="0" destOrd="0" presId="urn:microsoft.com/office/officeart/2016/7/layout/VerticalSolidActionList"/>
    <dgm:cxn modelId="{4530EFD7-18C0-43A0-8B6E-A30C27B600F7}" type="presParOf" srcId="{9792AD82-594D-4768-9863-6D444B3ACBCC}" destId="{91BF26FA-4DE2-4CAD-A835-E5616B2E0006}" srcOrd="1" destOrd="0" presId="urn:microsoft.com/office/officeart/2016/7/layout/VerticalSolidActionList"/>
    <dgm:cxn modelId="{83E77943-6C5D-48E0-BAD2-09537B7A096A}" type="presParOf" srcId="{0189C84B-5C02-4692-BE3C-84868F9E52C0}" destId="{9F14411D-D0DA-491C-ACFB-20DE9DD8A1E4}" srcOrd="1" destOrd="0" presId="urn:microsoft.com/office/officeart/2016/7/layout/VerticalSolidActionList"/>
    <dgm:cxn modelId="{A870295B-15BF-4702-93B0-3AE0426BB284}" type="presParOf" srcId="{0189C84B-5C02-4692-BE3C-84868F9E52C0}" destId="{9444C01E-052E-4850-8931-66C7FDB3BF67}" srcOrd="2" destOrd="0" presId="urn:microsoft.com/office/officeart/2016/7/layout/VerticalSolidActionList"/>
    <dgm:cxn modelId="{00EA1AEF-E00D-4239-8595-D1AEF226A112}" type="presParOf" srcId="{9444C01E-052E-4850-8931-66C7FDB3BF67}" destId="{1AC721FB-EFDA-4735-BAE4-31E0073C35D7}" srcOrd="0" destOrd="0" presId="urn:microsoft.com/office/officeart/2016/7/layout/VerticalSolidActionList"/>
    <dgm:cxn modelId="{644D388E-B9D2-4184-AC6F-B8D960A69854}" type="presParOf" srcId="{9444C01E-052E-4850-8931-66C7FDB3BF67}" destId="{D0D003CC-BB6A-466A-8851-2B794A124B30}" srcOrd="1" destOrd="0" presId="urn:microsoft.com/office/officeart/2016/7/layout/VerticalSolidActionList"/>
    <dgm:cxn modelId="{0F3C385B-F694-4359-928A-2758547AB520}" type="presParOf" srcId="{0189C84B-5C02-4692-BE3C-84868F9E52C0}" destId="{CBD96769-251C-41B0-B05F-EF9748FAC1BD}" srcOrd="3" destOrd="0" presId="urn:microsoft.com/office/officeart/2016/7/layout/VerticalSolidActionList"/>
    <dgm:cxn modelId="{5119E43C-B80C-42DB-A0A3-14BF291BAC0B}" type="presParOf" srcId="{0189C84B-5C02-4692-BE3C-84868F9E52C0}" destId="{D2B8CFB8-E215-4688-9412-C93DAC112941}" srcOrd="4" destOrd="0" presId="urn:microsoft.com/office/officeart/2016/7/layout/VerticalSolidActionList"/>
    <dgm:cxn modelId="{6C8A7C6A-8E03-4A57-B9A6-0A09567AD429}" type="presParOf" srcId="{D2B8CFB8-E215-4688-9412-C93DAC112941}" destId="{F1D21452-77E2-49E3-997B-8E8EA13E1EF3}" srcOrd="0" destOrd="0" presId="urn:microsoft.com/office/officeart/2016/7/layout/VerticalSolidActionList"/>
    <dgm:cxn modelId="{770A4FF3-89DC-4177-9918-D6D16870247E}" type="presParOf" srcId="{D2B8CFB8-E215-4688-9412-C93DAC112941}" destId="{26E78F6B-57A8-4931-81C7-29F5A621CE7A}" srcOrd="1" destOrd="0" presId="urn:microsoft.com/office/officeart/2016/7/layout/VerticalSolidActionList"/>
    <dgm:cxn modelId="{F983CA61-9C6F-4A24-978A-F185D6AE6798}" type="presParOf" srcId="{0189C84B-5C02-4692-BE3C-84868F9E52C0}" destId="{4DEF3E99-BFB3-43C8-B3E1-551DEFF7DD76}" srcOrd="5" destOrd="0" presId="urn:microsoft.com/office/officeart/2016/7/layout/VerticalSolidActionList"/>
    <dgm:cxn modelId="{5E44EA29-3AEA-4682-B035-5C8F76A57196}" type="presParOf" srcId="{0189C84B-5C02-4692-BE3C-84868F9E52C0}" destId="{2BAA3399-091D-41A1-8B95-C86A6815DDED}" srcOrd="6" destOrd="0" presId="urn:microsoft.com/office/officeart/2016/7/layout/VerticalSolidActionList"/>
    <dgm:cxn modelId="{FE64450A-814F-4458-BDAB-21D000DC5923}" type="presParOf" srcId="{2BAA3399-091D-41A1-8B95-C86A6815DDED}" destId="{F1A1563A-913E-419E-AC6E-BCB042A030FE}" srcOrd="0" destOrd="0" presId="urn:microsoft.com/office/officeart/2016/7/layout/VerticalSolidActionList"/>
    <dgm:cxn modelId="{E7E69363-9427-4E45-BF40-A9BE153C4FEB}" type="presParOf" srcId="{2BAA3399-091D-41A1-8B95-C86A6815DDED}" destId="{834458D6-C70A-4F74-9CDA-BC4D138F8C06}" srcOrd="1" destOrd="0" presId="urn:microsoft.com/office/officeart/2016/7/layout/VerticalSolid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65EAF2D-0744-4B62-B22B-146266AEDB61}"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GB"/>
        </a:p>
      </dgm:t>
    </dgm:pt>
    <dgm:pt modelId="{3E9FB235-E666-423A-9A74-D36D2560BFE0}">
      <dgm:prSet phldrT="[Text]"/>
      <dgm:spPr/>
      <dgm:t>
        <a:bodyPr/>
        <a:lstStyle/>
        <a:p>
          <a:r>
            <a:rPr lang="en-GB" dirty="0"/>
            <a:t>Participation </a:t>
          </a:r>
        </a:p>
      </dgm:t>
    </dgm:pt>
    <dgm:pt modelId="{1F285950-4706-40CA-B7DB-08FAD8C640DC}" type="parTrans" cxnId="{28035415-CB35-4285-A571-D9E94AAD386D}">
      <dgm:prSet/>
      <dgm:spPr/>
      <dgm:t>
        <a:bodyPr/>
        <a:lstStyle/>
        <a:p>
          <a:endParaRPr lang="en-GB"/>
        </a:p>
      </dgm:t>
    </dgm:pt>
    <dgm:pt modelId="{614BB8B8-F12B-4920-974C-4F846E68B6FC}" type="sibTrans" cxnId="{28035415-CB35-4285-A571-D9E94AAD386D}">
      <dgm:prSet/>
      <dgm:spPr/>
      <dgm:t>
        <a:bodyPr/>
        <a:lstStyle/>
        <a:p>
          <a:endParaRPr lang="en-GB"/>
        </a:p>
      </dgm:t>
    </dgm:pt>
    <dgm:pt modelId="{29AEE446-23D8-467B-AB5D-2F94FAA05FBD}">
      <dgm:prSet phldrT="[Text]"/>
      <dgm:spPr/>
      <dgm:t>
        <a:bodyPr/>
        <a:lstStyle/>
        <a:p>
          <a:r>
            <a:rPr lang="en-GB" dirty="0"/>
            <a:t>Empowerment</a:t>
          </a:r>
        </a:p>
      </dgm:t>
    </dgm:pt>
    <dgm:pt modelId="{6C8A6178-9780-4318-8FA3-DCEAD9EA8049}" type="parTrans" cxnId="{22435636-1D65-436B-8D1A-6F872144E2CF}">
      <dgm:prSet/>
      <dgm:spPr/>
      <dgm:t>
        <a:bodyPr/>
        <a:lstStyle/>
        <a:p>
          <a:endParaRPr lang="en-GB"/>
        </a:p>
      </dgm:t>
    </dgm:pt>
    <dgm:pt modelId="{BEE11222-0733-4ED2-89CB-794DE2AC89FC}" type="sibTrans" cxnId="{22435636-1D65-436B-8D1A-6F872144E2CF}">
      <dgm:prSet/>
      <dgm:spPr/>
      <dgm:t>
        <a:bodyPr/>
        <a:lstStyle/>
        <a:p>
          <a:endParaRPr lang="en-GB"/>
        </a:p>
      </dgm:t>
    </dgm:pt>
    <dgm:pt modelId="{6709AA71-590C-48E0-A023-D15A34AC6474}">
      <dgm:prSet phldrT="[Text]"/>
      <dgm:spPr/>
      <dgm:t>
        <a:bodyPr/>
        <a:lstStyle/>
        <a:p>
          <a:r>
            <a:rPr lang="en-GB" dirty="0"/>
            <a:t>Responsiveness</a:t>
          </a:r>
        </a:p>
      </dgm:t>
    </dgm:pt>
    <dgm:pt modelId="{4E8B8485-04F5-469E-BADF-B190D008E616}" type="parTrans" cxnId="{D58BE585-8632-4391-B687-398CD6CB058A}">
      <dgm:prSet/>
      <dgm:spPr/>
      <dgm:t>
        <a:bodyPr/>
        <a:lstStyle/>
        <a:p>
          <a:endParaRPr lang="en-GB"/>
        </a:p>
      </dgm:t>
    </dgm:pt>
    <dgm:pt modelId="{A999912F-C26F-4E6C-91E8-7649007A4BA7}" type="sibTrans" cxnId="{D58BE585-8632-4391-B687-398CD6CB058A}">
      <dgm:prSet/>
      <dgm:spPr/>
      <dgm:t>
        <a:bodyPr/>
        <a:lstStyle/>
        <a:p>
          <a:endParaRPr lang="en-GB"/>
        </a:p>
      </dgm:t>
    </dgm:pt>
    <dgm:pt modelId="{3228760F-48D7-454C-9256-F7FAB7A79B99}">
      <dgm:prSet phldrT="[Text]"/>
      <dgm:spPr/>
      <dgm:t>
        <a:bodyPr/>
        <a:lstStyle/>
        <a:p>
          <a:r>
            <a:rPr lang="en-GB" dirty="0"/>
            <a:t>Consensus-oriented</a:t>
          </a:r>
        </a:p>
      </dgm:t>
    </dgm:pt>
    <dgm:pt modelId="{1E69E206-20E1-41AE-A706-D266FD48336D}" type="parTrans" cxnId="{ED6D05B1-6BF6-432F-A434-F9F5C433AD6B}">
      <dgm:prSet/>
      <dgm:spPr/>
      <dgm:t>
        <a:bodyPr/>
        <a:lstStyle/>
        <a:p>
          <a:endParaRPr lang="en-GB"/>
        </a:p>
      </dgm:t>
    </dgm:pt>
    <dgm:pt modelId="{F675D112-CEBF-4111-9D86-23196161A98A}" type="sibTrans" cxnId="{ED6D05B1-6BF6-432F-A434-F9F5C433AD6B}">
      <dgm:prSet/>
      <dgm:spPr/>
      <dgm:t>
        <a:bodyPr/>
        <a:lstStyle/>
        <a:p>
          <a:endParaRPr lang="en-GB"/>
        </a:p>
      </dgm:t>
    </dgm:pt>
    <dgm:pt modelId="{83CDE120-250A-43CD-BB5B-5BB47759AB59}">
      <dgm:prSet phldrT="[Text]"/>
      <dgm:spPr/>
      <dgm:t>
        <a:bodyPr/>
        <a:lstStyle/>
        <a:p>
          <a:r>
            <a:rPr lang="en-GB" dirty="0"/>
            <a:t>Inclusiveness</a:t>
          </a:r>
        </a:p>
      </dgm:t>
    </dgm:pt>
    <dgm:pt modelId="{2D200141-BE38-4EA8-A9E8-85EAD20DD2A9}" type="parTrans" cxnId="{4A0597DE-43F5-4DDA-B47C-FD8081814D50}">
      <dgm:prSet/>
      <dgm:spPr/>
      <dgm:t>
        <a:bodyPr/>
        <a:lstStyle/>
        <a:p>
          <a:endParaRPr lang="en-GB"/>
        </a:p>
      </dgm:t>
    </dgm:pt>
    <dgm:pt modelId="{77A1D219-DD82-41DC-BA3B-F5C4F706B239}" type="sibTrans" cxnId="{4A0597DE-43F5-4DDA-B47C-FD8081814D50}">
      <dgm:prSet/>
      <dgm:spPr/>
      <dgm:t>
        <a:bodyPr/>
        <a:lstStyle/>
        <a:p>
          <a:endParaRPr lang="en-GB"/>
        </a:p>
      </dgm:t>
    </dgm:pt>
    <dgm:pt modelId="{7D27E64A-FD53-4E70-94FD-386726D66DD8}">
      <dgm:prSet phldrT="[Text]"/>
      <dgm:spPr/>
      <dgm:t>
        <a:bodyPr/>
        <a:lstStyle/>
        <a:p>
          <a:r>
            <a:rPr lang="en-GB" dirty="0"/>
            <a:t>Equality</a:t>
          </a:r>
        </a:p>
      </dgm:t>
    </dgm:pt>
    <dgm:pt modelId="{68972187-756D-479D-A64C-AF8837DF9FCF}" type="parTrans" cxnId="{0F9D13CF-25BD-4ED2-8B14-69AACC9310C6}">
      <dgm:prSet/>
      <dgm:spPr/>
      <dgm:t>
        <a:bodyPr/>
        <a:lstStyle/>
        <a:p>
          <a:endParaRPr lang="en-GB"/>
        </a:p>
      </dgm:t>
    </dgm:pt>
    <dgm:pt modelId="{7F26E0F2-3DD6-490C-BBFD-88299C52C29C}" type="sibTrans" cxnId="{0F9D13CF-25BD-4ED2-8B14-69AACC9310C6}">
      <dgm:prSet/>
      <dgm:spPr/>
      <dgm:t>
        <a:bodyPr/>
        <a:lstStyle/>
        <a:p>
          <a:endParaRPr lang="en-GB"/>
        </a:p>
      </dgm:t>
    </dgm:pt>
    <dgm:pt modelId="{338DE8CC-6A52-4BF9-91AA-8918543261A2}">
      <dgm:prSet phldrT="[Text]"/>
      <dgm:spPr/>
      <dgm:t>
        <a:bodyPr/>
        <a:lstStyle/>
        <a:p>
          <a:r>
            <a:rPr lang="en-GB" dirty="0"/>
            <a:t>Non-discrimination</a:t>
          </a:r>
        </a:p>
      </dgm:t>
    </dgm:pt>
    <dgm:pt modelId="{BBED9718-6E18-4D38-8704-975CD0E163FC}" type="parTrans" cxnId="{F8B857B2-9A54-4E90-B78B-16CC4E513718}">
      <dgm:prSet/>
      <dgm:spPr/>
      <dgm:t>
        <a:bodyPr/>
        <a:lstStyle/>
        <a:p>
          <a:endParaRPr lang="en-GB"/>
        </a:p>
      </dgm:t>
    </dgm:pt>
    <dgm:pt modelId="{D8CE6F12-0A81-4F91-AE7D-2F3F9F7074AC}" type="sibTrans" cxnId="{F8B857B2-9A54-4E90-B78B-16CC4E513718}">
      <dgm:prSet/>
      <dgm:spPr/>
      <dgm:t>
        <a:bodyPr/>
        <a:lstStyle/>
        <a:p>
          <a:endParaRPr lang="en-GB"/>
        </a:p>
      </dgm:t>
    </dgm:pt>
    <dgm:pt modelId="{6A6467C6-5695-4BC9-A92C-26572E94ED60}">
      <dgm:prSet phldrT="[Text]"/>
      <dgm:spPr/>
      <dgm:t>
        <a:bodyPr/>
        <a:lstStyle/>
        <a:p>
          <a:r>
            <a:rPr lang="en-GB" dirty="0"/>
            <a:t>Transparency</a:t>
          </a:r>
        </a:p>
      </dgm:t>
    </dgm:pt>
    <dgm:pt modelId="{9A7BC945-7187-41DA-BC6B-EC7653B5C904}" type="parTrans" cxnId="{978B2A98-5F72-44F8-BB8C-C38ABA856D97}">
      <dgm:prSet/>
      <dgm:spPr/>
      <dgm:t>
        <a:bodyPr/>
        <a:lstStyle/>
        <a:p>
          <a:endParaRPr lang="en-GB"/>
        </a:p>
      </dgm:t>
    </dgm:pt>
    <dgm:pt modelId="{BDC60B81-1167-4B5C-B735-FA96863FF2EB}" type="sibTrans" cxnId="{978B2A98-5F72-44F8-BB8C-C38ABA856D97}">
      <dgm:prSet/>
      <dgm:spPr/>
      <dgm:t>
        <a:bodyPr/>
        <a:lstStyle/>
        <a:p>
          <a:endParaRPr lang="en-GB"/>
        </a:p>
      </dgm:t>
    </dgm:pt>
    <dgm:pt modelId="{6D8AD43B-80FD-43F5-8854-9AC794B24046}">
      <dgm:prSet phldrT="[Text]"/>
      <dgm:spPr/>
      <dgm:t>
        <a:bodyPr/>
        <a:lstStyle/>
        <a:p>
          <a:r>
            <a:rPr lang="en-GB" dirty="0"/>
            <a:t>Accountability</a:t>
          </a:r>
        </a:p>
      </dgm:t>
    </dgm:pt>
    <dgm:pt modelId="{DB97D07E-9A5D-49B4-9737-952CBC0BF5E7}" type="parTrans" cxnId="{0A8E66E6-D42F-4EF6-BF80-8614DA6DD927}">
      <dgm:prSet/>
      <dgm:spPr/>
      <dgm:t>
        <a:bodyPr/>
        <a:lstStyle/>
        <a:p>
          <a:endParaRPr lang="en-GB"/>
        </a:p>
      </dgm:t>
    </dgm:pt>
    <dgm:pt modelId="{D17E4F24-4251-4E64-B0AC-71B08EBC4AA4}" type="sibTrans" cxnId="{0A8E66E6-D42F-4EF6-BF80-8614DA6DD927}">
      <dgm:prSet/>
      <dgm:spPr/>
      <dgm:t>
        <a:bodyPr/>
        <a:lstStyle/>
        <a:p>
          <a:endParaRPr lang="en-GB"/>
        </a:p>
      </dgm:t>
    </dgm:pt>
    <dgm:pt modelId="{7F1E8CF5-FB8B-42B2-8FA2-6FC3B564EF18}">
      <dgm:prSet phldrT="[Text]"/>
      <dgm:spPr/>
      <dgm:t>
        <a:bodyPr/>
        <a:lstStyle/>
        <a:p>
          <a:r>
            <a:rPr lang="en-GB" dirty="0"/>
            <a:t>Process of communication, having a role in decisions </a:t>
          </a:r>
        </a:p>
      </dgm:t>
    </dgm:pt>
    <dgm:pt modelId="{D336922F-E28D-4BF7-8198-6E20E054F7F3}" type="parTrans" cxnId="{8D5F7044-B136-4047-9B24-195F0BF94F4B}">
      <dgm:prSet/>
      <dgm:spPr/>
      <dgm:t>
        <a:bodyPr/>
        <a:lstStyle/>
        <a:p>
          <a:endParaRPr lang="en-GB"/>
        </a:p>
      </dgm:t>
    </dgm:pt>
    <dgm:pt modelId="{2A799FCC-E49C-41CC-A264-D2FD3AC61014}" type="sibTrans" cxnId="{8D5F7044-B136-4047-9B24-195F0BF94F4B}">
      <dgm:prSet/>
      <dgm:spPr/>
      <dgm:t>
        <a:bodyPr/>
        <a:lstStyle/>
        <a:p>
          <a:endParaRPr lang="en-GB"/>
        </a:p>
      </dgm:t>
    </dgm:pt>
    <dgm:pt modelId="{2E09B782-1182-4ECF-8307-4C7D8A30A10C}">
      <dgm:prSet phldrT="[Text]"/>
      <dgm:spPr/>
      <dgm:t>
        <a:bodyPr/>
        <a:lstStyle/>
        <a:p>
          <a:r>
            <a:rPr lang="en-GB" dirty="0"/>
            <a:t>Process leading to greater awareness, participation, decision-making power and control</a:t>
          </a:r>
        </a:p>
      </dgm:t>
    </dgm:pt>
    <dgm:pt modelId="{F26FAFBB-BDDA-4EB4-9B64-4BC594EDC950}" type="parTrans" cxnId="{01D0F614-D8C7-431C-A88A-15A0FFDFE7B7}">
      <dgm:prSet/>
      <dgm:spPr/>
      <dgm:t>
        <a:bodyPr/>
        <a:lstStyle/>
        <a:p>
          <a:endParaRPr lang="en-GB"/>
        </a:p>
      </dgm:t>
    </dgm:pt>
    <dgm:pt modelId="{E5F7A623-F0B5-4DBA-994C-B488DA92B612}" type="sibTrans" cxnId="{01D0F614-D8C7-431C-A88A-15A0FFDFE7B7}">
      <dgm:prSet/>
      <dgm:spPr/>
      <dgm:t>
        <a:bodyPr/>
        <a:lstStyle/>
        <a:p>
          <a:endParaRPr lang="en-GB"/>
        </a:p>
      </dgm:t>
    </dgm:pt>
    <dgm:pt modelId="{BCA7A335-864A-4022-AFD0-733E5CF448B1}">
      <dgm:prSet phldrT="[Text]"/>
      <dgm:spPr/>
      <dgm:t>
        <a:bodyPr/>
        <a:lstStyle/>
        <a:p>
          <a:r>
            <a:rPr lang="en-GB" dirty="0"/>
            <a:t>Institutions have full knowledge of, and respond to, the needs and priorities of target groups</a:t>
          </a:r>
        </a:p>
      </dgm:t>
    </dgm:pt>
    <dgm:pt modelId="{2E47F461-6162-4B4D-B96C-D12579108F67}" type="parTrans" cxnId="{148EDA30-685D-451B-BCE6-EB371D0B9EBF}">
      <dgm:prSet/>
      <dgm:spPr/>
      <dgm:t>
        <a:bodyPr/>
        <a:lstStyle/>
        <a:p>
          <a:endParaRPr lang="en-GB"/>
        </a:p>
      </dgm:t>
    </dgm:pt>
    <dgm:pt modelId="{49B99070-E854-429F-8B42-648E79E61F7E}" type="sibTrans" cxnId="{148EDA30-685D-451B-BCE6-EB371D0B9EBF}">
      <dgm:prSet/>
      <dgm:spPr/>
      <dgm:t>
        <a:bodyPr/>
        <a:lstStyle/>
        <a:p>
          <a:endParaRPr lang="en-GB"/>
        </a:p>
      </dgm:t>
    </dgm:pt>
    <dgm:pt modelId="{C19FFA65-3992-4212-9A4C-B322A7C0764E}">
      <dgm:prSet phldrT="[Text]"/>
      <dgm:spPr/>
      <dgm:t>
        <a:bodyPr/>
        <a:lstStyle/>
        <a:p>
          <a:r>
            <a:rPr lang="en-GB" dirty="0"/>
            <a:t>Consider different viewpoints to reach broad-based agreement on how to proceed in best interests of women and men</a:t>
          </a:r>
        </a:p>
      </dgm:t>
    </dgm:pt>
    <dgm:pt modelId="{B01E3BFC-33BC-479C-9349-3885063E58A3}" type="parTrans" cxnId="{95C9585B-B92A-41FE-8EAD-4D5B8F97A64B}">
      <dgm:prSet/>
      <dgm:spPr/>
      <dgm:t>
        <a:bodyPr/>
        <a:lstStyle/>
        <a:p>
          <a:endParaRPr lang="en-GB"/>
        </a:p>
      </dgm:t>
    </dgm:pt>
    <dgm:pt modelId="{BD20EF15-A049-4089-8A37-B19E65B64114}" type="sibTrans" cxnId="{95C9585B-B92A-41FE-8EAD-4D5B8F97A64B}">
      <dgm:prSet/>
      <dgm:spPr/>
      <dgm:t>
        <a:bodyPr/>
        <a:lstStyle/>
        <a:p>
          <a:endParaRPr lang="en-GB"/>
        </a:p>
      </dgm:t>
    </dgm:pt>
    <dgm:pt modelId="{04963D39-81EF-4A2B-AD66-326EF29CB2FF}">
      <dgm:prSet phldrT="[Text]"/>
      <dgm:spPr/>
      <dgm:t>
        <a:bodyPr/>
        <a:lstStyle/>
        <a:p>
          <a:r>
            <a:rPr lang="en-GB" dirty="0"/>
            <a:t>Involve a selection of people from key stakeholder organizations</a:t>
          </a:r>
        </a:p>
      </dgm:t>
    </dgm:pt>
    <dgm:pt modelId="{11B37613-6931-4DA5-BBC0-58B633EFC5AA}" type="parTrans" cxnId="{DCD2A2F5-A7FF-42D6-8A3C-98B80831819C}">
      <dgm:prSet/>
      <dgm:spPr/>
      <dgm:t>
        <a:bodyPr/>
        <a:lstStyle/>
        <a:p>
          <a:endParaRPr lang="en-GB"/>
        </a:p>
      </dgm:t>
    </dgm:pt>
    <dgm:pt modelId="{DA57B3DE-AB04-4E74-A2F2-A7FF6562339C}" type="sibTrans" cxnId="{DCD2A2F5-A7FF-42D6-8A3C-98B80831819C}">
      <dgm:prSet/>
      <dgm:spPr/>
      <dgm:t>
        <a:bodyPr/>
        <a:lstStyle/>
        <a:p>
          <a:endParaRPr lang="en-GB"/>
        </a:p>
      </dgm:t>
    </dgm:pt>
    <dgm:pt modelId="{CB061B2C-0A5D-4640-B8E8-BD5CE296CB96}">
      <dgm:prSet phldrT="[Text]"/>
      <dgm:spPr/>
      <dgm:t>
        <a:bodyPr/>
        <a:lstStyle/>
        <a:p>
          <a:r>
            <a:rPr lang="en-GB" dirty="0"/>
            <a:t>Policy measures address structural inequalities, including gender inequality</a:t>
          </a:r>
        </a:p>
      </dgm:t>
    </dgm:pt>
    <dgm:pt modelId="{41CD8B06-7D92-48DD-AF32-605177496C7E}" type="parTrans" cxnId="{E26185F8-8906-4851-9F19-E306AA8BCF82}">
      <dgm:prSet/>
      <dgm:spPr/>
      <dgm:t>
        <a:bodyPr/>
        <a:lstStyle/>
        <a:p>
          <a:endParaRPr lang="en-GB"/>
        </a:p>
      </dgm:t>
    </dgm:pt>
    <dgm:pt modelId="{058FC0E2-08E3-410C-8E40-8C0F04C86346}" type="sibTrans" cxnId="{E26185F8-8906-4851-9F19-E306AA8BCF82}">
      <dgm:prSet/>
      <dgm:spPr/>
      <dgm:t>
        <a:bodyPr/>
        <a:lstStyle/>
        <a:p>
          <a:endParaRPr lang="en-GB"/>
        </a:p>
      </dgm:t>
    </dgm:pt>
    <dgm:pt modelId="{240D5A0C-938D-4564-8057-1AB9DD29B5ED}">
      <dgm:prSet phldrT="[Text]"/>
      <dgm:spPr/>
      <dgm:t>
        <a:bodyPr/>
        <a:lstStyle/>
        <a:p>
          <a:r>
            <a:rPr lang="en-GB" dirty="0"/>
            <a:t>Making sure that a plan or policy does not reinforce any discriminatory practices by benefiting certain groups at the expense of others</a:t>
          </a:r>
        </a:p>
      </dgm:t>
    </dgm:pt>
    <dgm:pt modelId="{B3CC6F4E-F9F7-46CF-B40A-747CB2714D61}" type="parTrans" cxnId="{8C4217D7-E5C9-4A03-86AF-5BEB83C13F28}">
      <dgm:prSet/>
      <dgm:spPr/>
      <dgm:t>
        <a:bodyPr/>
        <a:lstStyle/>
        <a:p>
          <a:endParaRPr lang="en-GB"/>
        </a:p>
      </dgm:t>
    </dgm:pt>
    <dgm:pt modelId="{BACD87BE-7639-4E36-BB81-CEDB9BE77048}" type="sibTrans" cxnId="{8C4217D7-E5C9-4A03-86AF-5BEB83C13F28}">
      <dgm:prSet/>
      <dgm:spPr/>
      <dgm:t>
        <a:bodyPr/>
        <a:lstStyle/>
        <a:p>
          <a:endParaRPr lang="en-GB"/>
        </a:p>
      </dgm:t>
    </dgm:pt>
    <dgm:pt modelId="{5F6C493F-1064-46BD-A083-FF2BC8AC1814}">
      <dgm:prSet phldrT="[Text]"/>
      <dgm:spPr/>
      <dgm:t>
        <a:bodyPr/>
        <a:lstStyle/>
        <a:p>
          <a:r>
            <a:rPr lang="en-GB" dirty="0"/>
            <a:t>Ensuring decisions are made and actions implemented in accordance with rules, norms and regulations that are known and understood by all whom they affect</a:t>
          </a:r>
        </a:p>
      </dgm:t>
    </dgm:pt>
    <dgm:pt modelId="{7D860C4A-0015-464A-81FC-2007C32C5BE4}" type="parTrans" cxnId="{DEAF3436-F934-47AA-B928-54D62D01A4F0}">
      <dgm:prSet/>
      <dgm:spPr/>
      <dgm:t>
        <a:bodyPr/>
        <a:lstStyle/>
        <a:p>
          <a:endParaRPr lang="en-GB"/>
        </a:p>
      </dgm:t>
    </dgm:pt>
    <dgm:pt modelId="{04256202-208A-487B-A209-FCE169878CF3}" type="sibTrans" cxnId="{DEAF3436-F934-47AA-B928-54D62D01A4F0}">
      <dgm:prSet/>
      <dgm:spPr/>
      <dgm:t>
        <a:bodyPr/>
        <a:lstStyle/>
        <a:p>
          <a:endParaRPr lang="en-GB"/>
        </a:p>
      </dgm:t>
    </dgm:pt>
    <dgm:pt modelId="{21CA161D-C85D-413A-8428-DBD633D0635F}">
      <dgm:prSet phldrT="[Text]"/>
      <dgm:spPr/>
      <dgm:t>
        <a:bodyPr/>
        <a:lstStyle/>
        <a:p>
          <a:r>
            <a:rPr lang="en-GB" dirty="0"/>
            <a:t>Individuals and organizations have an obligation to explain and justify decisions and actions to those affected</a:t>
          </a:r>
        </a:p>
      </dgm:t>
    </dgm:pt>
    <dgm:pt modelId="{19B9B257-0CB9-4280-810D-FBC48FF51CF2}" type="parTrans" cxnId="{3BCDB045-39B3-481C-BE18-49E660760C71}">
      <dgm:prSet/>
      <dgm:spPr/>
      <dgm:t>
        <a:bodyPr/>
        <a:lstStyle/>
        <a:p>
          <a:endParaRPr lang="en-GB"/>
        </a:p>
      </dgm:t>
    </dgm:pt>
    <dgm:pt modelId="{A911E761-76B0-4252-A8CC-79EE42C12D80}" type="sibTrans" cxnId="{3BCDB045-39B3-481C-BE18-49E660760C71}">
      <dgm:prSet/>
      <dgm:spPr/>
      <dgm:t>
        <a:bodyPr/>
        <a:lstStyle/>
        <a:p>
          <a:endParaRPr lang="en-GB"/>
        </a:p>
      </dgm:t>
    </dgm:pt>
    <dgm:pt modelId="{CBEB7BFE-EF33-4C94-9BF4-A6EA9370DF1B}" type="pres">
      <dgm:prSet presAssocID="{365EAF2D-0744-4B62-B22B-146266AEDB61}" presName="diagram" presStyleCnt="0">
        <dgm:presLayoutVars>
          <dgm:dir/>
          <dgm:resizeHandles val="exact"/>
        </dgm:presLayoutVars>
      </dgm:prSet>
      <dgm:spPr/>
    </dgm:pt>
    <dgm:pt modelId="{4DE5AFBB-1135-40DD-B948-67530BAC3BF6}" type="pres">
      <dgm:prSet presAssocID="{3E9FB235-E666-423A-9A74-D36D2560BFE0}" presName="node" presStyleLbl="node1" presStyleIdx="0" presStyleCnt="9">
        <dgm:presLayoutVars>
          <dgm:bulletEnabled val="1"/>
        </dgm:presLayoutVars>
      </dgm:prSet>
      <dgm:spPr/>
    </dgm:pt>
    <dgm:pt modelId="{234692D0-30B4-495E-95C6-0CA9E95CDF45}" type="pres">
      <dgm:prSet presAssocID="{614BB8B8-F12B-4920-974C-4F846E68B6FC}" presName="sibTrans" presStyleCnt="0"/>
      <dgm:spPr/>
    </dgm:pt>
    <dgm:pt modelId="{78B11D04-2379-4BEA-AEDC-4F07A4296298}" type="pres">
      <dgm:prSet presAssocID="{29AEE446-23D8-467B-AB5D-2F94FAA05FBD}" presName="node" presStyleLbl="node1" presStyleIdx="1" presStyleCnt="9">
        <dgm:presLayoutVars>
          <dgm:bulletEnabled val="1"/>
        </dgm:presLayoutVars>
      </dgm:prSet>
      <dgm:spPr/>
    </dgm:pt>
    <dgm:pt modelId="{EF356405-A52A-4A1F-8289-01622773250B}" type="pres">
      <dgm:prSet presAssocID="{BEE11222-0733-4ED2-89CB-794DE2AC89FC}" presName="sibTrans" presStyleCnt="0"/>
      <dgm:spPr/>
    </dgm:pt>
    <dgm:pt modelId="{407CB026-207A-478A-AB68-B60671376C57}" type="pres">
      <dgm:prSet presAssocID="{6709AA71-590C-48E0-A023-D15A34AC6474}" presName="node" presStyleLbl="node1" presStyleIdx="2" presStyleCnt="9">
        <dgm:presLayoutVars>
          <dgm:bulletEnabled val="1"/>
        </dgm:presLayoutVars>
      </dgm:prSet>
      <dgm:spPr/>
    </dgm:pt>
    <dgm:pt modelId="{9F42EA90-4B3F-4204-8D38-A0BC99D759E7}" type="pres">
      <dgm:prSet presAssocID="{A999912F-C26F-4E6C-91E8-7649007A4BA7}" presName="sibTrans" presStyleCnt="0"/>
      <dgm:spPr/>
    </dgm:pt>
    <dgm:pt modelId="{BD763C03-C84C-4E5D-AB48-007FEFCF7104}" type="pres">
      <dgm:prSet presAssocID="{3228760F-48D7-454C-9256-F7FAB7A79B99}" presName="node" presStyleLbl="node1" presStyleIdx="3" presStyleCnt="9">
        <dgm:presLayoutVars>
          <dgm:bulletEnabled val="1"/>
        </dgm:presLayoutVars>
      </dgm:prSet>
      <dgm:spPr/>
    </dgm:pt>
    <dgm:pt modelId="{65B4A968-4B68-4CFC-8545-7D058E0AA841}" type="pres">
      <dgm:prSet presAssocID="{F675D112-CEBF-4111-9D86-23196161A98A}" presName="sibTrans" presStyleCnt="0"/>
      <dgm:spPr/>
    </dgm:pt>
    <dgm:pt modelId="{3FAD6602-0A07-4428-BD1E-5EED479EB5C9}" type="pres">
      <dgm:prSet presAssocID="{83CDE120-250A-43CD-BB5B-5BB47759AB59}" presName="node" presStyleLbl="node1" presStyleIdx="4" presStyleCnt="9">
        <dgm:presLayoutVars>
          <dgm:bulletEnabled val="1"/>
        </dgm:presLayoutVars>
      </dgm:prSet>
      <dgm:spPr/>
    </dgm:pt>
    <dgm:pt modelId="{B53D1C6D-9AC6-435E-B295-80513DD31FE9}" type="pres">
      <dgm:prSet presAssocID="{77A1D219-DD82-41DC-BA3B-F5C4F706B239}" presName="sibTrans" presStyleCnt="0"/>
      <dgm:spPr/>
    </dgm:pt>
    <dgm:pt modelId="{F6893B79-3E6B-4049-B125-673CFB8AB6DE}" type="pres">
      <dgm:prSet presAssocID="{7D27E64A-FD53-4E70-94FD-386726D66DD8}" presName="node" presStyleLbl="node1" presStyleIdx="5" presStyleCnt="9">
        <dgm:presLayoutVars>
          <dgm:bulletEnabled val="1"/>
        </dgm:presLayoutVars>
      </dgm:prSet>
      <dgm:spPr/>
    </dgm:pt>
    <dgm:pt modelId="{DBF41E72-F9A0-48BC-A6BB-15A2C76C2C5F}" type="pres">
      <dgm:prSet presAssocID="{7F26E0F2-3DD6-490C-BBFD-88299C52C29C}" presName="sibTrans" presStyleCnt="0"/>
      <dgm:spPr/>
    </dgm:pt>
    <dgm:pt modelId="{9CE7BC02-EE51-414D-83BE-9E1160D944B3}" type="pres">
      <dgm:prSet presAssocID="{338DE8CC-6A52-4BF9-91AA-8918543261A2}" presName="node" presStyleLbl="node1" presStyleIdx="6" presStyleCnt="9">
        <dgm:presLayoutVars>
          <dgm:bulletEnabled val="1"/>
        </dgm:presLayoutVars>
      </dgm:prSet>
      <dgm:spPr/>
    </dgm:pt>
    <dgm:pt modelId="{63193AFE-BEFC-4A3A-95F4-3AE19930C431}" type="pres">
      <dgm:prSet presAssocID="{D8CE6F12-0A81-4F91-AE7D-2F3F9F7074AC}" presName="sibTrans" presStyleCnt="0"/>
      <dgm:spPr/>
    </dgm:pt>
    <dgm:pt modelId="{525BB2B4-7D55-4106-833F-594BED0171D4}" type="pres">
      <dgm:prSet presAssocID="{6A6467C6-5695-4BC9-A92C-26572E94ED60}" presName="node" presStyleLbl="node1" presStyleIdx="7" presStyleCnt="9">
        <dgm:presLayoutVars>
          <dgm:bulletEnabled val="1"/>
        </dgm:presLayoutVars>
      </dgm:prSet>
      <dgm:spPr/>
    </dgm:pt>
    <dgm:pt modelId="{72549ED0-7999-4B24-AE80-E9EDEB6F4E77}" type="pres">
      <dgm:prSet presAssocID="{BDC60B81-1167-4B5C-B735-FA96863FF2EB}" presName="sibTrans" presStyleCnt="0"/>
      <dgm:spPr/>
    </dgm:pt>
    <dgm:pt modelId="{2DD706F1-3D9C-4884-BA32-2835DF669917}" type="pres">
      <dgm:prSet presAssocID="{6D8AD43B-80FD-43F5-8854-9AC794B24046}" presName="node" presStyleLbl="node1" presStyleIdx="8" presStyleCnt="9">
        <dgm:presLayoutVars>
          <dgm:bulletEnabled val="1"/>
        </dgm:presLayoutVars>
      </dgm:prSet>
      <dgm:spPr/>
    </dgm:pt>
  </dgm:ptLst>
  <dgm:cxnLst>
    <dgm:cxn modelId="{AF11DD11-31B9-4A77-ACB2-D53AAD038CE9}" type="presOf" srcId="{BCA7A335-864A-4022-AFD0-733E5CF448B1}" destId="{407CB026-207A-478A-AB68-B60671376C57}" srcOrd="0" destOrd="1" presId="urn:microsoft.com/office/officeart/2005/8/layout/default"/>
    <dgm:cxn modelId="{01D0F614-D8C7-431C-A88A-15A0FFDFE7B7}" srcId="{29AEE446-23D8-467B-AB5D-2F94FAA05FBD}" destId="{2E09B782-1182-4ECF-8307-4C7D8A30A10C}" srcOrd="0" destOrd="0" parTransId="{F26FAFBB-BDDA-4EB4-9B64-4BC594EDC950}" sibTransId="{E5F7A623-F0B5-4DBA-994C-B488DA92B612}"/>
    <dgm:cxn modelId="{28035415-CB35-4285-A571-D9E94AAD386D}" srcId="{365EAF2D-0744-4B62-B22B-146266AEDB61}" destId="{3E9FB235-E666-423A-9A74-D36D2560BFE0}" srcOrd="0" destOrd="0" parTransId="{1F285950-4706-40CA-B7DB-08FAD8C640DC}" sibTransId="{614BB8B8-F12B-4920-974C-4F846E68B6FC}"/>
    <dgm:cxn modelId="{D3BAC022-8B84-4A03-8936-B445500FD7C4}" type="presOf" srcId="{338DE8CC-6A52-4BF9-91AA-8918543261A2}" destId="{9CE7BC02-EE51-414D-83BE-9E1160D944B3}" srcOrd="0" destOrd="0" presId="urn:microsoft.com/office/officeart/2005/8/layout/default"/>
    <dgm:cxn modelId="{148EDA30-685D-451B-BCE6-EB371D0B9EBF}" srcId="{6709AA71-590C-48E0-A023-D15A34AC6474}" destId="{BCA7A335-864A-4022-AFD0-733E5CF448B1}" srcOrd="0" destOrd="0" parTransId="{2E47F461-6162-4B4D-B96C-D12579108F67}" sibTransId="{49B99070-E854-429F-8B42-648E79E61F7E}"/>
    <dgm:cxn modelId="{DEAF3436-F934-47AA-B928-54D62D01A4F0}" srcId="{6A6467C6-5695-4BC9-A92C-26572E94ED60}" destId="{5F6C493F-1064-46BD-A083-FF2BC8AC1814}" srcOrd="0" destOrd="0" parTransId="{7D860C4A-0015-464A-81FC-2007C32C5BE4}" sibTransId="{04256202-208A-487B-A209-FCE169878CF3}"/>
    <dgm:cxn modelId="{22435636-1D65-436B-8D1A-6F872144E2CF}" srcId="{365EAF2D-0744-4B62-B22B-146266AEDB61}" destId="{29AEE446-23D8-467B-AB5D-2F94FAA05FBD}" srcOrd="1" destOrd="0" parTransId="{6C8A6178-9780-4318-8FA3-DCEAD9EA8049}" sibTransId="{BEE11222-0733-4ED2-89CB-794DE2AC89FC}"/>
    <dgm:cxn modelId="{95C9585B-B92A-41FE-8EAD-4D5B8F97A64B}" srcId="{3228760F-48D7-454C-9256-F7FAB7A79B99}" destId="{C19FFA65-3992-4212-9A4C-B322A7C0764E}" srcOrd="0" destOrd="0" parTransId="{B01E3BFC-33BC-479C-9349-3885063E58A3}" sibTransId="{BD20EF15-A049-4089-8A37-B19E65B64114}"/>
    <dgm:cxn modelId="{2234C75D-E8C7-4C4B-A0B1-9276795F37DB}" type="presOf" srcId="{83CDE120-250A-43CD-BB5B-5BB47759AB59}" destId="{3FAD6602-0A07-4428-BD1E-5EED479EB5C9}" srcOrd="0" destOrd="0" presId="urn:microsoft.com/office/officeart/2005/8/layout/default"/>
    <dgm:cxn modelId="{8D5F7044-B136-4047-9B24-195F0BF94F4B}" srcId="{3E9FB235-E666-423A-9A74-D36D2560BFE0}" destId="{7F1E8CF5-FB8B-42B2-8FA2-6FC3B564EF18}" srcOrd="0" destOrd="0" parTransId="{D336922F-E28D-4BF7-8198-6E20E054F7F3}" sibTransId="{2A799FCC-E49C-41CC-A264-D2FD3AC61014}"/>
    <dgm:cxn modelId="{3BCDB045-39B3-481C-BE18-49E660760C71}" srcId="{6D8AD43B-80FD-43F5-8854-9AC794B24046}" destId="{21CA161D-C85D-413A-8428-DBD633D0635F}" srcOrd="0" destOrd="0" parTransId="{19B9B257-0CB9-4280-810D-FBC48FF51CF2}" sibTransId="{A911E761-76B0-4252-A8CC-79EE42C12D80}"/>
    <dgm:cxn modelId="{87D12468-AB14-443D-B70C-D78713EE7A9D}" type="presOf" srcId="{6A6467C6-5695-4BC9-A92C-26572E94ED60}" destId="{525BB2B4-7D55-4106-833F-594BED0171D4}" srcOrd="0" destOrd="0" presId="urn:microsoft.com/office/officeart/2005/8/layout/default"/>
    <dgm:cxn modelId="{1B44AF68-F150-4F1C-81C4-098C31221950}" type="presOf" srcId="{04963D39-81EF-4A2B-AD66-326EF29CB2FF}" destId="{3FAD6602-0A07-4428-BD1E-5EED479EB5C9}" srcOrd="0" destOrd="1" presId="urn:microsoft.com/office/officeart/2005/8/layout/default"/>
    <dgm:cxn modelId="{8A04B86F-C3F1-476F-841A-9C234043DA1E}" type="presOf" srcId="{7D27E64A-FD53-4E70-94FD-386726D66DD8}" destId="{F6893B79-3E6B-4049-B125-673CFB8AB6DE}" srcOrd="0" destOrd="0" presId="urn:microsoft.com/office/officeart/2005/8/layout/default"/>
    <dgm:cxn modelId="{FD336770-56BA-4CB5-8E12-1A8F92BB3FB0}" type="presOf" srcId="{29AEE446-23D8-467B-AB5D-2F94FAA05FBD}" destId="{78B11D04-2379-4BEA-AEDC-4F07A4296298}" srcOrd="0" destOrd="0" presId="urn:microsoft.com/office/officeart/2005/8/layout/default"/>
    <dgm:cxn modelId="{7CC12752-E332-49BA-A65E-33D1FEBCFD3E}" type="presOf" srcId="{6709AA71-590C-48E0-A023-D15A34AC6474}" destId="{407CB026-207A-478A-AB68-B60671376C57}" srcOrd="0" destOrd="0" presId="urn:microsoft.com/office/officeart/2005/8/layout/default"/>
    <dgm:cxn modelId="{5CCF6C55-FF46-434D-907B-707A17E95F55}" type="presOf" srcId="{240D5A0C-938D-4564-8057-1AB9DD29B5ED}" destId="{9CE7BC02-EE51-414D-83BE-9E1160D944B3}" srcOrd="0" destOrd="1" presId="urn:microsoft.com/office/officeart/2005/8/layout/default"/>
    <dgm:cxn modelId="{45D56776-21E3-4260-AE0B-7EE84D37DAB4}" type="presOf" srcId="{3228760F-48D7-454C-9256-F7FAB7A79B99}" destId="{BD763C03-C84C-4E5D-AB48-007FEFCF7104}" srcOrd="0" destOrd="0" presId="urn:microsoft.com/office/officeart/2005/8/layout/default"/>
    <dgm:cxn modelId="{D58BE585-8632-4391-B687-398CD6CB058A}" srcId="{365EAF2D-0744-4B62-B22B-146266AEDB61}" destId="{6709AA71-590C-48E0-A023-D15A34AC6474}" srcOrd="2" destOrd="0" parTransId="{4E8B8485-04F5-469E-BADF-B190D008E616}" sibTransId="{A999912F-C26F-4E6C-91E8-7649007A4BA7}"/>
    <dgm:cxn modelId="{7F22B389-2F6C-4B85-876A-728746F8F1E9}" type="presOf" srcId="{3E9FB235-E666-423A-9A74-D36D2560BFE0}" destId="{4DE5AFBB-1135-40DD-B948-67530BAC3BF6}" srcOrd="0" destOrd="0" presId="urn:microsoft.com/office/officeart/2005/8/layout/default"/>
    <dgm:cxn modelId="{F886538D-F82E-42ED-B9D4-99261C25F626}" type="presOf" srcId="{7F1E8CF5-FB8B-42B2-8FA2-6FC3B564EF18}" destId="{4DE5AFBB-1135-40DD-B948-67530BAC3BF6}" srcOrd="0" destOrd="1" presId="urn:microsoft.com/office/officeart/2005/8/layout/default"/>
    <dgm:cxn modelId="{978B2A98-5F72-44F8-BB8C-C38ABA856D97}" srcId="{365EAF2D-0744-4B62-B22B-146266AEDB61}" destId="{6A6467C6-5695-4BC9-A92C-26572E94ED60}" srcOrd="7" destOrd="0" parTransId="{9A7BC945-7187-41DA-BC6B-EC7653B5C904}" sibTransId="{BDC60B81-1167-4B5C-B735-FA96863FF2EB}"/>
    <dgm:cxn modelId="{CE0992A0-DBF6-4C1D-BDB0-2BBE9A88C568}" type="presOf" srcId="{21CA161D-C85D-413A-8428-DBD633D0635F}" destId="{2DD706F1-3D9C-4884-BA32-2835DF669917}" srcOrd="0" destOrd="1" presId="urn:microsoft.com/office/officeart/2005/8/layout/default"/>
    <dgm:cxn modelId="{ED6D05B1-6BF6-432F-A434-F9F5C433AD6B}" srcId="{365EAF2D-0744-4B62-B22B-146266AEDB61}" destId="{3228760F-48D7-454C-9256-F7FAB7A79B99}" srcOrd="3" destOrd="0" parTransId="{1E69E206-20E1-41AE-A706-D266FD48336D}" sibTransId="{F675D112-CEBF-4111-9D86-23196161A98A}"/>
    <dgm:cxn modelId="{F8B857B2-9A54-4E90-B78B-16CC4E513718}" srcId="{365EAF2D-0744-4B62-B22B-146266AEDB61}" destId="{338DE8CC-6A52-4BF9-91AA-8918543261A2}" srcOrd="6" destOrd="0" parTransId="{BBED9718-6E18-4D38-8704-975CD0E163FC}" sibTransId="{D8CE6F12-0A81-4F91-AE7D-2F3F9F7074AC}"/>
    <dgm:cxn modelId="{E38C86CB-76FD-493D-B53F-0822C990F8C9}" type="presOf" srcId="{C19FFA65-3992-4212-9A4C-B322A7C0764E}" destId="{BD763C03-C84C-4E5D-AB48-007FEFCF7104}" srcOrd="0" destOrd="1" presId="urn:microsoft.com/office/officeart/2005/8/layout/default"/>
    <dgm:cxn modelId="{E16191CC-756E-4603-865C-6C698E1C91CC}" type="presOf" srcId="{6D8AD43B-80FD-43F5-8854-9AC794B24046}" destId="{2DD706F1-3D9C-4884-BA32-2835DF669917}" srcOrd="0" destOrd="0" presId="urn:microsoft.com/office/officeart/2005/8/layout/default"/>
    <dgm:cxn modelId="{B20C4BCD-6459-45A6-AC3A-AE394D779E6A}" type="presOf" srcId="{CB061B2C-0A5D-4640-B8E8-BD5CE296CB96}" destId="{F6893B79-3E6B-4049-B125-673CFB8AB6DE}" srcOrd="0" destOrd="1" presId="urn:microsoft.com/office/officeart/2005/8/layout/default"/>
    <dgm:cxn modelId="{0F9D13CF-25BD-4ED2-8B14-69AACC9310C6}" srcId="{365EAF2D-0744-4B62-B22B-146266AEDB61}" destId="{7D27E64A-FD53-4E70-94FD-386726D66DD8}" srcOrd="5" destOrd="0" parTransId="{68972187-756D-479D-A64C-AF8837DF9FCF}" sibTransId="{7F26E0F2-3DD6-490C-BBFD-88299C52C29C}"/>
    <dgm:cxn modelId="{8C4217D7-E5C9-4A03-86AF-5BEB83C13F28}" srcId="{338DE8CC-6A52-4BF9-91AA-8918543261A2}" destId="{240D5A0C-938D-4564-8057-1AB9DD29B5ED}" srcOrd="0" destOrd="0" parTransId="{B3CC6F4E-F9F7-46CF-B40A-747CB2714D61}" sibTransId="{BACD87BE-7639-4E36-BB81-CEDB9BE77048}"/>
    <dgm:cxn modelId="{4A0597DE-43F5-4DDA-B47C-FD8081814D50}" srcId="{365EAF2D-0744-4B62-B22B-146266AEDB61}" destId="{83CDE120-250A-43CD-BB5B-5BB47759AB59}" srcOrd="4" destOrd="0" parTransId="{2D200141-BE38-4EA8-A9E8-85EAD20DD2A9}" sibTransId="{77A1D219-DD82-41DC-BA3B-F5C4F706B239}"/>
    <dgm:cxn modelId="{0A8E66E6-D42F-4EF6-BF80-8614DA6DD927}" srcId="{365EAF2D-0744-4B62-B22B-146266AEDB61}" destId="{6D8AD43B-80FD-43F5-8854-9AC794B24046}" srcOrd="8" destOrd="0" parTransId="{DB97D07E-9A5D-49B4-9737-952CBC0BF5E7}" sibTransId="{D17E4F24-4251-4E64-B0AC-71B08EBC4AA4}"/>
    <dgm:cxn modelId="{2AD315EE-CF87-46C0-915F-86EA8F44D2AD}" type="presOf" srcId="{5F6C493F-1064-46BD-A083-FF2BC8AC1814}" destId="{525BB2B4-7D55-4106-833F-594BED0171D4}" srcOrd="0" destOrd="1" presId="urn:microsoft.com/office/officeart/2005/8/layout/default"/>
    <dgm:cxn modelId="{A620A2EF-465E-492E-96A6-47B14C5A36AD}" type="presOf" srcId="{365EAF2D-0744-4B62-B22B-146266AEDB61}" destId="{CBEB7BFE-EF33-4C94-9BF4-A6EA9370DF1B}" srcOrd="0" destOrd="0" presId="urn:microsoft.com/office/officeart/2005/8/layout/default"/>
    <dgm:cxn modelId="{92B09BF0-DF58-4E8D-A85D-C8B259BA5D82}" type="presOf" srcId="{2E09B782-1182-4ECF-8307-4C7D8A30A10C}" destId="{78B11D04-2379-4BEA-AEDC-4F07A4296298}" srcOrd="0" destOrd="1" presId="urn:microsoft.com/office/officeart/2005/8/layout/default"/>
    <dgm:cxn modelId="{DCD2A2F5-A7FF-42D6-8A3C-98B80831819C}" srcId="{83CDE120-250A-43CD-BB5B-5BB47759AB59}" destId="{04963D39-81EF-4A2B-AD66-326EF29CB2FF}" srcOrd="0" destOrd="0" parTransId="{11B37613-6931-4DA5-BBC0-58B633EFC5AA}" sibTransId="{DA57B3DE-AB04-4E74-A2F2-A7FF6562339C}"/>
    <dgm:cxn modelId="{E26185F8-8906-4851-9F19-E306AA8BCF82}" srcId="{7D27E64A-FD53-4E70-94FD-386726D66DD8}" destId="{CB061B2C-0A5D-4640-B8E8-BD5CE296CB96}" srcOrd="0" destOrd="0" parTransId="{41CD8B06-7D92-48DD-AF32-605177496C7E}" sibTransId="{058FC0E2-08E3-410C-8E40-8C0F04C86346}"/>
    <dgm:cxn modelId="{D69102DC-DE8D-46C6-8DBD-804CA74E2F9D}" type="presParOf" srcId="{CBEB7BFE-EF33-4C94-9BF4-A6EA9370DF1B}" destId="{4DE5AFBB-1135-40DD-B948-67530BAC3BF6}" srcOrd="0" destOrd="0" presId="urn:microsoft.com/office/officeart/2005/8/layout/default"/>
    <dgm:cxn modelId="{17280E96-C9EE-41D9-B319-5397D33D1420}" type="presParOf" srcId="{CBEB7BFE-EF33-4C94-9BF4-A6EA9370DF1B}" destId="{234692D0-30B4-495E-95C6-0CA9E95CDF45}" srcOrd="1" destOrd="0" presId="urn:microsoft.com/office/officeart/2005/8/layout/default"/>
    <dgm:cxn modelId="{5FFCBABC-08B4-437F-A458-C27743A603EE}" type="presParOf" srcId="{CBEB7BFE-EF33-4C94-9BF4-A6EA9370DF1B}" destId="{78B11D04-2379-4BEA-AEDC-4F07A4296298}" srcOrd="2" destOrd="0" presId="urn:microsoft.com/office/officeart/2005/8/layout/default"/>
    <dgm:cxn modelId="{3A4CBE62-8E82-489E-8C7D-B04A4ABF516B}" type="presParOf" srcId="{CBEB7BFE-EF33-4C94-9BF4-A6EA9370DF1B}" destId="{EF356405-A52A-4A1F-8289-01622773250B}" srcOrd="3" destOrd="0" presId="urn:microsoft.com/office/officeart/2005/8/layout/default"/>
    <dgm:cxn modelId="{2EFF0865-735F-478B-8C37-03999D4124A5}" type="presParOf" srcId="{CBEB7BFE-EF33-4C94-9BF4-A6EA9370DF1B}" destId="{407CB026-207A-478A-AB68-B60671376C57}" srcOrd="4" destOrd="0" presId="urn:microsoft.com/office/officeart/2005/8/layout/default"/>
    <dgm:cxn modelId="{04BB5D8B-2189-4D67-B8A4-6919F98269BD}" type="presParOf" srcId="{CBEB7BFE-EF33-4C94-9BF4-A6EA9370DF1B}" destId="{9F42EA90-4B3F-4204-8D38-A0BC99D759E7}" srcOrd="5" destOrd="0" presId="urn:microsoft.com/office/officeart/2005/8/layout/default"/>
    <dgm:cxn modelId="{655AE436-AA8A-4A18-A7DB-F642A5DCAAF1}" type="presParOf" srcId="{CBEB7BFE-EF33-4C94-9BF4-A6EA9370DF1B}" destId="{BD763C03-C84C-4E5D-AB48-007FEFCF7104}" srcOrd="6" destOrd="0" presId="urn:microsoft.com/office/officeart/2005/8/layout/default"/>
    <dgm:cxn modelId="{B807A975-ABA5-455F-843A-2B86FB7B16E4}" type="presParOf" srcId="{CBEB7BFE-EF33-4C94-9BF4-A6EA9370DF1B}" destId="{65B4A968-4B68-4CFC-8545-7D058E0AA841}" srcOrd="7" destOrd="0" presId="urn:microsoft.com/office/officeart/2005/8/layout/default"/>
    <dgm:cxn modelId="{3DFFF89B-32D6-405D-8EEC-9F06E2DF75DF}" type="presParOf" srcId="{CBEB7BFE-EF33-4C94-9BF4-A6EA9370DF1B}" destId="{3FAD6602-0A07-4428-BD1E-5EED479EB5C9}" srcOrd="8" destOrd="0" presId="urn:microsoft.com/office/officeart/2005/8/layout/default"/>
    <dgm:cxn modelId="{6860576B-69EB-46F4-A6D7-3A06A3512A45}" type="presParOf" srcId="{CBEB7BFE-EF33-4C94-9BF4-A6EA9370DF1B}" destId="{B53D1C6D-9AC6-435E-B295-80513DD31FE9}" srcOrd="9" destOrd="0" presId="urn:microsoft.com/office/officeart/2005/8/layout/default"/>
    <dgm:cxn modelId="{001EF2F0-87D8-4B20-9A47-69CE712D91F9}" type="presParOf" srcId="{CBEB7BFE-EF33-4C94-9BF4-A6EA9370DF1B}" destId="{F6893B79-3E6B-4049-B125-673CFB8AB6DE}" srcOrd="10" destOrd="0" presId="urn:microsoft.com/office/officeart/2005/8/layout/default"/>
    <dgm:cxn modelId="{9D115FAC-DFAB-4D90-94CF-2245CCD16EFD}" type="presParOf" srcId="{CBEB7BFE-EF33-4C94-9BF4-A6EA9370DF1B}" destId="{DBF41E72-F9A0-48BC-A6BB-15A2C76C2C5F}" srcOrd="11" destOrd="0" presId="urn:microsoft.com/office/officeart/2005/8/layout/default"/>
    <dgm:cxn modelId="{5AD09515-F549-4416-A5D4-0A4A4D05876D}" type="presParOf" srcId="{CBEB7BFE-EF33-4C94-9BF4-A6EA9370DF1B}" destId="{9CE7BC02-EE51-414D-83BE-9E1160D944B3}" srcOrd="12" destOrd="0" presId="urn:microsoft.com/office/officeart/2005/8/layout/default"/>
    <dgm:cxn modelId="{73F1E28A-0864-4EFA-8D5C-1BEDDC462300}" type="presParOf" srcId="{CBEB7BFE-EF33-4C94-9BF4-A6EA9370DF1B}" destId="{63193AFE-BEFC-4A3A-95F4-3AE19930C431}" srcOrd="13" destOrd="0" presId="urn:microsoft.com/office/officeart/2005/8/layout/default"/>
    <dgm:cxn modelId="{549BBF28-4A01-45DC-A573-6C57A642DAF2}" type="presParOf" srcId="{CBEB7BFE-EF33-4C94-9BF4-A6EA9370DF1B}" destId="{525BB2B4-7D55-4106-833F-594BED0171D4}" srcOrd="14" destOrd="0" presId="urn:microsoft.com/office/officeart/2005/8/layout/default"/>
    <dgm:cxn modelId="{2C6D709D-DBA7-4858-A1F6-7660004196AB}" type="presParOf" srcId="{CBEB7BFE-EF33-4C94-9BF4-A6EA9370DF1B}" destId="{72549ED0-7999-4B24-AE80-E9EDEB6F4E77}" srcOrd="15" destOrd="0" presId="urn:microsoft.com/office/officeart/2005/8/layout/default"/>
    <dgm:cxn modelId="{9D067E85-2457-41CA-BF74-6A9760F0C7F8}" type="presParOf" srcId="{CBEB7BFE-EF33-4C94-9BF4-A6EA9370DF1B}" destId="{2DD706F1-3D9C-4884-BA32-2835DF669917}" srcOrd="1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23C250B-F618-4278-94DE-2D8602C6DCE7}" type="doc">
      <dgm:prSet loTypeId="urn:microsoft.com/office/officeart/2008/layout/VerticalCurvedList" loCatId="list" qsTypeId="urn:microsoft.com/office/officeart/2005/8/quickstyle/simple1" qsCatId="simple" csTypeId="urn:microsoft.com/office/officeart/2005/8/colors/colorful5" csCatId="colorful" phldr="1"/>
      <dgm:spPr/>
    </dgm:pt>
    <dgm:pt modelId="{00D1BDF2-DB80-430A-BA62-110EFDD266FF}">
      <dgm:prSet phldrT="[Text]"/>
      <dgm:spPr/>
      <dgm:t>
        <a:bodyPr/>
        <a:lstStyle/>
        <a:p>
          <a:r>
            <a:rPr lang="en-US" dirty="0"/>
            <a:t>Recognition of gender </a:t>
          </a:r>
          <a:r>
            <a:rPr lang="en-US" b="1" u="none" dirty="0"/>
            <a:t>differences</a:t>
          </a:r>
          <a:r>
            <a:rPr lang="en-US" b="1" dirty="0"/>
            <a:t> in adaptation </a:t>
          </a:r>
          <a:r>
            <a:rPr lang="en-US" b="1" u="sng" dirty="0"/>
            <a:t>needs, opportunities and capacities</a:t>
          </a:r>
          <a:endParaRPr lang="en-GB" u="sng" dirty="0"/>
        </a:p>
      </dgm:t>
    </dgm:pt>
    <dgm:pt modelId="{1F2035A0-A634-44C2-80E1-31BB244DD82E}" type="parTrans" cxnId="{3EFE8D46-77C5-4D21-92EE-FC3A825303C1}">
      <dgm:prSet/>
      <dgm:spPr/>
      <dgm:t>
        <a:bodyPr/>
        <a:lstStyle/>
        <a:p>
          <a:endParaRPr lang="en-GB"/>
        </a:p>
      </dgm:t>
    </dgm:pt>
    <dgm:pt modelId="{2F8E9013-F6CB-4DF4-B4FA-F3EA7B23FBF1}" type="sibTrans" cxnId="{3EFE8D46-77C5-4D21-92EE-FC3A825303C1}">
      <dgm:prSet/>
      <dgm:spPr/>
      <dgm:t>
        <a:bodyPr/>
        <a:lstStyle/>
        <a:p>
          <a:endParaRPr lang="en-GB"/>
        </a:p>
      </dgm:t>
    </dgm:pt>
    <dgm:pt modelId="{AFA619F6-702F-4A33-A811-032AF3814C59}">
      <dgm:prSet phldrT="[Text]"/>
      <dgm:spPr/>
      <dgm:t>
        <a:bodyPr/>
        <a:lstStyle/>
        <a:p>
          <a:r>
            <a:rPr lang="en-US" dirty="0"/>
            <a:t>Equitable </a:t>
          </a:r>
          <a:r>
            <a:rPr lang="en-US" b="1" u="sng" dirty="0"/>
            <a:t>participation and influence </a:t>
          </a:r>
          <a:r>
            <a:rPr lang="en-US" b="0" dirty="0"/>
            <a:t>by women and men in adaptation decision-making processes</a:t>
          </a:r>
          <a:endParaRPr lang="en-GB" b="0" dirty="0"/>
        </a:p>
      </dgm:t>
    </dgm:pt>
    <dgm:pt modelId="{26E445C7-1218-4265-9952-390490065ADE}" type="parTrans" cxnId="{B604E628-3A9E-4125-9881-B2B1D57CF703}">
      <dgm:prSet/>
      <dgm:spPr/>
      <dgm:t>
        <a:bodyPr/>
        <a:lstStyle/>
        <a:p>
          <a:endParaRPr lang="en-GB"/>
        </a:p>
      </dgm:t>
    </dgm:pt>
    <dgm:pt modelId="{378CB803-2258-4163-98D6-E829FE9B3BDA}" type="sibTrans" cxnId="{B604E628-3A9E-4125-9881-B2B1D57CF703}">
      <dgm:prSet/>
      <dgm:spPr/>
      <dgm:t>
        <a:bodyPr/>
        <a:lstStyle/>
        <a:p>
          <a:endParaRPr lang="en-GB"/>
        </a:p>
      </dgm:t>
    </dgm:pt>
    <dgm:pt modelId="{2E585994-E82C-4ADA-A767-ABAA793C0764}">
      <dgm:prSet phldrT="[Text]"/>
      <dgm:spPr/>
      <dgm:t>
        <a:bodyPr/>
        <a:lstStyle/>
        <a:p>
          <a:r>
            <a:rPr lang="en-US" dirty="0"/>
            <a:t>Equitable </a:t>
          </a:r>
          <a:r>
            <a:rPr lang="en-US" b="1" dirty="0"/>
            <a:t>access to </a:t>
          </a:r>
          <a:r>
            <a:rPr lang="en-US" b="1" u="sng" dirty="0"/>
            <a:t>financial resources and other benefits</a:t>
          </a:r>
          <a:r>
            <a:rPr lang="en-US" b="1" dirty="0"/>
            <a:t> </a:t>
          </a:r>
          <a:r>
            <a:rPr lang="en-US" b="0" dirty="0"/>
            <a:t>resulting from investments in adaptation between women and men</a:t>
          </a:r>
          <a:endParaRPr lang="en-GB" dirty="0"/>
        </a:p>
      </dgm:t>
    </dgm:pt>
    <dgm:pt modelId="{2C41F475-73E0-4633-97AF-7A8BE2E9D26D}" type="sibTrans" cxnId="{77D06679-6EE3-4048-8A8C-58823F3FCC81}">
      <dgm:prSet/>
      <dgm:spPr/>
      <dgm:t>
        <a:bodyPr/>
        <a:lstStyle/>
        <a:p>
          <a:endParaRPr lang="en-GB"/>
        </a:p>
      </dgm:t>
    </dgm:pt>
    <dgm:pt modelId="{D720284E-6F72-4846-976A-84C6D124BF8A}" type="parTrans" cxnId="{77D06679-6EE3-4048-8A8C-58823F3FCC81}">
      <dgm:prSet/>
      <dgm:spPr/>
      <dgm:t>
        <a:bodyPr/>
        <a:lstStyle/>
        <a:p>
          <a:endParaRPr lang="en-GB"/>
        </a:p>
      </dgm:t>
    </dgm:pt>
    <dgm:pt modelId="{4E554170-8872-4AA7-8989-CA1969A0ADA2}" type="pres">
      <dgm:prSet presAssocID="{623C250B-F618-4278-94DE-2D8602C6DCE7}" presName="Name0" presStyleCnt="0">
        <dgm:presLayoutVars>
          <dgm:chMax val="7"/>
          <dgm:chPref val="7"/>
          <dgm:dir/>
        </dgm:presLayoutVars>
      </dgm:prSet>
      <dgm:spPr/>
    </dgm:pt>
    <dgm:pt modelId="{1F1C8FEA-23B9-4742-AADF-5B8EC31C3CA5}" type="pres">
      <dgm:prSet presAssocID="{623C250B-F618-4278-94DE-2D8602C6DCE7}" presName="Name1" presStyleCnt="0"/>
      <dgm:spPr/>
    </dgm:pt>
    <dgm:pt modelId="{C8A11FFE-A710-4EF3-BC90-D71DB954624B}" type="pres">
      <dgm:prSet presAssocID="{623C250B-F618-4278-94DE-2D8602C6DCE7}" presName="cycle" presStyleCnt="0"/>
      <dgm:spPr/>
    </dgm:pt>
    <dgm:pt modelId="{3F4A2363-D048-4D35-92A4-2CF799BE757A}" type="pres">
      <dgm:prSet presAssocID="{623C250B-F618-4278-94DE-2D8602C6DCE7}" presName="srcNode" presStyleLbl="node1" presStyleIdx="0" presStyleCnt="3"/>
      <dgm:spPr/>
    </dgm:pt>
    <dgm:pt modelId="{A8F76FA2-6D12-4733-91EE-90E41435A4D2}" type="pres">
      <dgm:prSet presAssocID="{623C250B-F618-4278-94DE-2D8602C6DCE7}" presName="conn" presStyleLbl="parChTrans1D2" presStyleIdx="0" presStyleCnt="1"/>
      <dgm:spPr/>
    </dgm:pt>
    <dgm:pt modelId="{8A583988-D4EE-46FE-9363-30E670324404}" type="pres">
      <dgm:prSet presAssocID="{623C250B-F618-4278-94DE-2D8602C6DCE7}" presName="extraNode" presStyleLbl="node1" presStyleIdx="0" presStyleCnt="3"/>
      <dgm:spPr/>
    </dgm:pt>
    <dgm:pt modelId="{926B360D-D776-4405-8897-C392E3D23827}" type="pres">
      <dgm:prSet presAssocID="{623C250B-F618-4278-94DE-2D8602C6DCE7}" presName="dstNode" presStyleLbl="node1" presStyleIdx="0" presStyleCnt="3"/>
      <dgm:spPr/>
    </dgm:pt>
    <dgm:pt modelId="{D6D9ABB8-2015-4233-94C7-E423FE7E4B2E}" type="pres">
      <dgm:prSet presAssocID="{00D1BDF2-DB80-430A-BA62-110EFDD266FF}" presName="text_1" presStyleLbl="node1" presStyleIdx="0" presStyleCnt="3">
        <dgm:presLayoutVars>
          <dgm:bulletEnabled val="1"/>
        </dgm:presLayoutVars>
      </dgm:prSet>
      <dgm:spPr/>
    </dgm:pt>
    <dgm:pt modelId="{BBB40000-4587-4547-BFCF-8860B0614CDF}" type="pres">
      <dgm:prSet presAssocID="{00D1BDF2-DB80-430A-BA62-110EFDD266FF}" presName="accent_1" presStyleCnt="0"/>
      <dgm:spPr/>
    </dgm:pt>
    <dgm:pt modelId="{DC76514E-2830-40DB-8EA5-766829A7C693}" type="pres">
      <dgm:prSet presAssocID="{00D1BDF2-DB80-430A-BA62-110EFDD266FF}" presName="accentRepeatNode" presStyleLbl="solidFgAcc1" presStyleIdx="0" presStyleCnt="3"/>
      <dgm:spPr/>
    </dgm:pt>
    <dgm:pt modelId="{3F2B1E2B-3502-4AB0-88AC-76177C586B2A}" type="pres">
      <dgm:prSet presAssocID="{AFA619F6-702F-4A33-A811-032AF3814C59}" presName="text_2" presStyleLbl="node1" presStyleIdx="1" presStyleCnt="3">
        <dgm:presLayoutVars>
          <dgm:bulletEnabled val="1"/>
        </dgm:presLayoutVars>
      </dgm:prSet>
      <dgm:spPr/>
    </dgm:pt>
    <dgm:pt modelId="{2215761F-797B-4EB9-86A9-DDD111F657F3}" type="pres">
      <dgm:prSet presAssocID="{AFA619F6-702F-4A33-A811-032AF3814C59}" presName="accent_2" presStyleCnt="0"/>
      <dgm:spPr/>
    </dgm:pt>
    <dgm:pt modelId="{D4CF0E65-8117-43A6-88CB-221C5FFFDF17}" type="pres">
      <dgm:prSet presAssocID="{AFA619F6-702F-4A33-A811-032AF3814C59}" presName="accentRepeatNode" presStyleLbl="solidFgAcc1" presStyleIdx="1" presStyleCnt="3"/>
      <dgm:spPr/>
    </dgm:pt>
    <dgm:pt modelId="{E6ABC7FA-BC8D-44D1-83F5-6CAEF0B3A774}" type="pres">
      <dgm:prSet presAssocID="{2E585994-E82C-4ADA-A767-ABAA793C0764}" presName="text_3" presStyleLbl="node1" presStyleIdx="2" presStyleCnt="3">
        <dgm:presLayoutVars>
          <dgm:bulletEnabled val="1"/>
        </dgm:presLayoutVars>
      </dgm:prSet>
      <dgm:spPr/>
    </dgm:pt>
    <dgm:pt modelId="{3724BBDF-852E-479F-93B1-7A0B5FB74069}" type="pres">
      <dgm:prSet presAssocID="{2E585994-E82C-4ADA-A767-ABAA793C0764}" presName="accent_3" presStyleCnt="0"/>
      <dgm:spPr/>
    </dgm:pt>
    <dgm:pt modelId="{DEEFC14B-C43B-4A6B-BE5A-B53D9A5E4040}" type="pres">
      <dgm:prSet presAssocID="{2E585994-E82C-4ADA-A767-ABAA793C0764}" presName="accentRepeatNode" presStyleLbl="solidFgAcc1" presStyleIdx="2" presStyleCnt="3"/>
      <dgm:spPr/>
    </dgm:pt>
  </dgm:ptLst>
  <dgm:cxnLst>
    <dgm:cxn modelId="{1A3E2D0E-00D3-4D11-8910-61E6E339B2CF}" type="presOf" srcId="{00D1BDF2-DB80-430A-BA62-110EFDD266FF}" destId="{D6D9ABB8-2015-4233-94C7-E423FE7E4B2E}" srcOrd="0" destOrd="0" presId="urn:microsoft.com/office/officeart/2008/layout/VerticalCurvedList"/>
    <dgm:cxn modelId="{B604E628-3A9E-4125-9881-B2B1D57CF703}" srcId="{623C250B-F618-4278-94DE-2D8602C6DCE7}" destId="{AFA619F6-702F-4A33-A811-032AF3814C59}" srcOrd="1" destOrd="0" parTransId="{26E445C7-1218-4265-9952-390490065ADE}" sibTransId="{378CB803-2258-4163-98D6-E829FE9B3BDA}"/>
    <dgm:cxn modelId="{3EFE8D46-77C5-4D21-92EE-FC3A825303C1}" srcId="{623C250B-F618-4278-94DE-2D8602C6DCE7}" destId="{00D1BDF2-DB80-430A-BA62-110EFDD266FF}" srcOrd="0" destOrd="0" parTransId="{1F2035A0-A634-44C2-80E1-31BB244DD82E}" sibTransId="{2F8E9013-F6CB-4DF4-B4FA-F3EA7B23FBF1}"/>
    <dgm:cxn modelId="{32ACF44A-F918-4E68-8A7A-D11B5AF3500A}" type="presOf" srcId="{2E585994-E82C-4ADA-A767-ABAA793C0764}" destId="{E6ABC7FA-BC8D-44D1-83F5-6CAEF0B3A774}" srcOrd="0" destOrd="0" presId="urn:microsoft.com/office/officeart/2008/layout/VerticalCurvedList"/>
    <dgm:cxn modelId="{77D06679-6EE3-4048-8A8C-58823F3FCC81}" srcId="{623C250B-F618-4278-94DE-2D8602C6DCE7}" destId="{2E585994-E82C-4ADA-A767-ABAA793C0764}" srcOrd="2" destOrd="0" parTransId="{D720284E-6F72-4846-976A-84C6D124BF8A}" sibTransId="{2C41F475-73E0-4633-97AF-7A8BE2E9D26D}"/>
    <dgm:cxn modelId="{1373BCA4-027A-40E2-9F26-72EF2E0E987F}" type="presOf" srcId="{AFA619F6-702F-4A33-A811-032AF3814C59}" destId="{3F2B1E2B-3502-4AB0-88AC-76177C586B2A}" srcOrd="0" destOrd="0" presId="urn:microsoft.com/office/officeart/2008/layout/VerticalCurvedList"/>
    <dgm:cxn modelId="{BCF4D3D6-7EEF-4D80-A798-9F62EFB4F7C5}" type="presOf" srcId="{623C250B-F618-4278-94DE-2D8602C6DCE7}" destId="{4E554170-8872-4AA7-8989-CA1969A0ADA2}" srcOrd="0" destOrd="0" presId="urn:microsoft.com/office/officeart/2008/layout/VerticalCurvedList"/>
    <dgm:cxn modelId="{72DA6DDA-9006-4E83-8D61-311C7147166D}" type="presOf" srcId="{2F8E9013-F6CB-4DF4-B4FA-F3EA7B23FBF1}" destId="{A8F76FA2-6D12-4733-91EE-90E41435A4D2}" srcOrd="0" destOrd="0" presId="urn:microsoft.com/office/officeart/2008/layout/VerticalCurvedList"/>
    <dgm:cxn modelId="{3C5B649E-CB16-4404-9B91-4118E9E66D6A}" type="presParOf" srcId="{4E554170-8872-4AA7-8989-CA1969A0ADA2}" destId="{1F1C8FEA-23B9-4742-AADF-5B8EC31C3CA5}" srcOrd="0" destOrd="0" presId="urn:microsoft.com/office/officeart/2008/layout/VerticalCurvedList"/>
    <dgm:cxn modelId="{3D837243-A4EF-434F-B59B-9BBEF91E3FBC}" type="presParOf" srcId="{1F1C8FEA-23B9-4742-AADF-5B8EC31C3CA5}" destId="{C8A11FFE-A710-4EF3-BC90-D71DB954624B}" srcOrd="0" destOrd="0" presId="urn:microsoft.com/office/officeart/2008/layout/VerticalCurvedList"/>
    <dgm:cxn modelId="{DB9DCD35-23EC-4460-A929-3290D8E71AFA}" type="presParOf" srcId="{C8A11FFE-A710-4EF3-BC90-D71DB954624B}" destId="{3F4A2363-D048-4D35-92A4-2CF799BE757A}" srcOrd="0" destOrd="0" presId="urn:microsoft.com/office/officeart/2008/layout/VerticalCurvedList"/>
    <dgm:cxn modelId="{0F2B647B-E7DC-4EC2-8E6E-86D4E4159566}" type="presParOf" srcId="{C8A11FFE-A710-4EF3-BC90-D71DB954624B}" destId="{A8F76FA2-6D12-4733-91EE-90E41435A4D2}" srcOrd="1" destOrd="0" presId="urn:microsoft.com/office/officeart/2008/layout/VerticalCurvedList"/>
    <dgm:cxn modelId="{35956B6E-B648-4B83-AD51-C2942E94145A}" type="presParOf" srcId="{C8A11FFE-A710-4EF3-BC90-D71DB954624B}" destId="{8A583988-D4EE-46FE-9363-30E670324404}" srcOrd="2" destOrd="0" presId="urn:microsoft.com/office/officeart/2008/layout/VerticalCurvedList"/>
    <dgm:cxn modelId="{7F885178-FF57-4AD9-803D-145776065EA1}" type="presParOf" srcId="{C8A11FFE-A710-4EF3-BC90-D71DB954624B}" destId="{926B360D-D776-4405-8897-C392E3D23827}" srcOrd="3" destOrd="0" presId="urn:microsoft.com/office/officeart/2008/layout/VerticalCurvedList"/>
    <dgm:cxn modelId="{51FB1DEC-E14C-425C-9DE8-7DA4E5B358A6}" type="presParOf" srcId="{1F1C8FEA-23B9-4742-AADF-5B8EC31C3CA5}" destId="{D6D9ABB8-2015-4233-94C7-E423FE7E4B2E}" srcOrd="1" destOrd="0" presId="urn:microsoft.com/office/officeart/2008/layout/VerticalCurvedList"/>
    <dgm:cxn modelId="{AA981E84-5E9F-434C-9B67-5FAB64BD34A4}" type="presParOf" srcId="{1F1C8FEA-23B9-4742-AADF-5B8EC31C3CA5}" destId="{BBB40000-4587-4547-BFCF-8860B0614CDF}" srcOrd="2" destOrd="0" presId="urn:microsoft.com/office/officeart/2008/layout/VerticalCurvedList"/>
    <dgm:cxn modelId="{8C82FCD4-5A22-44FB-A8DC-881F9336C3BA}" type="presParOf" srcId="{BBB40000-4587-4547-BFCF-8860B0614CDF}" destId="{DC76514E-2830-40DB-8EA5-766829A7C693}" srcOrd="0" destOrd="0" presId="urn:microsoft.com/office/officeart/2008/layout/VerticalCurvedList"/>
    <dgm:cxn modelId="{AE5561CB-C4A7-4F4F-8F0F-B6B99392A9CC}" type="presParOf" srcId="{1F1C8FEA-23B9-4742-AADF-5B8EC31C3CA5}" destId="{3F2B1E2B-3502-4AB0-88AC-76177C586B2A}" srcOrd="3" destOrd="0" presId="urn:microsoft.com/office/officeart/2008/layout/VerticalCurvedList"/>
    <dgm:cxn modelId="{B442A5B8-8A77-4EBF-841A-4B937B3E3416}" type="presParOf" srcId="{1F1C8FEA-23B9-4742-AADF-5B8EC31C3CA5}" destId="{2215761F-797B-4EB9-86A9-DDD111F657F3}" srcOrd="4" destOrd="0" presId="urn:microsoft.com/office/officeart/2008/layout/VerticalCurvedList"/>
    <dgm:cxn modelId="{1729F511-DAAC-4DAB-A5ED-EE4FA4EED9A6}" type="presParOf" srcId="{2215761F-797B-4EB9-86A9-DDD111F657F3}" destId="{D4CF0E65-8117-43A6-88CB-221C5FFFDF17}" srcOrd="0" destOrd="0" presId="urn:microsoft.com/office/officeart/2008/layout/VerticalCurvedList"/>
    <dgm:cxn modelId="{D34ECAA0-8B43-423A-A937-0030BFE6E562}" type="presParOf" srcId="{1F1C8FEA-23B9-4742-AADF-5B8EC31C3CA5}" destId="{E6ABC7FA-BC8D-44D1-83F5-6CAEF0B3A774}" srcOrd="5" destOrd="0" presId="urn:microsoft.com/office/officeart/2008/layout/VerticalCurvedList"/>
    <dgm:cxn modelId="{FB9A00FE-52FA-444D-A616-61FC1CC9C314}" type="presParOf" srcId="{1F1C8FEA-23B9-4742-AADF-5B8EC31C3CA5}" destId="{3724BBDF-852E-479F-93B1-7A0B5FB74069}" srcOrd="6" destOrd="0" presId="urn:microsoft.com/office/officeart/2008/layout/VerticalCurvedList"/>
    <dgm:cxn modelId="{CBCC7DEA-B3C2-426F-8C05-7C4C7F02C64E}" type="presParOf" srcId="{3724BBDF-852E-479F-93B1-7A0B5FB74069}" destId="{DEEFC14B-C43B-4A6B-BE5A-B53D9A5E4040}"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0175E0B-F7A3-49C2-B7BE-F02D06828873}" type="doc">
      <dgm:prSet loTypeId="urn:microsoft.com/office/officeart/2005/8/layout/hList1" loCatId="list" qsTypeId="urn:microsoft.com/office/officeart/2005/8/quickstyle/simple2" qsCatId="simple" csTypeId="urn:microsoft.com/office/officeart/2005/8/colors/colorful5" csCatId="colorful" phldr="1"/>
      <dgm:spPr/>
      <dgm:t>
        <a:bodyPr/>
        <a:lstStyle/>
        <a:p>
          <a:endParaRPr lang="en-GB"/>
        </a:p>
      </dgm:t>
    </dgm:pt>
    <dgm:pt modelId="{00CC6820-6FC1-4181-90A5-2F6783991CC6}">
      <dgm:prSet phldrT="[Text]"/>
      <dgm:spPr/>
      <dgm:t>
        <a:bodyPr/>
        <a:lstStyle/>
        <a:p>
          <a:r>
            <a:rPr lang="en-GB" b="1" dirty="0">
              <a:latin typeface="+mn-lt"/>
              <a:ea typeface="Tahoma" panose="020B0604030504040204" pitchFamily="34" charset="0"/>
              <a:cs typeface="Tahoma" panose="020B0604030504040204" pitchFamily="34" charset="0"/>
            </a:rPr>
            <a:t>Addressing attitudes and improving knowledge</a:t>
          </a:r>
        </a:p>
      </dgm:t>
    </dgm:pt>
    <dgm:pt modelId="{83BC0981-470C-4947-9484-0BD229324E95}" type="parTrans" cxnId="{4E024A67-92C9-42AA-BF4C-853875AACF02}">
      <dgm:prSet/>
      <dgm:spPr/>
      <dgm:t>
        <a:bodyPr/>
        <a:lstStyle/>
        <a:p>
          <a:endParaRPr lang="en-GB">
            <a:latin typeface="+mn-lt"/>
            <a:ea typeface="Tahoma" panose="020B0604030504040204" pitchFamily="34" charset="0"/>
            <a:cs typeface="Tahoma" panose="020B0604030504040204" pitchFamily="34" charset="0"/>
          </a:endParaRPr>
        </a:p>
      </dgm:t>
    </dgm:pt>
    <dgm:pt modelId="{6E281F64-8C41-40F3-BFF7-2E235455FD2B}" type="sibTrans" cxnId="{4E024A67-92C9-42AA-BF4C-853875AACF02}">
      <dgm:prSet/>
      <dgm:spPr/>
      <dgm:t>
        <a:bodyPr/>
        <a:lstStyle/>
        <a:p>
          <a:endParaRPr lang="en-GB">
            <a:latin typeface="+mn-lt"/>
            <a:ea typeface="Tahoma" panose="020B0604030504040204" pitchFamily="34" charset="0"/>
            <a:cs typeface="Tahoma" panose="020B0604030504040204" pitchFamily="34" charset="0"/>
          </a:endParaRPr>
        </a:p>
      </dgm:t>
    </dgm:pt>
    <dgm:pt modelId="{FD3FF960-E082-47CF-8EB0-B26297137D08}">
      <dgm:prSet phldrT="[Text]"/>
      <dgm:spPr/>
      <dgm:t>
        <a:bodyPr/>
        <a:lstStyle/>
        <a:p>
          <a:r>
            <a:rPr lang="en-GB" b="0" dirty="0">
              <a:solidFill>
                <a:schemeClr val="tx1"/>
              </a:solidFill>
              <a:latin typeface="+mn-lt"/>
              <a:ea typeface="Tahoma" panose="020B0604030504040204" pitchFamily="34" charset="0"/>
              <a:cs typeface="Tahoma" panose="020B0604030504040204" pitchFamily="34" charset="0"/>
            </a:rPr>
            <a:t>Clarifying values and attitudes around the importance of addressing gender issues in climate change adaptation</a:t>
          </a:r>
          <a:br>
            <a:rPr lang="en-GB" b="0" dirty="0">
              <a:solidFill>
                <a:schemeClr val="tx1"/>
              </a:solidFill>
              <a:latin typeface="+mn-lt"/>
              <a:ea typeface="Tahoma" panose="020B0604030504040204" pitchFamily="34" charset="0"/>
              <a:cs typeface="Tahoma" panose="020B0604030504040204" pitchFamily="34" charset="0"/>
            </a:rPr>
          </a:br>
          <a:r>
            <a:rPr lang="en-GB" b="0" dirty="0">
              <a:solidFill>
                <a:schemeClr val="tx1"/>
              </a:solidFill>
              <a:latin typeface="+mn-lt"/>
              <a:ea typeface="Tahoma" panose="020B0604030504040204" pitchFamily="34" charset="0"/>
              <a:cs typeface="Tahoma" panose="020B0604030504040204" pitchFamily="34" charset="0"/>
            </a:rPr>
            <a:t>(Unit 1.2)</a:t>
          </a:r>
          <a:endParaRPr lang="en-GB" dirty="0">
            <a:solidFill>
              <a:schemeClr val="tx1"/>
            </a:solidFill>
            <a:latin typeface="+mn-lt"/>
            <a:ea typeface="Tahoma" panose="020B0604030504040204" pitchFamily="34" charset="0"/>
            <a:cs typeface="Tahoma" panose="020B0604030504040204" pitchFamily="34" charset="0"/>
          </a:endParaRPr>
        </a:p>
      </dgm:t>
    </dgm:pt>
    <dgm:pt modelId="{77239876-CC2F-49C4-8CF2-73136775599B}" type="parTrans" cxnId="{917335DF-0A9D-4863-A3F5-F127C38AE8B8}">
      <dgm:prSet/>
      <dgm:spPr/>
      <dgm:t>
        <a:bodyPr/>
        <a:lstStyle/>
        <a:p>
          <a:endParaRPr lang="en-GB">
            <a:latin typeface="+mn-lt"/>
            <a:ea typeface="Tahoma" panose="020B0604030504040204" pitchFamily="34" charset="0"/>
            <a:cs typeface="Tahoma" panose="020B0604030504040204" pitchFamily="34" charset="0"/>
          </a:endParaRPr>
        </a:p>
      </dgm:t>
    </dgm:pt>
    <dgm:pt modelId="{7A7C73EF-8289-4034-89F9-54FA343CE4FD}" type="sibTrans" cxnId="{917335DF-0A9D-4863-A3F5-F127C38AE8B8}">
      <dgm:prSet/>
      <dgm:spPr/>
      <dgm:t>
        <a:bodyPr/>
        <a:lstStyle/>
        <a:p>
          <a:endParaRPr lang="en-GB">
            <a:latin typeface="+mn-lt"/>
            <a:ea typeface="Tahoma" panose="020B0604030504040204" pitchFamily="34" charset="0"/>
            <a:cs typeface="Tahoma" panose="020B0604030504040204" pitchFamily="34" charset="0"/>
          </a:endParaRPr>
        </a:p>
      </dgm:t>
    </dgm:pt>
    <dgm:pt modelId="{F5D06F2C-A6F3-41B0-849D-BAE2F99B6044}">
      <dgm:prSet phldrT="[Text]"/>
      <dgm:spPr/>
      <dgm:t>
        <a:bodyPr/>
        <a:lstStyle/>
        <a:p>
          <a:r>
            <a:rPr lang="en-GB" b="1" dirty="0">
              <a:latin typeface="+mn-lt"/>
              <a:ea typeface="Tahoma" panose="020B0604030504040204" pitchFamily="34" charset="0"/>
              <a:cs typeface="Tahoma" panose="020B0604030504040204" pitchFamily="34" charset="0"/>
            </a:rPr>
            <a:t>Ensuring a gender-responsive planning process</a:t>
          </a:r>
        </a:p>
      </dgm:t>
    </dgm:pt>
    <dgm:pt modelId="{708A10E5-FA64-4FB8-AB4A-160078AFEB27}" type="parTrans" cxnId="{8D326F48-5752-4742-94B5-86A15503FC29}">
      <dgm:prSet/>
      <dgm:spPr/>
      <dgm:t>
        <a:bodyPr/>
        <a:lstStyle/>
        <a:p>
          <a:endParaRPr lang="en-GB">
            <a:latin typeface="+mn-lt"/>
            <a:ea typeface="Tahoma" panose="020B0604030504040204" pitchFamily="34" charset="0"/>
            <a:cs typeface="Tahoma" panose="020B0604030504040204" pitchFamily="34" charset="0"/>
          </a:endParaRPr>
        </a:p>
      </dgm:t>
    </dgm:pt>
    <dgm:pt modelId="{060CA4AB-744E-4ED6-B67F-CF302DCFB256}" type="sibTrans" cxnId="{8D326F48-5752-4742-94B5-86A15503FC29}">
      <dgm:prSet/>
      <dgm:spPr/>
      <dgm:t>
        <a:bodyPr/>
        <a:lstStyle/>
        <a:p>
          <a:endParaRPr lang="en-GB">
            <a:latin typeface="+mn-lt"/>
            <a:ea typeface="Tahoma" panose="020B0604030504040204" pitchFamily="34" charset="0"/>
            <a:cs typeface="Tahoma" panose="020B0604030504040204" pitchFamily="34" charset="0"/>
          </a:endParaRPr>
        </a:p>
      </dgm:t>
    </dgm:pt>
    <dgm:pt modelId="{528F56A7-1D71-4497-8B69-6D96F3306E03}">
      <dgm:prSet phldrT="[Text]"/>
      <dgm:spPr/>
      <dgm:t>
        <a:bodyPr/>
        <a:lstStyle/>
        <a:p>
          <a:r>
            <a:rPr lang="en-GB" b="0" dirty="0">
              <a:solidFill>
                <a:schemeClr val="tx1"/>
              </a:solidFill>
              <a:latin typeface="+mn-lt"/>
              <a:ea typeface="Tahoma" panose="020B0604030504040204" pitchFamily="34" charset="0"/>
              <a:cs typeface="Tahoma" panose="020B0604030504040204" pitchFamily="34" charset="0"/>
            </a:rPr>
            <a:t>Promoting principles of good governance</a:t>
          </a:r>
          <a:br>
            <a:rPr lang="en-GB" b="0" dirty="0">
              <a:solidFill>
                <a:schemeClr val="tx1"/>
              </a:solidFill>
              <a:latin typeface="+mn-lt"/>
              <a:ea typeface="Tahoma" panose="020B0604030504040204" pitchFamily="34" charset="0"/>
              <a:cs typeface="Tahoma" panose="020B0604030504040204" pitchFamily="34" charset="0"/>
            </a:rPr>
          </a:br>
          <a:r>
            <a:rPr lang="en-GB" b="0" dirty="0">
              <a:solidFill>
                <a:schemeClr val="tx1"/>
              </a:solidFill>
              <a:latin typeface="+mn-lt"/>
              <a:ea typeface="Tahoma" panose="020B0604030504040204" pitchFamily="34" charset="0"/>
              <a:cs typeface="Tahoma" panose="020B0604030504040204" pitchFamily="34" charset="0"/>
            </a:rPr>
            <a:t>(Unit 2.1)</a:t>
          </a:r>
          <a:endParaRPr lang="en-GB" dirty="0">
            <a:solidFill>
              <a:schemeClr val="tx1"/>
            </a:solidFill>
            <a:latin typeface="+mn-lt"/>
            <a:ea typeface="Tahoma" panose="020B0604030504040204" pitchFamily="34" charset="0"/>
            <a:cs typeface="Tahoma" panose="020B0604030504040204" pitchFamily="34" charset="0"/>
          </a:endParaRPr>
        </a:p>
      </dgm:t>
    </dgm:pt>
    <dgm:pt modelId="{093C0B61-A5CB-4B98-82E9-67667615FA59}" type="parTrans" cxnId="{3D8EA326-F154-4BD5-A44E-BBCBAA18CE87}">
      <dgm:prSet/>
      <dgm:spPr/>
      <dgm:t>
        <a:bodyPr/>
        <a:lstStyle/>
        <a:p>
          <a:endParaRPr lang="en-GB">
            <a:latin typeface="+mn-lt"/>
            <a:ea typeface="Tahoma" panose="020B0604030504040204" pitchFamily="34" charset="0"/>
            <a:cs typeface="Tahoma" panose="020B0604030504040204" pitchFamily="34" charset="0"/>
          </a:endParaRPr>
        </a:p>
      </dgm:t>
    </dgm:pt>
    <dgm:pt modelId="{AA9336EB-0C6A-485B-A791-51C364F02273}" type="sibTrans" cxnId="{3D8EA326-F154-4BD5-A44E-BBCBAA18CE87}">
      <dgm:prSet/>
      <dgm:spPr/>
      <dgm:t>
        <a:bodyPr/>
        <a:lstStyle/>
        <a:p>
          <a:endParaRPr lang="en-GB">
            <a:latin typeface="+mn-lt"/>
            <a:ea typeface="Tahoma" panose="020B0604030504040204" pitchFamily="34" charset="0"/>
            <a:cs typeface="Tahoma" panose="020B0604030504040204" pitchFamily="34" charset="0"/>
          </a:endParaRPr>
        </a:p>
      </dgm:t>
    </dgm:pt>
    <dgm:pt modelId="{26A543F9-8428-4A0F-82CF-E45C31040437}">
      <dgm:prSet phldrT="[Text]"/>
      <dgm:spPr/>
      <dgm:t>
        <a:bodyPr/>
        <a:lstStyle/>
        <a:p>
          <a:r>
            <a:rPr lang="en-GB" b="1" dirty="0">
              <a:latin typeface="+mn-lt"/>
              <a:ea typeface="Tahoma" panose="020B0604030504040204" pitchFamily="34" charset="0"/>
              <a:cs typeface="Tahoma" panose="020B0604030504040204" pitchFamily="34" charset="0"/>
            </a:rPr>
            <a:t>Analysing the problem and solutions</a:t>
          </a:r>
        </a:p>
      </dgm:t>
    </dgm:pt>
    <dgm:pt modelId="{AD799D97-34C0-4B37-8D42-9AD511002F77}" type="parTrans" cxnId="{5D3B7C0A-2D31-4D99-85EF-5670C35E404D}">
      <dgm:prSet/>
      <dgm:spPr/>
      <dgm:t>
        <a:bodyPr/>
        <a:lstStyle/>
        <a:p>
          <a:endParaRPr lang="en-GB">
            <a:latin typeface="+mn-lt"/>
            <a:ea typeface="Tahoma" panose="020B0604030504040204" pitchFamily="34" charset="0"/>
            <a:cs typeface="Tahoma" panose="020B0604030504040204" pitchFamily="34" charset="0"/>
          </a:endParaRPr>
        </a:p>
      </dgm:t>
    </dgm:pt>
    <dgm:pt modelId="{39F60F16-8B65-4B0C-B908-5F1B1CF72714}" type="sibTrans" cxnId="{5D3B7C0A-2D31-4D99-85EF-5670C35E404D}">
      <dgm:prSet/>
      <dgm:spPr/>
      <dgm:t>
        <a:bodyPr/>
        <a:lstStyle/>
        <a:p>
          <a:endParaRPr lang="en-GB">
            <a:latin typeface="+mn-lt"/>
            <a:ea typeface="Tahoma" panose="020B0604030504040204" pitchFamily="34" charset="0"/>
            <a:cs typeface="Tahoma" panose="020B0604030504040204" pitchFamily="34" charset="0"/>
          </a:endParaRPr>
        </a:p>
      </dgm:t>
    </dgm:pt>
    <dgm:pt modelId="{63C49FA0-D51F-44F3-87B7-22DC04C0E115}">
      <dgm:prSet phldrT="[Text]"/>
      <dgm:spPr/>
      <dgm:t>
        <a:bodyPr/>
        <a:lstStyle/>
        <a:p>
          <a:r>
            <a:rPr lang="en-GB" b="0" dirty="0">
              <a:solidFill>
                <a:schemeClr val="tx1"/>
              </a:solidFill>
              <a:latin typeface="+mn-lt"/>
              <a:ea typeface="Tahoma" panose="020B0604030504040204" pitchFamily="34" charset="0"/>
              <a:cs typeface="Tahoma" panose="020B0604030504040204" pitchFamily="34" charset="0"/>
            </a:rPr>
            <a:t>Conducting a gender analysis in the agriculture sector to inform the adaptation plan</a:t>
          </a:r>
        </a:p>
        <a:p>
          <a:r>
            <a:rPr lang="en-GB" b="0" dirty="0">
              <a:solidFill>
                <a:schemeClr val="tx1"/>
              </a:solidFill>
              <a:latin typeface="+mn-lt"/>
              <a:ea typeface="Tahoma" panose="020B0604030504040204" pitchFamily="34" charset="0"/>
              <a:cs typeface="Tahoma" panose="020B0604030504040204" pitchFamily="34" charset="0"/>
            </a:rPr>
            <a:t>(Unit 3.1)</a:t>
          </a:r>
          <a:endParaRPr lang="en-GB" dirty="0">
            <a:solidFill>
              <a:schemeClr val="tx1"/>
            </a:solidFill>
            <a:latin typeface="+mn-lt"/>
            <a:ea typeface="Tahoma" panose="020B0604030504040204" pitchFamily="34" charset="0"/>
            <a:cs typeface="Tahoma" panose="020B0604030504040204" pitchFamily="34" charset="0"/>
          </a:endParaRPr>
        </a:p>
      </dgm:t>
    </dgm:pt>
    <dgm:pt modelId="{8B125E10-5700-4C29-93DB-E336AFB5E33F}" type="parTrans" cxnId="{85CB7140-F794-4C06-B666-3B592443981C}">
      <dgm:prSet/>
      <dgm:spPr/>
      <dgm:t>
        <a:bodyPr/>
        <a:lstStyle/>
        <a:p>
          <a:endParaRPr lang="en-GB">
            <a:latin typeface="+mn-lt"/>
            <a:ea typeface="Tahoma" panose="020B0604030504040204" pitchFamily="34" charset="0"/>
            <a:cs typeface="Tahoma" panose="020B0604030504040204" pitchFamily="34" charset="0"/>
          </a:endParaRPr>
        </a:p>
      </dgm:t>
    </dgm:pt>
    <dgm:pt modelId="{04F2CB8E-DF42-4D87-AB16-08AE0D99E519}" type="sibTrans" cxnId="{85CB7140-F794-4C06-B666-3B592443981C}">
      <dgm:prSet/>
      <dgm:spPr/>
      <dgm:t>
        <a:bodyPr/>
        <a:lstStyle/>
        <a:p>
          <a:endParaRPr lang="en-GB">
            <a:latin typeface="+mn-lt"/>
            <a:ea typeface="Tahoma" panose="020B0604030504040204" pitchFamily="34" charset="0"/>
            <a:cs typeface="Tahoma" panose="020B0604030504040204" pitchFamily="34" charset="0"/>
          </a:endParaRPr>
        </a:p>
      </dgm:t>
    </dgm:pt>
    <dgm:pt modelId="{03533390-B14A-41BA-9820-563D55BC33E8}">
      <dgm:prSet phldrT="[Text]"/>
      <dgm:spPr/>
      <dgm:t>
        <a:bodyPr/>
        <a:lstStyle/>
        <a:p>
          <a:r>
            <a:rPr lang="en-GB" b="1" dirty="0">
              <a:latin typeface="+mn-lt"/>
              <a:ea typeface="Tahoma" panose="020B0604030504040204" pitchFamily="34" charset="0"/>
              <a:cs typeface="Tahoma" panose="020B0604030504040204" pitchFamily="34" charset="0"/>
            </a:rPr>
            <a:t>Formulating the plan and gender-responsive budgeting</a:t>
          </a:r>
        </a:p>
      </dgm:t>
    </dgm:pt>
    <dgm:pt modelId="{C58E7287-EB5B-4429-A7A2-A46B9F6F3730}" type="parTrans" cxnId="{E708DCEC-56BD-4D66-B18F-B7BFC31291C6}">
      <dgm:prSet/>
      <dgm:spPr/>
      <dgm:t>
        <a:bodyPr/>
        <a:lstStyle/>
        <a:p>
          <a:endParaRPr lang="en-GB">
            <a:latin typeface="+mn-lt"/>
            <a:ea typeface="Tahoma" panose="020B0604030504040204" pitchFamily="34" charset="0"/>
            <a:cs typeface="Tahoma" panose="020B0604030504040204" pitchFamily="34" charset="0"/>
          </a:endParaRPr>
        </a:p>
      </dgm:t>
    </dgm:pt>
    <dgm:pt modelId="{4C3F37E2-E303-45EE-A514-E4DE1D2DAE01}" type="sibTrans" cxnId="{E708DCEC-56BD-4D66-B18F-B7BFC31291C6}">
      <dgm:prSet/>
      <dgm:spPr/>
      <dgm:t>
        <a:bodyPr/>
        <a:lstStyle/>
        <a:p>
          <a:endParaRPr lang="en-GB">
            <a:latin typeface="+mn-lt"/>
            <a:ea typeface="Tahoma" panose="020B0604030504040204" pitchFamily="34" charset="0"/>
            <a:cs typeface="Tahoma" panose="020B0604030504040204" pitchFamily="34" charset="0"/>
          </a:endParaRPr>
        </a:p>
      </dgm:t>
    </dgm:pt>
    <dgm:pt modelId="{57AC1D39-1FCF-4881-A407-3A1A733DA8A4}">
      <dgm:prSet phldrT="[Text]"/>
      <dgm:spPr/>
      <dgm:t>
        <a:bodyPr/>
        <a:lstStyle/>
        <a:p>
          <a:r>
            <a:rPr lang="en-GB" b="1" dirty="0">
              <a:latin typeface="+mn-lt"/>
              <a:ea typeface="Tahoma" panose="020B0604030504040204" pitchFamily="34" charset="0"/>
              <a:cs typeface="Tahoma" panose="020B0604030504040204" pitchFamily="34" charset="0"/>
            </a:rPr>
            <a:t>Monitoring and managing for change</a:t>
          </a:r>
        </a:p>
      </dgm:t>
    </dgm:pt>
    <dgm:pt modelId="{ED8967E4-E1E5-477F-854C-6D52CB2B9DA4}" type="parTrans" cxnId="{50BEAEA3-5FC0-4933-A31A-0D2AF97AFBBF}">
      <dgm:prSet/>
      <dgm:spPr/>
      <dgm:t>
        <a:bodyPr/>
        <a:lstStyle/>
        <a:p>
          <a:endParaRPr lang="en-GB">
            <a:latin typeface="+mn-lt"/>
            <a:ea typeface="Tahoma" panose="020B0604030504040204" pitchFamily="34" charset="0"/>
            <a:cs typeface="Tahoma" panose="020B0604030504040204" pitchFamily="34" charset="0"/>
          </a:endParaRPr>
        </a:p>
      </dgm:t>
    </dgm:pt>
    <dgm:pt modelId="{40F357A2-29C7-4AAD-9E2F-E62FE338789D}" type="sibTrans" cxnId="{50BEAEA3-5FC0-4933-A31A-0D2AF97AFBBF}">
      <dgm:prSet/>
      <dgm:spPr/>
      <dgm:t>
        <a:bodyPr/>
        <a:lstStyle/>
        <a:p>
          <a:endParaRPr lang="en-GB">
            <a:latin typeface="+mn-lt"/>
            <a:ea typeface="Tahoma" panose="020B0604030504040204" pitchFamily="34" charset="0"/>
            <a:cs typeface="Tahoma" panose="020B0604030504040204" pitchFamily="34" charset="0"/>
          </a:endParaRPr>
        </a:p>
      </dgm:t>
    </dgm:pt>
    <dgm:pt modelId="{8294AE3A-EC57-4230-8EC6-4D7A89A43A2E}">
      <dgm:prSet/>
      <dgm:spPr/>
      <dgm:t>
        <a:bodyPr/>
        <a:lstStyle/>
        <a:p>
          <a:r>
            <a:rPr lang="en-GB" b="0" dirty="0">
              <a:solidFill>
                <a:schemeClr val="tx1"/>
              </a:solidFill>
              <a:latin typeface="+mn-lt"/>
              <a:ea typeface="Tahoma" panose="020B0604030504040204" pitchFamily="34" charset="0"/>
              <a:cs typeface="Tahoma" panose="020B0604030504040204" pitchFamily="34" charset="0"/>
            </a:rPr>
            <a:t>Improving understanding of basic concepts for integrating gender in agricultural adaptation</a:t>
          </a:r>
          <a:br>
            <a:rPr lang="en-GB" b="0" dirty="0">
              <a:solidFill>
                <a:schemeClr val="tx1"/>
              </a:solidFill>
              <a:latin typeface="+mn-lt"/>
              <a:ea typeface="Tahoma" panose="020B0604030504040204" pitchFamily="34" charset="0"/>
              <a:cs typeface="Tahoma" panose="020B0604030504040204" pitchFamily="34" charset="0"/>
            </a:rPr>
          </a:br>
          <a:r>
            <a:rPr lang="en-GB" b="0" dirty="0">
              <a:solidFill>
                <a:schemeClr val="tx1"/>
              </a:solidFill>
              <a:latin typeface="+mn-lt"/>
              <a:ea typeface="Tahoma" panose="020B0604030504040204" pitchFamily="34" charset="0"/>
              <a:cs typeface="Tahoma" panose="020B0604030504040204" pitchFamily="34" charset="0"/>
            </a:rPr>
            <a:t>(Unit 1.2)</a:t>
          </a:r>
        </a:p>
      </dgm:t>
    </dgm:pt>
    <dgm:pt modelId="{EDC675F5-5DFE-4A40-8715-1DDA3A99399D}" type="parTrans" cxnId="{0202E49E-FCA6-46F0-BCC1-CDFE3EDBE813}">
      <dgm:prSet/>
      <dgm:spPr/>
      <dgm:t>
        <a:bodyPr/>
        <a:lstStyle/>
        <a:p>
          <a:endParaRPr lang="en-GB">
            <a:latin typeface="+mn-lt"/>
            <a:ea typeface="Tahoma" panose="020B0604030504040204" pitchFamily="34" charset="0"/>
            <a:cs typeface="Tahoma" panose="020B0604030504040204" pitchFamily="34" charset="0"/>
          </a:endParaRPr>
        </a:p>
      </dgm:t>
    </dgm:pt>
    <dgm:pt modelId="{F6D98F4F-0EFD-422B-8DA4-72F43CB901EA}" type="sibTrans" cxnId="{0202E49E-FCA6-46F0-BCC1-CDFE3EDBE813}">
      <dgm:prSet/>
      <dgm:spPr/>
      <dgm:t>
        <a:bodyPr/>
        <a:lstStyle/>
        <a:p>
          <a:endParaRPr lang="en-GB">
            <a:latin typeface="+mn-lt"/>
            <a:ea typeface="Tahoma" panose="020B0604030504040204" pitchFamily="34" charset="0"/>
            <a:cs typeface="Tahoma" panose="020B0604030504040204" pitchFamily="34" charset="0"/>
          </a:endParaRPr>
        </a:p>
      </dgm:t>
    </dgm:pt>
    <dgm:pt modelId="{835D836D-E218-46CD-B062-4CFC1FA6D735}">
      <dgm:prSet/>
      <dgm:spPr/>
      <dgm:t>
        <a:bodyPr/>
        <a:lstStyle/>
        <a:p>
          <a:r>
            <a:rPr lang="en-GB" b="0" dirty="0">
              <a:solidFill>
                <a:schemeClr val="tx1"/>
              </a:solidFill>
              <a:latin typeface="+mn-lt"/>
              <a:ea typeface="Tahoma" panose="020B0604030504040204" pitchFamily="34" charset="0"/>
              <a:cs typeface="Tahoma" panose="020B0604030504040204" pitchFamily="34" charset="0"/>
            </a:rPr>
            <a:t>Conducting inclusive stakeholder consultation and stocktaking to identify gender-responsive adaptation initiatives and gaps</a:t>
          </a:r>
          <a:br>
            <a:rPr lang="en-GB" b="0" dirty="0">
              <a:solidFill>
                <a:schemeClr val="tx1"/>
              </a:solidFill>
              <a:latin typeface="+mn-lt"/>
              <a:ea typeface="Tahoma" panose="020B0604030504040204" pitchFamily="34" charset="0"/>
              <a:cs typeface="Tahoma" panose="020B0604030504040204" pitchFamily="34" charset="0"/>
            </a:rPr>
          </a:br>
          <a:r>
            <a:rPr lang="en-GB" b="0" dirty="0">
              <a:solidFill>
                <a:schemeClr val="tx1"/>
              </a:solidFill>
              <a:latin typeface="+mn-lt"/>
              <a:ea typeface="Tahoma" panose="020B0604030504040204" pitchFamily="34" charset="0"/>
              <a:cs typeface="Tahoma" panose="020B0604030504040204" pitchFamily="34" charset="0"/>
            </a:rPr>
            <a:t>(Unit 2.2)</a:t>
          </a:r>
        </a:p>
      </dgm:t>
    </dgm:pt>
    <dgm:pt modelId="{B38CB4BF-A0FD-41E8-92CF-414E460C7FFD}" type="parTrans" cxnId="{60E5D1AF-A359-4527-9CCF-9C3AADBED81B}">
      <dgm:prSet/>
      <dgm:spPr/>
      <dgm:t>
        <a:bodyPr/>
        <a:lstStyle/>
        <a:p>
          <a:endParaRPr lang="en-GB">
            <a:latin typeface="+mn-lt"/>
            <a:ea typeface="Tahoma" panose="020B0604030504040204" pitchFamily="34" charset="0"/>
            <a:cs typeface="Tahoma" panose="020B0604030504040204" pitchFamily="34" charset="0"/>
          </a:endParaRPr>
        </a:p>
      </dgm:t>
    </dgm:pt>
    <dgm:pt modelId="{009FFF50-457C-4E7B-B2A0-7519A1B67EF6}" type="sibTrans" cxnId="{60E5D1AF-A359-4527-9CCF-9C3AADBED81B}">
      <dgm:prSet/>
      <dgm:spPr/>
      <dgm:t>
        <a:bodyPr/>
        <a:lstStyle/>
        <a:p>
          <a:endParaRPr lang="en-GB">
            <a:latin typeface="+mn-lt"/>
            <a:ea typeface="Tahoma" panose="020B0604030504040204" pitchFamily="34" charset="0"/>
            <a:cs typeface="Tahoma" panose="020B0604030504040204" pitchFamily="34" charset="0"/>
          </a:endParaRPr>
        </a:p>
      </dgm:t>
    </dgm:pt>
    <dgm:pt modelId="{28F40D33-C1CB-4961-8032-C43FA2ED2CC9}">
      <dgm:prSet/>
      <dgm:spPr/>
      <dgm:t>
        <a:bodyPr/>
        <a:lstStyle/>
        <a:p>
          <a:r>
            <a:rPr lang="en-GB" b="0" dirty="0">
              <a:solidFill>
                <a:schemeClr val="tx1"/>
              </a:solidFill>
              <a:latin typeface="+mn-lt"/>
              <a:ea typeface="Tahoma" panose="020B0604030504040204" pitchFamily="34" charset="0"/>
              <a:cs typeface="Tahoma" panose="020B0604030504040204" pitchFamily="34" charset="0"/>
            </a:rPr>
            <a:t>Assessing gender dimensions of climate vulnerability</a:t>
          </a:r>
          <a:br>
            <a:rPr lang="en-GB" b="0" dirty="0">
              <a:solidFill>
                <a:schemeClr val="tx1"/>
              </a:solidFill>
              <a:latin typeface="+mn-lt"/>
              <a:ea typeface="Tahoma" panose="020B0604030504040204" pitchFamily="34" charset="0"/>
              <a:cs typeface="Tahoma" panose="020B0604030504040204" pitchFamily="34" charset="0"/>
            </a:rPr>
          </a:br>
          <a:r>
            <a:rPr lang="en-GB" b="0" dirty="0">
              <a:solidFill>
                <a:schemeClr val="tx1"/>
              </a:solidFill>
              <a:latin typeface="+mn-lt"/>
              <a:ea typeface="Tahoma" panose="020B0604030504040204" pitchFamily="34" charset="0"/>
              <a:cs typeface="Tahoma" panose="020B0604030504040204" pitchFamily="34" charset="0"/>
            </a:rPr>
            <a:t>(Unit 3.2)</a:t>
          </a:r>
        </a:p>
      </dgm:t>
    </dgm:pt>
    <dgm:pt modelId="{8EAA1CA5-C74D-424D-B8CA-B1BF2DBE6EC1}" type="parTrans" cxnId="{61A61DC2-AE9F-4403-8CA0-556C6318DFEB}">
      <dgm:prSet/>
      <dgm:spPr/>
      <dgm:t>
        <a:bodyPr/>
        <a:lstStyle/>
        <a:p>
          <a:endParaRPr lang="en-GB">
            <a:latin typeface="+mn-lt"/>
            <a:ea typeface="Tahoma" panose="020B0604030504040204" pitchFamily="34" charset="0"/>
            <a:cs typeface="Tahoma" panose="020B0604030504040204" pitchFamily="34" charset="0"/>
          </a:endParaRPr>
        </a:p>
      </dgm:t>
    </dgm:pt>
    <dgm:pt modelId="{1129ABAE-3B74-4EA2-9A55-AB1A48C691C7}" type="sibTrans" cxnId="{61A61DC2-AE9F-4403-8CA0-556C6318DFEB}">
      <dgm:prSet/>
      <dgm:spPr/>
      <dgm:t>
        <a:bodyPr/>
        <a:lstStyle/>
        <a:p>
          <a:endParaRPr lang="en-GB">
            <a:latin typeface="+mn-lt"/>
            <a:ea typeface="Tahoma" panose="020B0604030504040204" pitchFamily="34" charset="0"/>
            <a:cs typeface="Tahoma" panose="020B0604030504040204" pitchFamily="34" charset="0"/>
          </a:endParaRPr>
        </a:p>
      </dgm:t>
    </dgm:pt>
    <dgm:pt modelId="{A557E0E7-9FC3-4C43-A9AA-D4616BAA07DF}">
      <dgm:prSet phldrT="[Text]"/>
      <dgm:spPr/>
      <dgm:t>
        <a:bodyPr/>
        <a:lstStyle/>
        <a:p>
          <a:r>
            <a:rPr lang="en-GB" b="0" dirty="0">
              <a:solidFill>
                <a:schemeClr val="tx1"/>
              </a:solidFill>
              <a:latin typeface="+mn-lt"/>
              <a:ea typeface="Tahoma" panose="020B0604030504040204" pitchFamily="34" charset="0"/>
              <a:cs typeface="Tahoma" panose="020B0604030504040204" pitchFamily="34" charset="0"/>
            </a:rPr>
            <a:t>Formulating an adaptation plan document to address gender issues </a:t>
          </a:r>
          <a:br>
            <a:rPr lang="en-GB" b="0" dirty="0">
              <a:solidFill>
                <a:schemeClr val="tx1"/>
              </a:solidFill>
              <a:latin typeface="+mn-lt"/>
              <a:ea typeface="Tahoma" panose="020B0604030504040204" pitchFamily="34" charset="0"/>
              <a:cs typeface="Tahoma" panose="020B0604030504040204" pitchFamily="34" charset="0"/>
            </a:rPr>
          </a:br>
          <a:r>
            <a:rPr lang="en-GB" b="0" dirty="0">
              <a:solidFill>
                <a:schemeClr val="tx1"/>
              </a:solidFill>
              <a:latin typeface="+mn-lt"/>
              <a:ea typeface="Tahoma" panose="020B0604030504040204" pitchFamily="34" charset="0"/>
              <a:cs typeface="Tahoma" panose="020B0604030504040204" pitchFamily="34" charset="0"/>
            </a:rPr>
            <a:t>(Unit 4.1)</a:t>
          </a:r>
          <a:endParaRPr lang="en-GB" dirty="0">
            <a:solidFill>
              <a:schemeClr val="tx1"/>
            </a:solidFill>
            <a:latin typeface="+mn-lt"/>
            <a:ea typeface="Tahoma" panose="020B0604030504040204" pitchFamily="34" charset="0"/>
            <a:cs typeface="Tahoma" panose="020B0604030504040204" pitchFamily="34" charset="0"/>
          </a:endParaRPr>
        </a:p>
      </dgm:t>
    </dgm:pt>
    <dgm:pt modelId="{F08D033B-76AA-4CFC-BD76-6A0A684A2458}" type="parTrans" cxnId="{90A7E8DF-D16B-4EA4-91FC-BBB12FE2F86D}">
      <dgm:prSet/>
      <dgm:spPr/>
      <dgm:t>
        <a:bodyPr/>
        <a:lstStyle/>
        <a:p>
          <a:endParaRPr lang="en-GB">
            <a:latin typeface="+mn-lt"/>
            <a:ea typeface="Tahoma" panose="020B0604030504040204" pitchFamily="34" charset="0"/>
            <a:cs typeface="Tahoma" panose="020B0604030504040204" pitchFamily="34" charset="0"/>
          </a:endParaRPr>
        </a:p>
      </dgm:t>
    </dgm:pt>
    <dgm:pt modelId="{527DE39E-A1CF-49EE-A371-50AC71933C6D}" type="sibTrans" cxnId="{90A7E8DF-D16B-4EA4-91FC-BBB12FE2F86D}">
      <dgm:prSet/>
      <dgm:spPr/>
      <dgm:t>
        <a:bodyPr/>
        <a:lstStyle/>
        <a:p>
          <a:endParaRPr lang="en-GB">
            <a:latin typeface="+mn-lt"/>
            <a:ea typeface="Tahoma" panose="020B0604030504040204" pitchFamily="34" charset="0"/>
            <a:cs typeface="Tahoma" panose="020B0604030504040204" pitchFamily="34" charset="0"/>
          </a:endParaRPr>
        </a:p>
      </dgm:t>
    </dgm:pt>
    <dgm:pt modelId="{B74E42DA-7DB1-444B-B212-0CA632E2208C}">
      <dgm:prSet phldrT="[Text]"/>
      <dgm:spPr/>
      <dgm:t>
        <a:bodyPr/>
        <a:lstStyle/>
        <a:p>
          <a:r>
            <a:rPr lang="en-GB" b="0" dirty="0">
              <a:solidFill>
                <a:schemeClr val="tx1"/>
              </a:solidFill>
              <a:latin typeface="+mn-lt"/>
              <a:ea typeface="Tahoma" panose="020B0604030504040204" pitchFamily="34" charset="0"/>
              <a:cs typeface="Tahoma" panose="020B0604030504040204" pitchFamily="34" charset="0"/>
            </a:rPr>
            <a:t>Allocating resources of an adaptation plan using gender-responsive budgeting</a:t>
          </a:r>
          <a:br>
            <a:rPr lang="en-GB" b="0" dirty="0">
              <a:solidFill>
                <a:schemeClr val="tx1"/>
              </a:solidFill>
              <a:latin typeface="+mn-lt"/>
              <a:ea typeface="Tahoma" panose="020B0604030504040204" pitchFamily="34" charset="0"/>
              <a:cs typeface="Tahoma" panose="020B0604030504040204" pitchFamily="34" charset="0"/>
            </a:rPr>
          </a:br>
          <a:r>
            <a:rPr lang="en-GB" b="0" dirty="0">
              <a:solidFill>
                <a:schemeClr val="tx1"/>
              </a:solidFill>
              <a:latin typeface="+mn-lt"/>
              <a:ea typeface="Tahoma" panose="020B0604030504040204" pitchFamily="34" charset="0"/>
              <a:cs typeface="Tahoma" panose="020B0604030504040204" pitchFamily="34" charset="0"/>
            </a:rPr>
            <a:t>(Unit 4.2)</a:t>
          </a:r>
          <a:endParaRPr lang="en-GB" dirty="0">
            <a:solidFill>
              <a:schemeClr val="tx1"/>
            </a:solidFill>
            <a:latin typeface="+mn-lt"/>
            <a:ea typeface="Tahoma" panose="020B0604030504040204" pitchFamily="34" charset="0"/>
            <a:cs typeface="Tahoma" panose="020B0604030504040204" pitchFamily="34" charset="0"/>
          </a:endParaRPr>
        </a:p>
      </dgm:t>
    </dgm:pt>
    <dgm:pt modelId="{9B841611-AA76-42DB-B10B-1FC7AA2B8BBE}" type="parTrans" cxnId="{BCF51E02-E374-4EE6-B55F-C8CFC39EF9B9}">
      <dgm:prSet/>
      <dgm:spPr/>
      <dgm:t>
        <a:bodyPr/>
        <a:lstStyle/>
        <a:p>
          <a:endParaRPr lang="en-GB">
            <a:latin typeface="+mn-lt"/>
            <a:ea typeface="Tahoma" panose="020B0604030504040204" pitchFamily="34" charset="0"/>
            <a:cs typeface="Tahoma" panose="020B0604030504040204" pitchFamily="34" charset="0"/>
          </a:endParaRPr>
        </a:p>
      </dgm:t>
    </dgm:pt>
    <dgm:pt modelId="{2C65351C-8A8A-450D-A79F-50A58C07C487}" type="sibTrans" cxnId="{BCF51E02-E374-4EE6-B55F-C8CFC39EF9B9}">
      <dgm:prSet/>
      <dgm:spPr/>
      <dgm:t>
        <a:bodyPr/>
        <a:lstStyle/>
        <a:p>
          <a:endParaRPr lang="en-GB">
            <a:latin typeface="+mn-lt"/>
            <a:ea typeface="Tahoma" panose="020B0604030504040204" pitchFamily="34" charset="0"/>
            <a:cs typeface="Tahoma" panose="020B0604030504040204" pitchFamily="34" charset="0"/>
          </a:endParaRPr>
        </a:p>
      </dgm:t>
    </dgm:pt>
    <dgm:pt modelId="{341FDA22-1C5F-4371-AA3E-10D93C26434B}">
      <dgm:prSet phldrT="[Text]"/>
      <dgm:spPr/>
      <dgm:t>
        <a:bodyPr/>
        <a:lstStyle/>
        <a:p>
          <a:r>
            <a:rPr lang="en-GB" b="0" dirty="0">
              <a:solidFill>
                <a:schemeClr val="tx1"/>
              </a:solidFill>
              <a:latin typeface="+mn-lt"/>
              <a:ea typeface="Tahoma" panose="020B0604030504040204" pitchFamily="34" charset="0"/>
              <a:cs typeface="Tahoma" panose="020B0604030504040204" pitchFamily="34" charset="0"/>
            </a:rPr>
            <a:t>Monitoring the implementation of the plan using gender indicators</a:t>
          </a:r>
          <a:br>
            <a:rPr lang="en-GB" b="0" dirty="0">
              <a:solidFill>
                <a:schemeClr val="tx1"/>
              </a:solidFill>
              <a:latin typeface="+mn-lt"/>
              <a:ea typeface="Tahoma" panose="020B0604030504040204" pitchFamily="34" charset="0"/>
              <a:cs typeface="Tahoma" panose="020B0604030504040204" pitchFamily="34" charset="0"/>
            </a:rPr>
          </a:br>
          <a:r>
            <a:rPr lang="en-GB" b="0" dirty="0">
              <a:solidFill>
                <a:schemeClr val="tx1"/>
              </a:solidFill>
              <a:latin typeface="+mn-lt"/>
              <a:ea typeface="Tahoma" panose="020B0604030504040204" pitchFamily="34" charset="0"/>
              <a:cs typeface="Tahoma" panose="020B0604030504040204" pitchFamily="34" charset="0"/>
            </a:rPr>
            <a:t>(Unit 5.1)</a:t>
          </a:r>
          <a:endParaRPr lang="en-GB" dirty="0">
            <a:solidFill>
              <a:schemeClr val="tx1"/>
            </a:solidFill>
            <a:latin typeface="+mn-lt"/>
            <a:ea typeface="Tahoma" panose="020B0604030504040204" pitchFamily="34" charset="0"/>
            <a:cs typeface="Tahoma" panose="020B0604030504040204" pitchFamily="34" charset="0"/>
          </a:endParaRPr>
        </a:p>
      </dgm:t>
    </dgm:pt>
    <dgm:pt modelId="{616996AC-BC80-4598-BC0E-18BAE42BEFEB}" type="parTrans" cxnId="{10692E74-BCE3-4598-8B25-EEF29D56506A}">
      <dgm:prSet/>
      <dgm:spPr/>
      <dgm:t>
        <a:bodyPr/>
        <a:lstStyle/>
        <a:p>
          <a:endParaRPr lang="en-GB">
            <a:latin typeface="+mn-lt"/>
            <a:ea typeface="Tahoma" panose="020B0604030504040204" pitchFamily="34" charset="0"/>
            <a:cs typeface="Tahoma" panose="020B0604030504040204" pitchFamily="34" charset="0"/>
          </a:endParaRPr>
        </a:p>
      </dgm:t>
    </dgm:pt>
    <dgm:pt modelId="{C4A0A9B8-C30C-420B-A576-36E59C35F303}" type="sibTrans" cxnId="{10692E74-BCE3-4598-8B25-EEF29D56506A}">
      <dgm:prSet/>
      <dgm:spPr/>
      <dgm:t>
        <a:bodyPr/>
        <a:lstStyle/>
        <a:p>
          <a:endParaRPr lang="en-GB">
            <a:latin typeface="+mn-lt"/>
            <a:ea typeface="Tahoma" panose="020B0604030504040204" pitchFamily="34" charset="0"/>
            <a:cs typeface="Tahoma" panose="020B0604030504040204" pitchFamily="34" charset="0"/>
          </a:endParaRPr>
        </a:p>
      </dgm:t>
    </dgm:pt>
    <dgm:pt modelId="{FE2FC96D-9200-4346-9372-3A8AE90E3F17}">
      <dgm:prSet phldrT="[Text]"/>
      <dgm:spPr/>
      <dgm:t>
        <a:bodyPr/>
        <a:lstStyle/>
        <a:p>
          <a:r>
            <a:rPr lang="en-GB" dirty="0">
              <a:solidFill>
                <a:schemeClr val="tx1"/>
              </a:solidFill>
              <a:latin typeface="+mn-lt"/>
              <a:ea typeface="Tahoma" panose="020B0604030504040204" pitchFamily="34" charset="0"/>
              <a:cs typeface="Tahoma" panose="020B0604030504040204" pitchFamily="34" charset="0"/>
            </a:rPr>
            <a:t>Improving gender capacity at all levels plus meeting goals </a:t>
          </a:r>
          <a:br>
            <a:rPr lang="en-GB" dirty="0">
              <a:solidFill>
                <a:schemeClr val="tx1"/>
              </a:solidFill>
              <a:latin typeface="+mn-lt"/>
              <a:ea typeface="Tahoma" panose="020B0604030504040204" pitchFamily="34" charset="0"/>
              <a:cs typeface="Tahoma" panose="020B0604030504040204" pitchFamily="34" charset="0"/>
            </a:rPr>
          </a:br>
          <a:r>
            <a:rPr lang="en-GB" dirty="0">
              <a:solidFill>
                <a:schemeClr val="tx1"/>
              </a:solidFill>
              <a:latin typeface="+mn-lt"/>
              <a:ea typeface="Tahoma" panose="020B0604030504040204" pitchFamily="34" charset="0"/>
              <a:cs typeface="Tahoma" panose="020B0604030504040204" pitchFamily="34" charset="0"/>
            </a:rPr>
            <a:t>(Unit 5.2)</a:t>
          </a:r>
        </a:p>
      </dgm:t>
    </dgm:pt>
    <dgm:pt modelId="{D2AEC95B-2CFC-4E5C-8984-3D8E69455A53}" type="parTrans" cxnId="{F2E90CCA-DBBC-4155-84C0-1926CB7D1D99}">
      <dgm:prSet/>
      <dgm:spPr/>
      <dgm:t>
        <a:bodyPr/>
        <a:lstStyle/>
        <a:p>
          <a:endParaRPr lang="en-GB">
            <a:latin typeface="+mn-lt"/>
            <a:ea typeface="Tahoma" panose="020B0604030504040204" pitchFamily="34" charset="0"/>
            <a:cs typeface="Tahoma" panose="020B0604030504040204" pitchFamily="34" charset="0"/>
          </a:endParaRPr>
        </a:p>
      </dgm:t>
    </dgm:pt>
    <dgm:pt modelId="{090D1A17-081C-4052-87F1-9A87579197D5}" type="sibTrans" cxnId="{F2E90CCA-DBBC-4155-84C0-1926CB7D1D99}">
      <dgm:prSet/>
      <dgm:spPr/>
      <dgm:t>
        <a:bodyPr/>
        <a:lstStyle/>
        <a:p>
          <a:endParaRPr lang="en-GB">
            <a:latin typeface="+mn-lt"/>
            <a:ea typeface="Tahoma" panose="020B0604030504040204" pitchFamily="34" charset="0"/>
            <a:cs typeface="Tahoma" panose="020B0604030504040204" pitchFamily="34" charset="0"/>
          </a:endParaRPr>
        </a:p>
      </dgm:t>
    </dgm:pt>
    <dgm:pt modelId="{A04B43D1-F3ED-406F-A684-DC21A7A5828A}">
      <dgm:prSet/>
      <dgm:spPr/>
      <dgm:t>
        <a:bodyPr/>
        <a:lstStyle/>
        <a:p>
          <a:r>
            <a:rPr lang="en-GB" b="0" dirty="0">
              <a:solidFill>
                <a:schemeClr val="tx1"/>
              </a:solidFill>
              <a:latin typeface="+mn-lt"/>
              <a:ea typeface="Tahoma" panose="020B0604030504040204" pitchFamily="34" charset="0"/>
              <a:cs typeface="Tahoma" panose="020B0604030504040204" pitchFamily="34" charset="0"/>
            </a:rPr>
            <a:t>Prioritizing gender-responsive adaptation options</a:t>
          </a:r>
          <a:br>
            <a:rPr lang="en-GB" b="0" dirty="0">
              <a:solidFill>
                <a:schemeClr val="tx1"/>
              </a:solidFill>
              <a:latin typeface="+mn-lt"/>
              <a:ea typeface="Tahoma" panose="020B0604030504040204" pitchFamily="34" charset="0"/>
              <a:cs typeface="Tahoma" panose="020B0604030504040204" pitchFamily="34" charset="0"/>
            </a:rPr>
          </a:br>
          <a:r>
            <a:rPr lang="en-GB" b="0" dirty="0">
              <a:solidFill>
                <a:schemeClr val="tx1"/>
              </a:solidFill>
              <a:latin typeface="+mn-lt"/>
              <a:ea typeface="Tahoma" panose="020B0604030504040204" pitchFamily="34" charset="0"/>
              <a:cs typeface="Tahoma" panose="020B0604030504040204" pitchFamily="34" charset="0"/>
            </a:rPr>
            <a:t>(Unit 3.3)</a:t>
          </a:r>
        </a:p>
      </dgm:t>
    </dgm:pt>
    <dgm:pt modelId="{12C61404-5B58-491F-9B0E-3EE8DB223B58}" type="parTrans" cxnId="{D21D6FEF-0E06-4556-AA84-D8C84A68FE0F}">
      <dgm:prSet/>
      <dgm:spPr/>
      <dgm:t>
        <a:bodyPr/>
        <a:lstStyle/>
        <a:p>
          <a:endParaRPr lang="en-GB">
            <a:latin typeface="+mn-lt"/>
            <a:ea typeface="Tahoma" panose="020B0604030504040204" pitchFamily="34" charset="0"/>
            <a:cs typeface="Tahoma" panose="020B0604030504040204" pitchFamily="34" charset="0"/>
          </a:endParaRPr>
        </a:p>
      </dgm:t>
    </dgm:pt>
    <dgm:pt modelId="{A1CECADD-92E5-468B-AC1C-63D9E1C16074}" type="sibTrans" cxnId="{D21D6FEF-0E06-4556-AA84-D8C84A68FE0F}">
      <dgm:prSet/>
      <dgm:spPr/>
      <dgm:t>
        <a:bodyPr/>
        <a:lstStyle/>
        <a:p>
          <a:endParaRPr lang="en-GB">
            <a:latin typeface="+mn-lt"/>
            <a:ea typeface="Tahoma" panose="020B0604030504040204" pitchFamily="34" charset="0"/>
            <a:cs typeface="Tahoma" panose="020B0604030504040204" pitchFamily="34" charset="0"/>
          </a:endParaRPr>
        </a:p>
      </dgm:t>
    </dgm:pt>
    <dgm:pt modelId="{32230A1D-AF57-4D65-8545-DEC4F52C1BE6}" type="pres">
      <dgm:prSet presAssocID="{B0175E0B-F7A3-49C2-B7BE-F02D06828873}" presName="Name0" presStyleCnt="0">
        <dgm:presLayoutVars>
          <dgm:dir/>
          <dgm:animLvl val="lvl"/>
          <dgm:resizeHandles val="exact"/>
        </dgm:presLayoutVars>
      </dgm:prSet>
      <dgm:spPr/>
    </dgm:pt>
    <dgm:pt modelId="{F3B23402-6BC6-4FD3-A6A5-2591C1B3C302}" type="pres">
      <dgm:prSet presAssocID="{00CC6820-6FC1-4181-90A5-2F6783991CC6}" presName="composite" presStyleCnt="0"/>
      <dgm:spPr/>
    </dgm:pt>
    <dgm:pt modelId="{650DB3DC-E09A-4309-9ED2-26F032654423}" type="pres">
      <dgm:prSet presAssocID="{00CC6820-6FC1-4181-90A5-2F6783991CC6}" presName="parTx" presStyleLbl="alignNode1" presStyleIdx="0" presStyleCnt="5">
        <dgm:presLayoutVars>
          <dgm:chMax val="0"/>
          <dgm:chPref val="0"/>
          <dgm:bulletEnabled val="1"/>
        </dgm:presLayoutVars>
      </dgm:prSet>
      <dgm:spPr/>
    </dgm:pt>
    <dgm:pt modelId="{E56BD7C6-8D2D-4692-9AA4-D9F68CC12419}" type="pres">
      <dgm:prSet presAssocID="{00CC6820-6FC1-4181-90A5-2F6783991CC6}" presName="desTx" presStyleLbl="alignAccFollowNode1" presStyleIdx="0" presStyleCnt="5">
        <dgm:presLayoutVars>
          <dgm:bulletEnabled val="1"/>
        </dgm:presLayoutVars>
      </dgm:prSet>
      <dgm:spPr/>
    </dgm:pt>
    <dgm:pt modelId="{E44B4131-7964-4B05-87D8-790384A87CEF}" type="pres">
      <dgm:prSet presAssocID="{6E281F64-8C41-40F3-BFF7-2E235455FD2B}" presName="space" presStyleCnt="0"/>
      <dgm:spPr/>
    </dgm:pt>
    <dgm:pt modelId="{BB17C22F-D2CC-40E0-8A5D-3362F77DE91E}" type="pres">
      <dgm:prSet presAssocID="{F5D06F2C-A6F3-41B0-849D-BAE2F99B6044}" presName="composite" presStyleCnt="0"/>
      <dgm:spPr/>
    </dgm:pt>
    <dgm:pt modelId="{5AB475DD-5E5D-416B-B45C-F5F9839057F2}" type="pres">
      <dgm:prSet presAssocID="{F5D06F2C-A6F3-41B0-849D-BAE2F99B6044}" presName="parTx" presStyleLbl="alignNode1" presStyleIdx="1" presStyleCnt="5">
        <dgm:presLayoutVars>
          <dgm:chMax val="0"/>
          <dgm:chPref val="0"/>
          <dgm:bulletEnabled val="1"/>
        </dgm:presLayoutVars>
      </dgm:prSet>
      <dgm:spPr/>
    </dgm:pt>
    <dgm:pt modelId="{2D127950-DE55-46DB-80B7-139D896D5E67}" type="pres">
      <dgm:prSet presAssocID="{F5D06F2C-A6F3-41B0-849D-BAE2F99B6044}" presName="desTx" presStyleLbl="alignAccFollowNode1" presStyleIdx="1" presStyleCnt="5">
        <dgm:presLayoutVars>
          <dgm:bulletEnabled val="1"/>
        </dgm:presLayoutVars>
      </dgm:prSet>
      <dgm:spPr/>
    </dgm:pt>
    <dgm:pt modelId="{6531ADBC-5F91-42A4-91F5-69142ED217F2}" type="pres">
      <dgm:prSet presAssocID="{060CA4AB-744E-4ED6-B67F-CF302DCFB256}" presName="space" presStyleCnt="0"/>
      <dgm:spPr/>
    </dgm:pt>
    <dgm:pt modelId="{ED0F769A-2C8A-4743-9A08-06BFAC4D3A71}" type="pres">
      <dgm:prSet presAssocID="{26A543F9-8428-4A0F-82CF-E45C31040437}" presName="composite" presStyleCnt="0"/>
      <dgm:spPr/>
    </dgm:pt>
    <dgm:pt modelId="{6B17E149-804B-4721-84C0-E6A80582A07A}" type="pres">
      <dgm:prSet presAssocID="{26A543F9-8428-4A0F-82CF-E45C31040437}" presName="parTx" presStyleLbl="alignNode1" presStyleIdx="2" presStyleCnt="5">
        <dgm:presLayoutVars>
          <dgm:chMax val="0"/>
          <dgm:chPref val="0"/>
          <dgm:bulletEnabled val="1"/>
        </dgm:presLayoutVars>
      </dgm:prSet>
      <dgm:spPr/>
    </dgm:pt>
    <dgm:pt modelId="{80B21712-21E3-40A7-84BE-84E2ADB61506}" type="pres">
      <dgm:prSet presAssocID="{26A543F9-8428-4A0F-82CF-E45C31040437}" presName="desTx" presStyleLbl="alignAccFollowNode1" presStyleIdx="2" presStyleCnt="5">
        <dgm:presLayoutVars>
          <dgm:bulletEnabled val="1"/>
        </dgm:presLayoutVars>
      </dgm:prSet>
      <dgm:spPr/>
    </dgm:pt>
    <dgm:pt modelId="{831F08CF-CB63-4557-89B8-F9898DBC1764}" type="pres">
      <dgm:prSet presAssocID="{39F60F16-8B65-4B0C-B908-5F1B1CF72714}" presName="space" presStyleCnt="0"/>
      <dgm:spPr/>
    </dgm:pt>
    <dgm:pt modelId="{3DFDAA77-2898-4B1B-A3C3-98CC49252252}" type="pres">
      <dgm:prSet presAssocID="{03533390-B14A-41BA-9820-563D55BC33E8}" presName="composite" presStyleCnt="0"/>
      <dgm:spPr/>
    </dgm:pt>
    <dgm:pt modelId="{75827222-54AE-4CD2-9FC0-D532A5088773}" type="pres">
      <dgm:prSet presAssocID="{03533390-B14A-41BA-9820-563D55BC33E8}" presName="parTx" presStyleLbl="alignNode1" presStyleIdx="3" presStyleCnt="5">
        <dgm:presLayoutVars>
          <dgm:chMax val="0"/>
          <dgm:chPref val="0"/>
          <dgm:bulletEnabled val="1"/>
        </dgm:presLayoutVars>
      </dgm:prSet>
      <dgm:spPr/>
    </dgm:pt>
    <dgm:pt modelId="{0897BAD7-3113-4900-AC6D-8C10F408FC9D}" type="pres">
      <dgm:prSet presAssocID="{03533390-B14A-41BA-9820-563D55BC33E8}" presName="desTx" presStyleLbl="alignAccFollowNode1" presStyleIdx="3" presStyleCnt="5">
        <dgm:presLayoutVars>
          <dgm:bulletEnabled val="1"/>
        </dgm:presLayoutVars>
      </dgm:prSet>
      <dgm:spPr/>
    </dgm:pt>
    <dgm:pt modelId="{92C3D3EE-5724-4966-AAA3-117DE0413D33}" type="pres">
      <dgm:prSet presAssocID="{4C3F37E2-E303-45EE-A514-E4DE1D2DAE01}" presName="space" presStyleCnt="0"/>
      <dgm:spPr/>
    </dgm:pt>
    <dgm:pt modelId="{1ACFF2CB-5243-4072-A5CB-D1C8E27C5397}" type="pres">
      <dgm:prSet presAssocID="{57AC1D39-1FCF-4881-A407-3A1A733DA8A4}" presName="composite" presStyleCnt="0"/>
      <dgm:spPr/>
    </dgm:pt>
    <dgm:pt modelId="{E4A4254B-4C92-48E5-9648-F29AE56BC6A0}" type="pres">
      <dgm:prSet presAssocID="{57AC1D39-1FCF-4881-A407-3A1A733DA8A4}" presName="parTx" presStyleLbl="alignNode1" presStyleIdx="4" presStyleCnt="5">
        <dgm:presLayoutVars>
          <dgm:chMax val="0"/>
          <dgm:chPref val="0"/>
          <dgm:bulletEnabled val="1"/>
        </dgm:presLayoutVars>
      </dgm:prSet>
      <dgm:spPr/>
    </dgm:pt>
    <dgm:pt modelId="{440EB5F9-1AF2-4840-AF5C-C7DF8B539EDF}" type="pres">
      <dgm:prSet presAssocID="{57AC1D39-1FCF-4881-A407-3A1A733DA8A4}" presName="desTx" presStyleLbl="alignAccFollowNode1" presStyleIdx="4" presStyleCnt="5">
        <dgm:presLayoutVars>
          <dgm:bulletEnabled val="1"/>
        </dgm:presLayoutVars>
      </dgm:prSet>
      <dgm:spPr/>
    </dgm:pt>
  </dgm:ptLst>
  <dgm:cxnLst>
    <dgm:cxn modelId="{BCF51E02-E374-4EE6-B55F-C8CFC39EF9B9}" srcId="{03533390-B14A-41BA-9820-563D55BC33E8}" destId="{B74E42DA-7DB1-444B-B212-0CA632E2208C}" srcOrd="1" destOrd="0" parTransId="{9B841611-AA76-42DB-B10B-1FC7AA2B8BBE}" sibTransId="{2C65351C-8A8A-450D-A79F-50A58C07C487}"/>
    <dgm:cxn modelId="{5D3B7C0A-2D31-4D99-85EF-5670C35E404D}" srcId="{B0175E0B-F7A3-49C2-B7BE-F02D06828873}" destId="{26A543F9-8428-4A0F-82CF-E45C31040437}" srcOrd="2" destOrd="0" parTransId="{AD799D97-34C0-4B37-8D42-9AD511002F77}" sibTransId="{39F60F16-8B65-4B0C-B908-5F1B1CF72714}"/>
    <dgm:cxn modelId="{64E0700C-5F6B-477F-BC68-B8D0D7CB20B2}" type="presOf" srcId="{B74E42DA-7DB1-444B-B212-0CA632E2208C}" destId="{0897BAD7-3113-4900-AC6D-8C10F408FC9D}" srcOrd="0" destOrd="1" presId="urn:microsoft.com/office/officeart/2005/8/layout/hList1"/>
    <dgm:cxn modelId="{C05E760D-7840-4650-B419-C80F6263EA32}" type="presOf" srcId="{528F56A7-1D71-4497-8B69-6D96F3306E03}" destId="{2D127950-DE55-46DB-80B7-139D896D5E67}" srcOrd="0" destOrd="0" presId="urn:microsoft.com/office/officeart/2005/8/layout/hList1"/>
    <dgm:cxn modelId="{3D8EA326-F154-4BD5-A44E-BBCBAA18CE87}" srcId="{F5D06F2C-A6F3-41B0-849D-BAE2F99B6044}" destId="{528F56A7-1D71-4497-8B69-6D96F3306E03}" srcOrd="0" destOrd="0" parTransId="{093C0B61-A5CB-4B98-82E9-67667615FA59}" sibTransId="{AA9336EB-0C6A-485B-A791-51C364F02273}"/>
    <dgm:cxn modelId="{26D93929-619A-4E91-976C-385C68AF15E9}" type="presOf" srcId="{835D836D-E218-46CD-B062-4CFC1FA6D735}" destId="{2D127950-DE55-46DB-80B7-139D896D5E67}" srcOrd="0" destOrd="1" presId="urn:microsoft.com/office/officeart/2005/8/layout/hList1"/>
    <dgm:cxn modelId="{85CB7140-F794-4C06-B666-3B592443981C}" srcId="{26A543F9-8428-4A0F-82CF-E45C31040437}" destId="{63C49FA0-D51F-44F3-87B7-22DC04C0E115}" srcOrd="0" destOrd="0" parTransId="{8B125E10-5700-4C29-93DB-E336AFB5E33F}" sibTransId="{04F2CB8E-DF42-4D87-AB16-08AE0D99E519}"/>
    <dgm:cxn modelId="{4E024A67-92C9-42AA-BF4C-853875AACF02}" srcId="{B0175E0B-F7A3-49C2-B7BE-F02D06828873}" destId="{00CC6820-6FC1-4181-90A5-2F6783991CC6}" srcOrd="0" destOrd="0" parTransId="{83BC0981-470C-4947-9484-0BD229324E95}" sibTransId="{6E281F64-8C41-40F3-BFF7-2E235455FD2B}"/>
    <dgm:cxn modelId="{FA0AC767-015C-4D3B-92D0-49DBD65D409F}" type="presOf" srcId="{A04B43D1-F3ED-406F-A684-DC21A7A5828A}" destId="{80B21712-21E3-40A7-84BE-84E2ADB61506}" srcOrd="0" destOrd="2" presId="urn:microsoft.com/office/officeart/2005/8/layout/hList1"/>
    <dgm:cxn modelId="{1E941248-7B39-4B28-A50F-1DD50B362046}" type="presOf" srcId="{8294AE3A-EC57-4230-8EC6-4D7A89A43A2E}" destId="{E56BD7C6-8D2D-4692-9AA4-D9F68CC12419}" srcOrd="0" destOrd="1" presId="urn:microsoft.com/office/officeart/2005/8/layout/hList1"/>
    <dgm:cxn modelId="{8D326F48-5752-4742-94B5-86A15503FC29}" srcId="{B0175E0B-F7A3-49C2-B7BE-F02D06828873}" destId="{F5D06F2C-A6F3-41B0-849D-BAE2F99B6044}" srcOrd="1" destOrd="0" parTransId="{708A10E5-FA64-4FB8-AB4A-160078AFEB27}" sibTransId="{060CA4AB-744E-4ED6-B67F-CF302DCFB256}"/>
    <dgm:cxn modelId="{A181406E-C076-4968-A721-793E9F495876}" type="presOf" srcId="{A557E0E7-9FC3-4C43-A9AA-D4616BAA07DF}" destId="{0897BAD7-3113-4900-AC6D-8C10F408FC9D}" srcOrd="0" destOrd="0" presId="urn:microsoft.com/office/officeart/2005/8/layout/hList1"/>
    <dgm:cxn modelId="{23459372-93C8-4B9D-A0E5-BB726FB43DBA}" type="presOf" srcId="{F5D06F2C-A6F3-41B0-849D-BAE2F99B6044}" destId="{5AB475DD-5E5D-416B-B45C-F5F9839057F2}" srcOrd="0" destOrd="0" presId="urn:microsoft.com/office/officeart/2005/8/layout/hList1"/>
    <dgm:cxn modelId="{548A3F53-EF41-406B-B6DD-843078DDABA8}" type="presOf" srcId="{28F40D33-C1CB-4961-8032-C43FA2ED2CC9}" destId="{80B21712-21E3-40A7-84BE-84E2ADB61506}" srcOrd="0" destOrd="1" presId="urn:microsoft.com/office/officeart/2005/8/layout/hList1"/>
    <dgm:cxn modelId="{10692E74-BCE3-4598-8B25-EEF29D56506A}" srcId="{57AC1D39-1FCF-4881-A407-3A1A733DA8A4}" destId="{341FDA22-1C5F-4371-AA3E-10D93C26434B}" srcOrd="0" destOrd="0" parTransId="{616996AC-BC80-4598-BC0E-18BAE42BEFEB}" sibTransId="{C4A0A9B8-C30C-420B-A576-36E59C35F303}"/>
    <dgm:cxn modelId="{7244EA7E-7E76-498E-9B1D-3CC31EA14815}" type="presOf" srcId="{03533390-B14A-41BA-9820-563D55BC33E8}" destId="{75827222-54AE-4CD2-9FC0-D532A5088773}" srcOrd="0" destOrd="0" presId="urn:microsoft.com/office/officeart/2005/8/layout/hList1"/>
    <dgm:cxn modelId="{E7F1D183-A1B4-4EAF-B1E4-7B1BA376FD7D}" type="presOf" srcId="{341FDA22-1C5F-4371-AA3E-10D93C26434B}" destId="{440EB5F9-1AF2-4840-AF5C-C7DF8B539EDF}" srcOrd="0" destOrd="0" presId="urn:microsoft.com/office/officeart/2005/8/layout/hList1"/>
    <dgm:cxn modelId="{C53F9496-2FFB-474C-81F3-ECD90C7B1856}" type="presOf" srcId="{00CC6820-6FC1-4181-90A5-2F6783991CC6}" destId="{650DB3DC-E09A-4309-9ED2-26F032654423}" srcOrd="0" destOrd="0" presId="urn:microsoft.com/office/officeart/2005/8/layout/hList1"/>
    <dgm:cxn modelId="{D939E797-0EA4-4AF8-A348-BBAE1724A723}" type="presOf" srcId="{26A543F9-8428-4A0F-82CF-E45C31040437}" destId="{6B17E149-804B-4721-84C0-E6A80582A07A}" srcOrd="0" destOrd="0" presId="urn:microsoft.com/office/officeart/2005/8/layout/hList1"/>
    <dgm:cxn modelId="{EEFD219C-FCDB-424E-9171-B911A45B0374}" type="presOf" srcId="{FE2FC96D-9200-4346-9372-3A8AE90E3F17}" destId="{440EB5F9-1AF2-4840-AF5C-C7DF8B539EDF}" srcOrd="0" destOrd="1" presId="urn:microsoft.com/office/officeart/2005/8/layout/hList1"/>
    <dgm:cxn modelId="{0202E49E-FCA6-46F0-BCC1-CDFE3EDBE813}" srcId="{00CC6820-6FC1-4181-90A5-2F6783991CC6}" destId="{8294AE3A-EC57-4230-8EC6-4D7A89A43A2E}" srcOrd="1" destOrd="0" parTransId="{EDC675F5-5DFE-4A40-8715-1DDA3A99399D}" sibTransId="{F6D98F4F-0EFD-422B-8DA4-72F43CB901EA}"/>
    <dgm:cxn modelId="{50BEAEA3-5FC0-4933-A31A-0D2AF97AFBBF}" srcId="{B0175E0B-F7A3-49C2-B7BE-F02D06828873}" destId="{57AC1D39-1FCF-4881-A407-3A1A733DA8A4}" srcOrd="4" destOrd="0" parTransId="{ED8967E4-E1E5-477F-854C-6D52CB2B9DA4}" sibTransId="{40F357A2-29C7-4AAD-9E2F-E62FE338789D}"/>
    <dgm:cxn modelId="{1F7AB3A5-E1F0-4CD4-A5A1-9D9F86C5AB43}" type="presOf" srcId="{FD3FF960-E082-47CF-8EB0-B26297137D08}" destId="{E56BD7C6-8D2D-4692-9AA4-D9F68CC12419}" srcOrd="0" destOrd="0" presId="urn:microsoft.com/office/officeart/2005/8/layout/hList1"/>
    <dgm:cxn modelId="{60E5D1AF-A359-4527-9CCF-9C3AADBED81B}" srcId="{F5D06F2C-A6F3-41B0-849D-BAE2F99B6044}" destId="{835D836D-E218-46CD-B062-4CFC1FA6D735}" srcOrd="1" destOrd="0" parTransId="{B38CB4BF-A0FD-41E8-92CF-414E460C7FFD}" sibTransId="{009FFF50-457C-4E7B-B2A0-7519A1B67EF6}"/>
    <dgm:cxn modelId="{9F6BFDB3-C84E-4A19-BD09-FC84FB547CFB}" type="presOf" srcId="{B0175E0B-F7A3-49C2-B7BE-F02D06828873}" destId="{32230A1D-AF57-4D65-8545-DEC4F52C1BE6}" srcOrd="0" destOrd="0" presId="urn:microsoft.com/office/officeart/2005/8/layout/hList1"/>
    <dgm:cxn modelId="{61A61DC2-AE9F-4403-8CA0-556C6318DFEB}" srcId="{26A543F9-8428-4A0F-82CF-E45C31040437}" destId="{28F40D33-C1CB-4961-8032-C43FA2ED2CC9}" srcOrd="1" destOrd="0" parTransId="{8EAA1CA5-C74D-424D-B8CA-B1BF2DBE6EC1}" sibTransId="{1129ABAE-3B74-4EA2-9A55-AB1A48C691C7}"/>
    <dgm:cxn modelId="{F2E90CCA-DBBC-4155-84C0-1926CB7D1D99}" srcId="{57AC1D39-1FCF-4881-A407-3A1A733DA8A4}" destId="{FE2FC96D-9200-4346-9372-3A8AE90E3F17}" srcOrd="1" destOrd="0" parTransId="{D2AEC95B-2CFC-4E5C-8984-3D8E69455A53}" sibTransId="{090D1A17-081C-4052-87F1-9A87579197D5}"/>
    <dgm:cxn modelId="{48BB87DA-72E5-4A1B-B243-8EDE4B722489}" type="presOf" srcId="{57AC1D39-1FCF-4881-A407-3A1A733DA8A4}" destId="{E4A4254B-4C92-48E5-9648-F29AE56BC6A0}" srcOrd="0" destOrd="0" presId="urn:microsoft.com/office/officeart/2005/8/layout/hList1"/>
    <dgm:cxn modelId="{917335DF-0A9D-4863-A3F5-F127C38AE8B8}" srcId="{00CC6820-6FC1-4181-90A5-2F6783991CC6}" destId="{FD3FF960-E082-47CF-8EB0-B26297137D08}" srcOrd="0" destOrd="0" parTransId="{77239876-CC2F-49C4-8CF2-73136775599B}" sibTransId="{7A7C73EF-8289-4034-89F9-54FA343CE4FD}"/>
    <dgm:cxn modelId="{90A7E8DF-D16B-4EA4-91FC-BBB12FE2F86D}" srcId="{03533390-B14A-41BA-9820-563D55BC33E8}" destId="{A557E0E7-9FC3-4C43-A9AA-D4616BAA07DF}" srcOrd="0" destOrd="0" parTransId="{F08D033B-76AA-4CFC-BD76-6A0A684A2458}" sibTransId="{527DE39E-A1CF-49EE-A371-50AC71933C6D}"/>
    <dgm:cxn modelId="{E708DCEC-56BD-4D66-B18F-B7BFC31291C6}" srcId="{B0175E0B-F7A3-49C2-B7BE-F02D06828873}" destId="{03533390-B14A-41BA-9820-563D55BC33E8}" srcOrd="3" destOrd="0" parTransId="{C58E7287-EB5B-4429-A7A2-A46B9F6F3730}" sibTransId="{4C3F37E2-E303-45EE-A514-E4DE1D2DAE01}"/>
    <dgm:cxn modelId="{D21D6FEF-0E06-4556-AA84-D8C84A68FE0F}" srcId="{26A543F9-8428-4A0F-82CF-E45C31040437}" destId="{A04B43D1-F3ED-406F-A684-DC21A7A5828A}" srcOrd="2" destOrd="0" parTransId="{12C61404-5B58-491F-9B0E-3EE8DB223B58}" sibTransId="{A1CECADD-92E5-468B-AC1C-63D9E1C16074}"/>
    <dgm:cxn modelId="{870333FD-FE1B-412A-877A-E624D0DF320D}" type="presOf" srcId="{63C49FA0-D51F-44F3-87B7-22DC04C0E115}" destId="{80B21712-21E3-40A7-84BE-84E2ADB61506}" srcOrd="0" destOrd="0" presId="urn:microsoft.com/office/officeart/2005/8/layout/hList1"/>
    <dgm:cxn modelId="{CA9B5A55-F09B-4CEA-BD54-2F814A07C142}" type="presParOf" srcId="{32230A1D-AF57-4D65-8545-DEC4F52C1BE6}" destId="{F3B23402-6BC6-4FD3-A6A5-2591C1B3C302}" srcOrd="0" destOrd="0" presId="urn:microsoft.com/office/officeart/2005/8/layout/hList1"/>
    <dgm:cxn modelId="{E8096295-DAAB-4444-8274-3CDA51988256}" type="presParOf" srcId="{F3B23402-6BC6-4FD3-A6A5-2591C1B3C302}" destId="{650DB3DC-E09A-4309-9ED2-26F032654423}" srcOrd="0" destOrd="0" presId="urn:microsoft.com/office/officeart/2005/8/layout/hList1"/>
    <dgm:cxn modelId="{6120408A-5C20-4B84-B390-7855742C4031}" type="presParOf" srcId="{F3B23402-6BC6-4FD3-A6A5-2591C1B3C302}" destId="{E56BD7C6-8D2D-4692-9AA4-D9F68CC12419}" srcOrd="1" destOrd="0" presId="urn:microsoft.com/office/officeart/2005/8/layout/hList1"/>
    <dgm:cxn modelId="{330F5796-B8A1-443F-962D-C7A609A2ACA8}" type="presParOf" srcId="{32230A1D-AF57-4D65-8545-DEC4F52C1BE6}" destId="{E44B4131-7964-4B05-87D8-790384A87CEF}" srcOrd="1" destOrd="0" presId="urn:microsoft.com/office/officeart/2005/8/layout/hList1"/>
    <dgm:cxn modelId="{B3AD13B0-416A-435D-8486-0ED9454FF3A4}" type="presParOf" srcId="{32230A1D-AF57-4D65-8545-DEC4F52C1BE6}" destId="{BB17C22F-D2CC-40E0-8A5D-3362F77DE91E}" srcOrd="2" destOrd="0" presId="urn:microsoft.com/office/officeart/2005/8/layout/hList1"/>
    <dgm:cxn modelId="{495EBEBE-E57F-468F-9E5A-5438532B07EC}" type="presParOf" srcId="{BB17C22F-D2CC-40E0-8A5D-3362F77DE91E}" destId="{5AB475DD-5E5D-416B-B45C-F5F9839057F2}" srcOrd="0" destOrd="0" presId="urn:microsoft.com/office/officeart/2005/8/layout/hList1"/>
    <dgm:cxn modelId="{65DFB56F-138F-4FBF-8AE7-777A9FD165DF}" type="presParOf" srcId="{BB17C22F-D2CC-40E0-8A5D-3362F77DE91E}" destId="{2D127950-DE55-46DB-80B7-139D896D5E67}" srcOrd="1" destOrd="0" presId="urn:microsoft.com/office/officeart/2005/8/layout/hList1"/>
    <dgm:cxn modelId="{F14F0EB6-D16E-4C3D-9DB5-DA1BB8FD5480}" type="presParOf" srcId="{32230A1D-AF57-4D65-8545-DEC4F52C1BE6}" destId="{6531ADBC-5F91-42A4-91F5-69142ED217F2}" srcOrd="3" destOrd="0" presId="urn:microsoft.com/office/officeart/2005/8/layout/hList1"/>
    <dgm:cxn modelId="{358671DD-E94F-43C4-8B38-1F6B6FCB763E}" type="presParOf" srcId="{32230A1D-AF57-4D65-8545-DEC4F52C1BE6}" destId="{ED0F769A-2C8A-4743-9A08-06BFAC4D3A71}" srcOrd="4" destOrd="0" presId="urn:microsoft.com/office/officeart/2005/8/layout/hList1"/>
    <dgm:cxn modelId="{043F2E5F-719D-4C34-B0F4-BF15298993CA}" type="presParOf" srcId="{ED0F769A-2C8A-4743-9A08-06BFAC4D3A71}" destId="{6B17E149-804B-4721-84C0-E6A80582A07A}" srcOrd="0" destOrd="0" presId="urn:microsoft.com/office/officeart/2005/8/layout/hList1"/>
    <dgm:cxn modelId="{86588617-8E3E-4B70-AE03-469E40C2796E}" type="presParOf" srcId="{ED0F769A-2C8A-4743-9A08-06BFAC4D3A71}" destId="{80B21712-21E3-40A7-84BE-84E2ADB61506}" srcOrd="1" destOrd="0" presId="urn:microsoft.com/office/officeart/2005/8/layout/hList1"/>
    <dgm:cxn modelId="{9717323A-FF24-4A8F-BDCD-B956C987F233}" type="presParOf" srcId="{32230A1D-AF57-4D65-8545-DEC4F52C1BE6}" destId="{831F08CF-CB63-4557-89B8-F9898DBC1764}" srcOrd="5" destOrd="0" presId="urn:microsoft.com/office/officeart/2005/8/layout/hList1"/>
    <dgm:cxn modelId="{94F23205-29C3-4E59-BA9B-E244AF1FA9C2}" type="presParOf" srcId="{32230A1D-AF57-4D65-8545-DEC4F52C1BE6}" destId="{3DFDAA77-2898-4B1B-A3C3-98CC49252252}" srcOrd="6" destOrd="0" presId="urn:microsoft.com/office/officeart/2005/8/layout/hList1"/>
    <dgm:cxn modelId="{864673A0-7976-4DFC-9012-2E94923C230A}" type="presParOf" srcId="{3DFDAA77-2898-4B1B-A3C3-98CC49252252}" destId="{75827222-54AE-4CD2-9FC0-D532A5088773}" srcOrd="0" destOrd="0" presId="urn:microsoft.com/office/officeart/2005/8/layout/hList1"/>
    <dgm:cxn modelId="{7EC06E57-A741-411D-B497-39F6124D054F}" type="presParOf" srcId="{3DFDAA77-2898-4B1B-A3C3-98CC49252252}" destId="{0897BAD7-3113-4900-AC6D-8C10F408FC9D}" srcOrd="1" destOrd="0" presId="urn:microsoft.com/office/officeart/2005/8/layout/hList1"/>
    <dgm:cxn modelId="{AF7CCD38-6CFC-4950-BA55-36676A650673}" type="presParOf" srcId="{32230A1D-AF57-4D65-8545-DEC4F52C1BE6}" destId="{92C3D3EE-5724-4966-AAA3-117DE0413D33}" srcOrd="7" destOrd="0" presId="urn:microsoft.com/office/officeart/2005/8/layout/hList1"/>
    <dgm:cxn modelId="{D0529A80-D113-4A10-BBD0-C5114EA7B056}" type="presParOf" srcId="{32230A1D-AF57-4D65-8545-DEC4F52C1BE6}" destId="{1ACFF2CB-5243-4072-A5CB-D1C8E27C5397}" srcOrd="8" destOrd="0" presId="urn:microsoft.com/office/officeart/2005/8/layout/hList1"/>
    <dgm:cxn modelId="{059847FD-E7C7-4D84-984F-899F38F07180}" type="presParOf" srcId="{1ACFF2CB-5243-4072-A5CB-D1C8E27C5397}" destId="{E4A4254B-4C92-48E5-9648-F29AE56BC6A0}" srcOrd="0" destOrd="0" presId="urn:microsoft.com/office/officeart/2005/8/layout/hList1"/>
    <dgm:cxn modelId="{D6A7A4B6-41E7-4ACC-88D4-6A1BE4B8D377}" type="presParOf" srcId="{1ACFF2CB-5243-4072-A5CB-D1C8E27C5397}" destId="{440EB5F9-1AF2-4840-AF5C-C7DF8B539EDF}"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BF26FA-4DE2-4CAD-A835-E5616B2E0006}">
      <dsp:nvSpPr>
        <dsp:cNvPr id="0" name=""/>
        <dsp:cNvSpPr/>
      </dsp:nvSpPr>
      <dsp:spPr>
        <a:xfrm>
          <a:off x="2103120" y="1595"/>
          <a:ext cx="8412480" cy="826407"/>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09908" rIns="163225" bIns="209908" numCol="1" spcCol="1270" anchor="ctr" anchorCtr="0">
          <a:noAutofit/>
        </a:bodyPr>
        <a:lstStyle/>
        <a:p>
          <a:pPr marL="0" lvl="0" indent="0" algn="l" defTabSz="622300">
            <a:lnSpc>
              <a:spcPct val="90000"/>
            </a:lnSpc>
            <a:spcBef>
              <a:spcPct val="0"/>
            </a:spcBef>
            <a:spcAft>
              <a:spcPct val="35000"/>
            </a:spcAft>
            <a:buNone/>
          </a:pPr>
          <a:r>
            <a:rPr lang="en-GB" sz="1400" kern="1200" dirty="0"/>
            <a:t>Define some of the key elements of good governance and why it is important in the context of gender-responsive adaptation planning.</a:t>
          </a:r>
          <a:endParaRPr lang="en-US" sz="1400" kern="1200" dirty="0"/>
        </a:p>
      </dsp:txBody>
      <dsp:txXfrm>
        <a:off x="2103120" y="1595"/>
        <a:ext cx="8412480" cy="826407"/>
      </dsp:txXfrm>
    </dsp:sp>
    <dsp:sp modelId="{F7525587-4D06-47EF-8F57-843BE347C48C}">
      <dsp:nvSpPr>
        <dsp:cNvPr id="0" name=""/>
        <dsp:cNvSpPr/>
      </dsp:nvSpPr>
      <dsp:spPr>
        <a:xfrm>
          <a:off x="0" y="1595"/>
          <a:ext cx="2103120" cy="826407"/>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631" rIns="111290" bIns="81631" numCol="1" spcCol="1270" anchor="ctr" anchorCtr="0">
          <a:noAutofit/>
        </a:bodyPr>
        <a:lstStyle/>
        <a:p>
          <a:pPr marL="0" lvl="0" indent="0" algn="ctr" defTabSz="800100">
            <a:lnSpc>
              <a:spcPct val="90000"/>
            </a:lnSpc>
            <a:spcBef>
              <a:spcPct val="0"/>
            </a:spcBef>
            <a:spcAft>
              <a:spcPct val="35000"/>
            </a:spcAft>
            <a:buNone/>
          </a:pPr>
          <a:r>
            <a:rPr lang="en-US" sz="1800" kern="1200" dirty="0"/>
            <a:t>Define</a:t>
          </a:r>
        </a:p>
      </dsp:txBody>
      <dsp:txXfrm>
        <a:off x="0" y="1595"/>
        <a:ext cx="2103120" cy="826407"/>
      </dsp:txXfrm>
    </dsp:sp>
    <dsp:sp modelId="{D0D003CC-BB6A-466A-8851-2B794A124B30}">
      <dsp:nvSpPr>
        <dsp:cNvPr id="0" name=""/>
        <dsp:cNvSpPr/>
      </dsp:nvSpPr>
      <dsp:spPr>
        <a:xfrm>
          <a:off x="2103120" y="877587"/>
          <a:ext cx="8412480" cy="826407"/>
        </a:xfrm>
        <a:prstGeom prst="rect">
          <a:avLst/>
        </a:prstGeom>
        <a:solidFill>
          <a:schemeClr val="accent5">
            <a:tint val="40000"/>
            <a:alpha val="90000"/>
            <a:hueOff val="-2246587"/>
            <a:satOff val="-7611"/>
            <a:lumOff val="-976"/>
            <a:alphaOff val="0"/>
          </a:schemeClr>
        </a:solidFill>
        <a:ln w="12700" cap="flat" cmpd="sng" algn="ctr">
          <a:solidFill>
            <a:schemeClr val="accent5">
              <a:tint val="40000"/>
              <a:alpha val="90000"/>
              <a:hueOff val="-2246587"/>
              <a:satOff val="-7611"/>
              <a:lumOff val="-97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09908" rIns="163225" bIns="209908" numCol="1" spcCol="1270" anchor="ctr" anchorCtr="0">
          <a:noAutofit/>
        </a:bodyPr>
        <a:lstStyle/>
        <a:p>
          <a:pPr marL="0" lvl="0" indent="0" algn="l" defTabSz="622300">
            <a:lnSpc>
              <a:spcPct val="90000"/>
            </a:lnSpc>
            <a:spcBef>
              <a:spcPct val="0"/>
            </a:spcBef>
            <a:spcAft>
              <a:spcPct val="35000"/>
            </a:spcAft>
            <a:buNone/>
          </a:pPr>
          <a:r>
            <a:rPr lang="en-GB" sz="1400" kern="1200" dirty="0"/>
            <a:t>Explain what is meant by gender-responsive adaptation.</a:t>
          </a:r>
          <a:endParaRPr lang="en-US" sz="1400" kern="1200" dirty="0"/>
        </a:p>
      </dsp:txBody>
      <dsp:txXfrm>
        <a:off x="2103120" y="877587"/>
        <a:ext cx="8412480" cy="826407"/>
      </dsp:txXfrm>
    </dsp:sp>
    <dsp:sp modelId="{1AC721FB-EFDA-4735-BAE4-31E0073C35D7}">
      <dsp:nvSpPr>
        <dsp:cNvPr id="0" name=""/>
        <dsp:cNvSpPr/>
      </dsp:nvSpPr>
      <dsp:spPr>
        <a:xfrm>
          <a:off x="0" y="877587"/>
          <a:ext cx="2103120" cy="826407"/>
        </a:xfrm>
        <a:prstGeom prst="rect">
          <a:avLst/>
        </a:prstGeom>
        <a:solidFill>
          <a:schemeClr val="accent5">
            <a:hueOff val="-2252848"/>
            <a:satOff val="-5806"/>
            <a:lumOff val="-3922"/>
            <a:alphaOff val="0"/>
          </a:schemeClr>
        </a:solidFill>
        <a:ln w="12700" cap="flat" cmpd="sng" algn="ctr">
          <a:solidFill>
            <a:schemeClr val="accent5">
              <a:hueOff val="-2252848"/>
              <a:satOff val="-5806"/>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631" rIns="111290" bIns="81631" numCol="1" spcCol="1270" anchor="ctr" anchorCtr="0">
          <a:noAutofit/>
        </a:bodyPr>
        <a:lstStyle/>
        <a:p>
          <a:pPr marL="0" lvl="0" indent="0" algn="ctr" defTabSz="800100">
            <a:lnSpc>
              <a:spcPct val="90000"/>
            </a:lnSpc>
            <a:spcBef>
              <a:spcPct val="0"/>
            </a:spcBef>
            <a:spcAft>
              <a:spcPct val="35000"/>
            </a:spcAft>
            <a:buNone/>
          </a:pPr>
          <a:r>
            <a:rPr lang="en-US" sz="1800" kern="1200" dirty="0"/>
            <a:t>Explain</a:t>
          </a:r>
        </a:p>
      </dsp:txBody>
      <dsp:txXfrm>
        <a:off x="0" y="877587"/>
        <a:ext cx="2103120" cy="826407"/>
      </dsp:txXfrm>
    </dsp:sp>
    <dsp:sp modelId="{26E78F6B-57A8-4931-81C7-29F5A621CE7A}">
      <dsp:nvSpPr>
        <dsp:cNvPr id="0" name=""/>
        <dsp:cNvSpPr/>
      </dsp:nvSpPr>
      <dsp:spPr>
        <a:xfrm>
          <a:off x="2103120" y="1753579"/>
          <a:ext cx="8412480" cy="826407"/>
        </a:xfrm>
        <a:prstGeom prst="rect">
          <a:avLst/>
        </a:prstGeom>
        <a:solidFill>
          <a:schemeClr val="accent5">
            <a:tint val="40000"/>
            <a:alpha val="90000"/>
            <a:hueOff val="-4493175"/>
            <a:satOff val="-15221"/>
            <a:lumOff val="-1952"/>
            <a:alphaOff val="0"/>
          </a:schemeClr>
        </a:solidFill>
        <a:ln w="12700" cap="flat" cmpd="sng" algn="ctr">
          <a:solidFill>
            <a:schemeClr val="accent5">
              <a:tint val="40000"/>
              <a:alpha val="90000"/>
              <a:hueOff val="-4493175"/>
              <a:satOff val="-15221"/>
              <a:lumOff val="-195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09908" rIns="163225" bIns="209908" numCol="1" spcCol="1270" anchor="ctr" anchorCtr="0">
          <a:noAutofit/>
        </a:bodyPr>
        <a:lstStyle/>
        <a:p>
          <a:pPr marL="0" lvl="0" indent="0" algn="l" defTabSz="622300">
            <a:lnSpc>
              <a:spcPct val="90000"/>
            </a:lnSpc>
            <a:spcBef>
              <a:spcPct val="0"/>
            </a:spcBef>
            <a:spcAft>
              <a:spcPct val="35000"/>
            </a:spcAft>
            <a:buNone/>
          </a:pPr>
          <a:r>
            <a:rPr lang="en-GB" sz="1400" kern="1200" dirty="0"/>
            <a:t>List examples of actions that can be taken to mainstream gender into an adaptation plan. </a:t>
          </a:r>
          <a:endParaRPr lang="en-US" sz="1400" kern="1200" dirty="0"/>
        </a:p>
      </dsp:txBody>
      <dsp:txXfrm>
        <a:off x="2103120" y="1753579"/>
        <a:ext cx="8412480" cy="826407"/>
      </dsp:txXfrm>
    </dsp:sp>
    <dsp:sp modelId="{F1D21452-77E2-49E3-997B-8E8EA13E1EF3}">
      <dsp:nvSpPr>
        <dsp:cNvPr id="0" name=""/>
        <dsp:cNvSpPr/>
      </dsp:nvSpPr>
      <dsp:spPr>
        <a:xfrm>
          <a:off x="0" y="1753579"/>
          <a:ext cx="2103120" cy="826407"/>
        </a:xfrm>
        <a:prstGeom prst="rect">
          <a:avLst/>
        </a:prstGeom>
        <a:solidFill>
          <a:schemeClr val="accent5">
            <a:hueOff val="-4505695"/>
            <a:satOff val="-11613"/>
            <a:lumOff val="-7843"/>
            <a:alphaOff val="0"/>
          </a:schemeClr>
        </a:solidFill>
        <a:ln w="12700" cap="flat" cmpd="sng" algn="ctr">
          <a:solidFill>
            <a:schemeClr val="accent5">
              <a:hueOff val="-4505695"/>
              <a:satOff val="-11613"/>
              <a:lumOff val="-784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631" rIns="111290" bIns="81631" numCol="1" spcCol="1270" anchor="ctr" anchorCtr="0">
          <a:noAutofit/>
        </a:bodyPr>
        <a:lstStyle/>
        <a:p>
          <a:pPr marL="0" lvl="0" indent="0" algn="ctr" defTabSz="800100">
            <a:lnSpc>
              <a:spcPct val="90000"/>
            </a:lnSpc>
            <a:spcBef>
              <a:spcPct val="0"/>
            </a:spcBef>
            <a:spcAft>
              <a:spcPct val="35000"/>
            </a:spcAft>
            <a:buNone/>
          </a:pPr>
          <a:r>
            <a:rPr lang="en-US" sz="1800" kern="1200" dirty="0"/>
            <a:t>List</a:t>
          </a:r>
        </a:p>
      </dsp:txBody>
      <dsp:txXfrm>
        <a:off x="0" y="1753579"/>
        <a:ext cx="2103120" cy="826407"/>
      </dsp:txXfrm>
    </dsp:sp>
    <dsp:sp modelId="{834458D6-C70A-4F74-9CDA-BC4D138F8C06}">
      <dsp:nvSpPr>
        <dsp:cNvPr id="0" name=""/>
        <dsp:cNvSpPr/>
      </dsp:nvSpPr>
      <dsp:spPr>
        <a:xfrm>
          <a:off x="2103120" y="2629571"/>
          <a:ext cx="8412480" cy="826407"/>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09908" rIns="163225" bIns="209908" numCol="1" spcCol="1270" anchor="ctr" anchorCtr="0">
          <a:noAutofit/>
        </a:bodyPr>
        <a:lstStyle/>
        <a:p>
          <a:pPr marL="0" lvl="0" indent="0" algn="l" defTabSz="622300">
            <a:lnSpc>
              <a:spcPct val="90000"/>
            </a:lnSpc>
            <a:spcBef>
              <a:spcPct val="0"/>
            </a:spcBef>
            <a:spcAft>
              <a:spcPct val="35000"/>
            </a:spcAft>
            <a:buNone/>
          </a:pPr>
          <a:r>
            <a:rPr lang="en-GB" sz="1400" kern="1200" dirty="0"/>
            <a:t>Identify the roles of different stakeholders in supporting a gender-responsive approach to adaptation planning in the agriculture sectors.</a:t>
          </a:r>
          <a:endParaRPr lang="en-US" sz="1400" kern="1200" dirty="0"/>
        </a:p>
      </dsp:txBody>
      <dsp:txXfrm>
        <a:off x="2103120" y="2629571"/>
        <a:ext cx="8412480" cy="826407"/>
      </dsp:txXfrm>
    </dsp:sp>
    <dsp:sp modelId="{F1A1563A-913E-419E-AC6E-BCB042A030FE}">
      <dsp:nvSpPr>
        <dsp:cNvPr id="0" name=""/>
        <dsp:cNvSpPr/>
      </dsp:nvSpPr>
      <dsp:spPr>
        <a:xfrm>
          <a:off x="0" y="2629571"/>
          <a:ext cx="2103120" cy="826407"/>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631" rIns="111290" bIns="81631" numCol="1" spcCol="1270" anchor="ctr" anchorCtr="0">
          <a:noAutofit/>
        </a:bodyPr>
        <a:lstStyle/>
        <a:p>
          <a:pPr marL="0" lvl="0" indent="0" algn="ctr" defTabSz="800100">
            <a:lnSpc>
              <a:spcPct val="90000"/>
            </a:lnSpc>
            <a:spcBef>
              <a:spcPct val="0"/>
            </a:spcBef>
            <a:spcAft>
              <a:spcPct val="35000"/>
            </a:spcAft>
            <a:buNone/>
          </a:pPr>
          <a:r>
            <a:rPr lang="en-US" sz="1800" kern="1200" dirty="0"/>
            <a:t>Identify</a:t>
          </a:r>
        </a:p>
      </dsp:txBody>
      <dsp:txXfrm>
        <a:off x="0" y="2629571"/>
        <a:ext cx="2103120" cy="8264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E5AFBB-1135-40DD-B948-67530BAC3BF6}">
      <dsp:nvSpPr>
        <dsp:cNvPr id="0" name=""/>
        <dsp:cNvSpPr/>
      </dsp:nvSpPr>
      <dsp:spPr>
        <a:xfrm>
          <a:off x="888980" y="2633"/>
          <a:ext cx="2706699" cy="162401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kern="1200" dirty="0"/>
            <a:t>Participation </a:t>
          </a:r>
        </a:p>
        <a:p>
          <a:pPr marL="114300" lvl="1" indent="-114300" algn="l" defTabSz="577850">
            <a:lnSpc>
              <a:spcPct val="90000"/>
            </a:lnSpc>
            <a:spcBef>
              <a:spcPct val="0"/>
            </a:spcBef>
            <a:spcAft>
              <a:spcPct val="15000"/>
            </a:spcAft>
            <a:buChar char="•"/>
          </a:pPr>
          <a:r>
            <a:rPr lang="en-GB" sz="1300" kern="1200" dirty="0"/>
            <a:t>Process of communication, having a role in decisions </a:t>
          </a:r>
        </a:p>
      </dsp:txBody>
      <dsp:txXfrm>
        <a:off x="888980" y="2633"/>
        <a:ext cx="2706699" cy="1624019"/>
      </dsp:txXfrm>
    </dsp:sp>
    <dsp:sp modelId="{78B11D04-2379-4BEA-AEDC-4F07A4296298}">
      <dsp:nvSpPr>
        <dsp:cNvPr id="0" name=""/>
        <dsp:cNvSpPr/>
      </dsp:nvSpPr>
      <dsp:spPr>
        <a:xfrm>
          <a:off x="3866350" y="2633"/>
          <a:ext cx="2706699" cy="1624019"/>
        </a:xfrm>
        <a:prstGeom prst="rect">
          <a:avLst/>
        </a:prstGeom>
        <a:solidFill>
          <a:schemeClr val="accent5">
            <a:hueOff val="-844818"/>
            <a:satOff val="-2177"/>
            <a:lumOff val="-1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kern="1200" dirty="0"/>
            <a:t>Empowerment</a:t>
          </a:r>
        </a:p>
        <a:p>
          <a:pPr marL="114300" lvl="1" indent="-114300" algn="l" defTabSz="577850">
            <a:lnSpc>
              <a:spcPct val="90000"/>
            </a:lnSpc>
            <a:spcBef>
              <a:spcPct val="0"/>
            </a:spcBef>
            <a:spcAft>
              <a:spcPct val="15000"/>
            </a:spcAft>
            <a:buChar char="•"/>
          </a:pPr>
          <a:r>
            <a:rPr lang="en-GB" sz="1300" kern="1200" dirty="0"/>
            <a:t>Process leading to greater awareness, participation, decision-making power and control</a:t>
          </a:r>
        </a:p>
      </dsp:txBody>
      <dsp:txXfrm>
        <a:off x="3866350" y="2633"/>
        <a:ext cx="2706699" cy="1624019"/>
      </dsp:txXfrm>
    </dsp:sp>
    <dsp:sp modelId="{407CB026-207A-478A-AB68-B60671376C57}">
      <dsp:nvSpPr>
        <dsp:cNvPr id="0" name=""/>
        <dsp:cNvSpPr/>
      </dsp:nvSpPr>
      <dsp:spPr>
        <a:xfrm>
          <a:off x="6843719" y="2633"/>
          <a:ext cx="2706699" cy="1624019"/>
        </a:xfrm>
        <a:prstGeom prst="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kern="1200" dirty="0"/>
            <a:t>Responsiveness</a:t>
          </a:r>
        </a:p>
        <a:p>
          <a:pPr marL="114300" lvl="1" indent="-114300" algn="l" defTabSz="577850">
            <a:lnSpc>
              <a:spcPct val="90000"/>
            </a:lnSpc>
            <a:spcBef>
              <a:spcPct val="0"/>
            </a:spcBef>
            <a:spcAft>
              <a:spcPct val="15000"/>
            </a:spcAft>
            <a:buChar char="•"/>
          </a:pPr>
          <a:r>
            <a:rPr lang="en-GB" sz="1300" kern="1200" dirty="0"/>
            <a:t>Institutions have full knowledge of, and respond to, the needs and priorities of target groups</a:t>
          </a:r>
        </a:p>
      </dsp:txBody>
      <dsp:txXfrm>
        <a:off x="6843719" y="2633"/>
        <a:ext cx="2706699" cy="1624019"/>
      </dsp:txXfrm>
    </dsp:sp>
    <dsp:sp modelId="{BD763C03-C84C-4E5D-AB48-007FEFCF7104}">
      <dsp:nvSpPr>
        <dsp:cNvPr id="0" name=""/>
        <dsp:cNvSpPr/>
      </dsp:nvSpPr>
      <dsp:spPr>
        <a:xfrm>
          <a:off x="888980" y="1897323"/>
          <a:ext cx="2706699" cy="1624019"/>
        </a:xfrm>
        <a:prstGeom prst="rect">
          <a:avLst/>
        </a:prstGeom>
        <a:solidFill>
          <a:schemeClr val="accent5">
            <a:hueOff val="-2534453"/>
            <a:satOff val="-6532"/>
            <a:lumOff val="-4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kern="1200" dirty="0"/>
            <a:t>Consensus-oriented</a:t>
          </a:r>
        </a:p>
        <a:p>
          <a:pPr marL="114300" lvl="1" indent="-114300" algn="l" defTabSz="577850">
            <a:lnSpc>
              <a:spcPct val="90000"/>
            </a:lnSpc>
            <a:spcBef>
              <a:spcPct val="0"/>
            </a:spcBef>
            <a:spcAft>
              <a:spcPct val="15000"/>
            </a:spcAft>
            <a:buChar char="•"/>
          </a:pPr>
          <a:r>
            <a:rPr lang="en-GB" sz="1300" kern="1200" dirty="0"/>
            <a:t>Consider different viewpoints to reach broad-based agreement on how to proceed in best interests of women and men</a:t>
          </a:r>
        </a:p>
      </dsp:txBody>
      <dsp:txXfrm>
        <a:off x="888980" y="1897323"/>
        <a:ext cx="2706699" cy="1624019"/>
      </dsp:txXfrm>
    </dsp:sp>
    <dsp:sp modelId="{3FAD6602-0A07-4428-BD1E-5EED479EB5C9}">
      <dsp:nvSpPr>
        <dsp:cNvPr id="0" name=""/>
        <dsp:cNvSpPr/>
      </dsp:nvSpPr>
      <dsp:spPr>
        <a:xfrm>
          <a:off x="3866350" y="1897323"/>
          <a:ext cx="2706699" cy="1624019"/>
        </a:xfrm>
        <a:prstGeom prst="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kern="1200" dirty="0"/>
            <a:t>Inclusiveness</a:t>
          </a:r>
        </a:p>
        <a:p>
          <a:pPr marL="114300" lvl="1" indent="-114300" algn="l" defTabSz="577850">
            <a:lnSpc>
              <a:spcPct val="90000"/>
            </a:lnSpc>
            <a:spcBef>
              <a:spcPct val="0"/>
            </a:spcBef>
            <a:spcAft>
              <a:spcPct val="15000"/>
            </a:spcAft>
            <a:buChar char="•"/>
          </a:pPr>
          <a:r>
            <a:rPr lang="en-GB" sz="1300" kern="1200" dirty="0"/>
            <a:t>Involve a selection of people from key stakeholder organizations</a:t>
          </a:r>
        </a:p>
      </dsp:txBody>
      <dsp:txXfrm>
        <a:off x="3866350" y="1897323"/>
        <a:ext cx="2706699" cy="1624019"/>
      </dsp:txXfrm>
    </dsp:sp>
    <dsp:sp modelId="{F6893B79-3E6B-4049-B125-673CFB8AB6DE}">
      <dsp:nvSpPr>
        <dsp:cNvPr id="0" name=""/>
        <dsp:cNvSpPr/>
      </dsp:nvSpPr>
      <dsp:spPr>
        <a:xfrm>
          <a:off x="6843719" y="1897323"/>
          <a:ext cx="2706699" cy="1624019"/>
        </a:xfrm>
        <a:prstGeom prst="rect">
          <a:avLst/>
        </a:prstGeom>
        <a:solidFill>
          <a:schemeClr val="accent5">
            <a:hueOff val="-4224089"/>
            <a:satOff val="-10887"/>
            <a:lumOff val="-7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kern="1200" dirty="0"/>
            <a:t>Equality</a:t>
          </a:r>
        </a:p>
        <a:p>
          <a:pPr marL="114300" lvl="1" indent="-114300" algn="l" defTabSz="577850">
            <a:lnSpc>
              <a:spcPct val="90000"/>
            </a:lnSpc>
            <a:spcBef>
              <a:spcPct val="0"/>
            </a:spcBef>
            <a:spcAft>
              <a:spcPct val="15000"/>
            </a:spcAft>
            <a:buChar char="•"/>
          </a:pPr>
          <a:r>
            <a:rPr lang="en-GB" sz="1300" kern="1200" dirty="0"/>
            <a:t>Policy measures address structural inequalities, including gender inequality</a:t>
          </a:r>
        </a:p>
      </dsp:txBody>
      <dsp:txXfrm>
        <a:off x="6843719" y="1897323"/>
        <a:ext cx="2706699" cy="1624019"/>
      </dsp:txXfrm>
    </dsp:sp>
    <dsp:sp modelId="{9CE7BC02-EE51-414D-83BE-9E1160D944B3}">
      <dsp:nvSpPr>
        <dsp:cNvPr id="0" name=""/>
        <dsp:cNvSpPr/>
      </dsp:nvSpPr>
      <dsp:spPr>
        <a:xfrm>
          <a:off x="888980" y="3792013"/>
          <a:ext cx="2706699" cy="1624019"/>
        </a:xfrm>
        <a:prstGeom prst="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kern="1200" dirty="0"/>
            <a:t>Non-discrimination</a:t>
          </a:r>
        </a:p>
        <a:p>
          <a:pPr marL="114300" lvl="1" indent="-114300" algn="l" defTabSz="577850">
            <a:lnSpc>
              <a:spcPct val="90000"/>
            </a:lnSpc>
            <a:spcBef>
              <a:spcPct val="0"/>
            </a:spcBef>
            <a:spcAft>
              <a:spcPct val="15000"/>
            </a:spcAft>
            <a:buChar char="•"/>
          </a:pPr>
          <a:r>
            <a:rPr lang="en-GB" sz="1300" kern="1200" dirty="0"/>
            <a:t>Making sure that a plan or policy does not reinforce any discriminatory practices by benefiting certain groups at the expense of others</a:t>
          </a:r>
        </a:p>
      </dsp:txBody>
      <dsp:txXfrm>
        <a:off x="888980" y="3792013"/>
        <a:ext cx="2706699" cy="1624019"/>
      </dsp:txXfrm>
    </dsp:sp>
    <dsp:sp modelId="{525BB2B4-7D55-4106-833F-594BED0171D4}">
      <dsp:nvSpPr>
        <dsp:cNvPr id="0" name=""/>
        <dsp:cNvSpPr/>
      </dsp:nvSpPr>
      <dsp:spPr>
        <a:xfrm>
          <a:off x="3866350" y="3792013"/>
          <a:ext cx="2706699" cy="1624019"/>
        </a:xfrm>
        <a:prstGeom prst="rect">
          <a:avLst/>
        </a:prstGeom>
        <a:solidFill>
          <a:schemeClr val="accent5">
            <a:hueOff val="-5913725"/>
            <a:satOff val="-15242"/>
            <a:lumOff val="-1029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kern="1200" dirty="0"/>
            <a:t>Transparency</a:t>
          </a:r>
        </a:p>
        <a:p>
          <a:pPr marL="114300" lvl="1" indent="-114300" algn="l" defTabSz="577850">
            <a:lnSpc>
              <a:spcPct val="90000"/>
            </a:lnSpc>
            <a:spcBef>
              <a:spcPct val="0"/>
            </a:spcBef>
            <a:spcAft>
              <a:spcPct val="15000"/>
            </a:spcAft>
            <a:buChar char="•"/>
          </a:pPr>
          <a:r>
            <a:rPr lang="en-GB" sz="1300" kern="1200" dirty="0"/>
            <a:t>Ensuring decisions are made and actions implemented in accordance with rules, norms and regulations that are known and understood by all whom they affect</a:t>
          </a:r>
        </a:p>
      </dsp:txBody>
      <dsp:txXfrm>
        <a:off x="3866350" y="3792013"/>
        <a:ext cx="2706699" cy="1624019"/>
      </dsp:txXfrm>
    </dsp:sp>
    <dsp:sp modelId="{2DD706F1-3D9C-4884-BA32-2835DF669917}">
      <dsp:nvSpPr>
        <dsp:cNvPr id="0" name=""/>
        <dsp:cNvSpPr/>
      </dsp:nvSpPr>
      <dsp:spPr>
        <a:xfrm>
          <a:off x="6843719" y="3792013"/>
          <a:ext cx="2706699" cy="1624019"/>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kern="1200" dirty="0"/>
            <a:t>Accountability</a:t>
          </a:r>
        </a:p>
        <a:p>
          <a:pPr marL="114300" lvl="1" indent="-114300" algn="l" defTabSz="577850">
            <a:lnSpc>
              <a:spcPct val="90000"/>
            </a:lnSpc>
            <a:spcBef>
              <a:spcPct val="0"/>
            </a:spcBef>
            <a:spcAft>
              <a:spcPct val="15000"/>
            </a:spcAft>
            <a:buChar char="•"/>
          </a:pPr>
          <a:r>
            <a:rPr lang="en-GB" sz="1300" kern="1200" dirty="0"/>
            <a:t>Individuals and organizations have an obligation to explain and justify decisions and actions to those affected</a:t>
          </a:r>
        </a:p>
      </dsp:txBody>
      <dsp:txXfrm>
        <a:off x="6843719" y="3792013"/>
        <a:ext cx="2706699" cy="162401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F76FA2-6D12-4733-91EE-90E41435A4D2}">
      <dsp:nvSpPr>
        <dsp:cNvPr id="0" name=""/>
        <dsp:cNvSpPr/>
      </dsp:nvSpPr>
      <dsp:spPr>
        <a:xfrm>
          <a:off x="-3961495" y="-608199"/>
          <a:ext cx="4721046" cy="4721046"/>
        </a:xfrm>
        <a:prstGeom prst="blockArc">
          <a:avLst>
            <a:gd name="adj1" fmla="val 18900000"/>
            <a:gd name="adj2" fmla="val 2700000"/>
            <a:gd name="adj3" fmla="val 458"/>
          </a:avLst>
        </a:pr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6D9ABB8-2015-4233-94C7-E423FE7E4B2E}">
      <dsp:nvSpPr>
        <dsp:cNvPr id="0" name=""/>
        <dsp:cNvSpPr/>
      </dsp:nvSpPr>
      <dsp:spPr>
        <a:xfrm>
          <a:off x="488457" y="350464"/>
          <a:ext cx="7465143" cy="70092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6363" tIns="48260" rIns="48260" bIns="48260" numCol="1" spcCol="1270" anchor="ctr" anchorCtr="0">
          <a:noAutofit/>
        </a:bodyPr>
        <a:lstStyle/>
        <a:p>
          <a:pPr marL="0" lvl="0" indent="0" algn="l" defTabSz="844550">
            <a:lnSpc>
              <a:spcPct val="90000"/>
            </a:lnSpc>
            <a:spcBef>
              <a:spcPct val="0"/>
            </a:spcBef>
            <a:spcAft>
              <a:spcPct val="35000"/>
            </a:spcAft>
            <a:buNone/>
          </a:pPr>
          <a:r>
            <a:rPr lang="en-US" sz="1900" kern="1200" dirty="0"/>
            <a:t>Recognition of gender </a:t>
          </a:r>
          <a:r>
            <a:rPr lang="en-US" sz="1900" b="1" u="none" kern="1200" dirty="0"/>
            <a:t>differences</a:t>
          </a:r>
          <a:r>
            <a:rPr lang="en-US" sz="1900" b="1" kern="1200" dirty="0"/>
            <a:t> in adaptation </a:t>
          </a:r>
          <a:r>
            <a:rPr lang="en-US" sz="1900" b="1" u="sng" kern="1200" dirty="0"/>
            <a:t>needs, opportunities and capacities</a:t>
          </a:r>
          <a:endParaRPr lang="en-GB" sz="1900" u="sng" kern="1200" dirty="0"/>
        </a:p>
      </dsp:txBody>
      <dsp:txXfrm>
        <a:off x="488457" y="350464"/>
        <a:ext cx="7465143" cy="700929"/>
      </dsp:txXfrm>
    </dsp:sp>
    <dsp:sp modelId="{DC76514E-2830-40DB-8EA5-766829A7C693}">
      <dsp:nvSpPr>
        <dsp:cNvPr id="0" name=""/>
        <dsp:cNvSpPr/>
      </dsp:nvSpPr>
      <dsp:spPr>
        <a:xfrm>
          <a:off x="50376" y="262848"/>
          <a:ext cx="876162" cy="876162"/>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F2B1E2B-3502-4AB0-88AC-76177C586B2A}">
      <dsp:nvSpPr>
        <dsp:cNvPr id="0" name=""/>
        <dsp:cNvSpPr/>
      </dsp:nvSpPr>
      <dsp:spPr>
        <a:xfrm>
          <a:off x="743244" y="1401859"/>
          <a:ext cx="7210355" cy="700929"/>
        </a:xfrm>
        <a:prstGeom prst="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6363" tIns="48260" rIns="48260" bIns="48260" numCol="1" spcCol="1270" anchor="ctr" anchorCtr="0">
          <a:noAutofit/>
        </a:bodyPr>
        <a:lstStyle/>
        <a:p>
          <a:pPr marL="0" lvl="0" indent="0" algn="l" defTabSz="844550">
            <a:lnSpc>
              <a:spcPct val="90000"/>
            </a:lnSpc>
            <a:spcBef>
              <a:spcPct val="0"/>
            </a:spcBef>
            <a:spcAft>
              <a:spcPct val="35000"/>
            </a:spcAft>
            <a:buNone/>
          </a:pPr>
          <a:r>
            <a:rPr lang="en-US" sz="1900" kern="1200" dirty="0"/>
            <a:t>Equitable </a:t>
          </a:r>
          <a:r>
            <a:rPr lang="en-US" sz="1900" b="1" u="sng" kern="1200" dirty="0"/>
            <a:t>participation and influence </a:t>
          </a:r>
          <a:r>
            <a:rPr lang="en-US" sz="1900" b="0" kern="1200" dirty="0"/>
            <a:t>by women and men in adaptation decision-making processes</a:t>
          </a:r>
          <a:endParaRPr lang="en-GB" sz="1900" b="0" kern="1200" dirty="0"/>
        </a:p>
      </dsp:txBody>
      <dsp:txXfrm>
        <a:off x="743244" y="1401859"/>
        <a:ext cx="7210355" cy="700929"/>
      </dsp:txXfrm>
    </dsp:sp>
    <dsp:sp modelId="{D4CF0E65-8117-43A6-88CB-221C5FFFDF17}">
      <dsp:nvSpPr>
        <dsp:cNvPr id="0" name=""/>
        <dsp:cNvSpPr/>
      </dsp:nvSpPr>
      <dsp:spPr>
        <a:xfrm>
          <a:off x="305163" y="1314242"/>
          <a:ext cx="876162" cy="876162"/>
        </a:xfrm>
        <a:prstGeom prst="ellipse">
          <a:avLst/>
        </a:prstGeom>
        <a:solidFill>
          <a:schemeClr val="lt1">
            <a:hueOff val="0"/>
            <a:satOff val="0"/>
            <a:lumOff val="0"/>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dsp:style>
    </dsp:sp>
    <dsp:sp modelId="{E6ABC7FA-BC8D-44D1-83F5-6CAEF0B3A774}">
      <dsp:nvSpPr>
        <dsp:cNvPr id="0" name=""/>
        <dsp:cNvSpPr/>
      </dsp:nvSpPr>
      <dsp:spPr>
        <a:xfrm>
          <a:off x="488457" y="2453253"/>
          <a:ext cx="7465143" cy="700929"/>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6363" tIns="48260" rIns="48260" bIns="48260" numCol="1" spcCol="1270" anchor="ctr" anchorCtr="0">
          <a:noAutofit/>
        </a:bodyPr>
        <a:lstStyle/>
        <a:p>
          <a:pPr marL="0" lvl="0" indent="0" algn="l" defTabSz="844550">
            <a:lnSpc>
              <a:spcPct val="90000"/>
            </a:lnSpc>
            <a:spcBef>
              <a:spcPct val="0"/>
            </a:spcBef>
            <a:spcAft>
              <a:spcPct val="35000"/>
            </a:spcAft>
            <a:buNone/>
          </a:pPr>
          <a:r>
            <a:rPr lang="en-US" sz="1900" kern="1200" dirty="0"/>
            <a:t>Equitable </a:t>
          </a:r>
          <a:r>
            <a:rPr lang="en-US" sz="1900" b="1" kern="1200" dirty="0"/>
            <a:t>access to </a:t>
          </a:r>
          <a:r>
            <a:rPr lang="en-US" sz="1900" b="1" u="sng" kern="1200" dirty="0"/>
            <a:t>financial resources and other benefits</a:t>
          </a:r>
          <a:r>
            <a:rPr lang="en-US" sz="1900" b="1" kern="1200" dirty="0"/>
            <a:t> </a:t>
          </a:r>
          <a:r>
            <a:rPr lang="en-US" sz="1900" b="0" kern="1200" dirty="0"/>
            <a:t>resulting from investments in adaptation between women and men</a:t>
          </a:r>
          <a:endParaRPr lang="en-GB" sz="1900" kern="1200" dirty="0"/>
        </a:p>
      </dsp:txBody>
      <dsp:txXfrm>
        <a:off x="488457" y="2453253"/>
        <a:ext cx="7465143" cy="700929"/>
      </dsp:txXfrm>
    </dsp:sp>
    <dsp:sp modelId="{DEEFC14B-C43B-4A6B-BE5A-B53D9A5E4040}">
      <dsp:nvSpPr>
        <dsp:cNvPr id="0" name=""/>
        <dsp:cNvSpPr/>
      </dsp:nvSpPr>
      <dsp:spPr>
        <a:xfrm>
          <a:off x="50376" y="2365637"/>
          <a:ext cx="876162" cy="876162"/>
        </a:xfrm>
        <a:prstGeom prst="ellipse">
          <a:avLst/>
        </a:prstGeom>
        <a:solidFill>
          <a:schemeClr val="lt1">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0DB3DC-E09A-4309-9ED2-26F032654423}">
      <dsp:nvSpPr>
        <dsp:cNvPr id="0" name=""/>
        <dsp:cNvSpPr/>
      </dsp:nvSpPr>
      <dsp:spPr>
        <a:xfrm>
          <a:off x="5179" y="463413"/>
          <a:ext cx="1985367" cy="760195"/>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GB" sz="1500" b="1" kern="1200" dirty="0">
              <a:latin typeface="+mn-lt"/>
              <a:ea typeface="Tahoma" panose="020B0604030504040204" pitchFamily="34" charset="0"/>
              <a:cs typeface="Tahoma" panose="020B0604030504040204" pitchFamily="34" charset="0"/>
            </a:rPr>
            <a:t>Addressing attitudes and improving knowledge</a:t>
          </a:r>
        </a:p>
      </dsp:txBody>
      <dsp:txXfrm>
        <a:off x="5179" y="463413"/>
        <a:ext cx="1985367" cy="760195"/>
      </dsp:txXfrm>
    </dsp:sp>
    <dsp:sp modelId="{E56BD7C6-8D2D-4692-9AA4-D9F68CC12419}">
      <dsp:nvSpPr>
        <dsp:cNvPr id="0" name=""/>
        <dsp:cNvSpPr/>
      </dsp:nvSpPr>
      <dsp:spPr>
        <a:xfrm>
          <a:off x="5179" y="1223609"/>
          <a:ext cx="1985367" cy="3312014"/>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GB" sz="1500" b="0" kern="1200" dirty="0">
              <a:solidFill>
                <a:schemeClr val="tx1"/>
              </a:solidFill>
              <a:latin typeface="+mn-lt"/>
              <a:ea typeface="Tahoma" panose="020B0604030504040204" pitchFamily="34" charset="0"/>
              <a:cs typeface="Tahoma" panose="020B0604030504040204" pitchFamily="34" charset="0"/>
            </a:rPr>
            <a:t>Clarifying values and attitudes around the importance of addressing gender issues in climate change adaptation</a:t>
          </a:r>
          <a:br>
            <a:rPr lang="en-GB" sz="1500" b="0" kern="1200" dirty="0">
              <a:solidFill>
                <a:schemeClr val="tx1"/>
              </a:solidFill>
              <a:latin typeface="+mn-lt"/>
              <a:ea typeface="Tahoma" panose="020B0604030504040204" pitchFamily="34" charset="0"/>
              <a:cs typeface="Tahoma" panose="020B0604030504040204" pitchFamily="34" charset="0"/>
            </a:rPr>
          </a:br>
          <a:r>
            <a:rPr lang="en-GB" sz="1500" b="0" kern="1200" dirty="0">
              <a:solidFill>
                <a:schemeClr val="tx1"/>
              </a:solidFill>
              <a:latin typeface="+mn-lt"/>
              <a:ea typeface="Tahoma" panose="020B0604030504040204" pitchFamily="34" charset="0"/>
              <a:cs typeface="Tahoma" panose="020B0604030504040204" pitchFamily="34" charset="0"/>
            </a:rPr>
            <a:t>(Unit 1.2)</a:t>
          </a:r>
          <a:endParaRPr lang="en-GB" sz="1500" kern="1200" dirty="0">
            <a:solidFill>
              <a:schemeClr val="tx1"/>
            </a:solidFill>
            <a:latin typeface="+mn-lt"/>
            <a:ea typeface="Tahoma" panose="020B0604030504040204" pitchFamily="34" charset="0"/>
            <a:cs typeface="Tahoma" panose="020B0604030504040204" pitchFamily="34" charset="0"/>
          </a:endParaRPr>
        </a:p>
        <a:p>
          <a:pPr marL="114300" lvl="1" indent="-114300" algn="l" defTabSz="666750">
            <a:lnSpc>
              <a:spcPct val="90000"/>
            </a:lnSpc>
            <a:spcBef>
              <a:spcPct val="0"/>
            </a:spcBef>
            <a:spcAft>
              <a:spcPct val="15000"/>
            </a:spcAft>
            <a:buChar char="•"/>
          </a:pPr>
          <a:r>
            <a:rPr lang="en-GB" sz="1500" b="0" kern="1200" dirty="0">
              <a:solidFill>
                <a:schemeClr val="tx1"/>
              </a:solidFill>
              <a:latin typeface="+mn-lt"/>
              <a:ea typeface="Tahoma" panose="020B0604030504040204" pitchFamily="34" charset="0"/>
              <a:cs typeface="Tahoma" panose="020B0604030504040204" pitchFamily="34" charset="0"/>
            </a:rPr>
            <a:t>Improving understanding of basic concepts for integrating gender in agricultural adaptation</a:t>
          </a:r>
          <a:br>
            <a:rPr lang="en-GB" sz="1500" b="0" kern="1200" dirty="0">
              <a:solidFill>
                <a:schemeClr val="tx1"/>
              </a:solidFill>
              <a:latin typeface="+mn-lt"/>
              <a:ea typeface="Tahoma" panose="020B0604030504040204" pitchFamily="34" charset="0"/>
              <a:cs typeface="Tahoma" panose="020B0604030504040204" pitchFamily="34" charset="0"/>
            </a:rPr>
          </a:br>
          <a:r>
            <a:rPr lang="en-GB" sz="1500" b="0" kern="1200" dirty="0">
              <a:solidFill>
                <a:schemeClr val="tx1"/>
              </a:solidFill>
              <a:latin typeface="+mn-lt"/>
              <a:ea typeface="Tahoma" panose="020B0604030504040204" pitchFamily="34" charset="0"/>
              <a:cs typeface="Tahoma" panose="020B0604030504040204" pitchFamily="34" charset="0"/>
            </a:rPr>
            <a:t>(Unit 1.2)</a:t>
          </a:r>
        </a:p>
      </dsp:txBody>
      <dsp:txXfrm>
        <a:off x="5179" y="1223609"/>
        <a:ext cx="1985367" cy="3312014"/>
      </dsp:txXfrm>
    </dsp:sp>
    <dsp:sp modelId="{5AB475DD-5E5D-416B-B45C-F5F9839057F2}">
      <dsp:nvSpPr>
        <dsp:cNvPr id="0" name=""/>
        <dsp:cNvSpPr/>
      </dsp:nvSpPr>
      <dsp:spPr>
        <a:xfrm>
          <a:off x="2268497" y="463413"/>
          <a:ext cx="1985367" cy="760195"/>
        </a:xfrm>
        <a:prstGeom prst="rect">
          <a:avLst/>
        </a:prstGeom>
        <a:solidFill>
          <a:schemeClr val="accent5">
            <a:hueOff val="-1689636"/>
            <a:satOff val="-4355"/>
            <a:lumOff val="-2941"/>
            <a:alphaOff val="0"/>
          </a:schemeClr>
        </a:solidFill>
        <a:ln w="12700" cap="flat" cmpd="sng" algn="ctr">
          <a:solidFill>
            <a:schemeClr val="accent5">
              <a:hueOff val="-1689636"/>
              <a:satOff val="-4355"/>
              <a:lumOff val="-2941"/>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GB" sz="1500" b="1" kern="1200" dirty="0">
              <a:latin typeface="+mn-lt"/>
              <a:ea typeface="Tahoma" panose="020B0604030504040204" pitchFamily="34" charset="0"/>
              <a:cs typeface="Tahoma" panose="020B0604030504040204" pitchFamily="34" charset="0"/>
            </a:rPr>
            <a:t>Ensuring a gender-responsive planning process</a:t>
          </a:r>
        </a:p>
      </dsp:txBody>
      <dsp:txXfrm>
        <a:off x="2268497" y="463413"/>
        <a:ext cx="1985367" cy="760195"/>
      </dsp:txXfrm>
    </dsp:sp>
    <dsp:sp modelId="{2D127950-DE55-46DB-80B7-139D896D5E67}">
      <dsp:nvSpPr>
        <dsp:cNvPr id="0" name=""/>
        <dsp:cNvSpPr/>
      </dsp:nvSpPr>
      <dsp:spPr>
        <a:xfrm>
          <a:off x="2268497" y="1223609"/>
          <a:ext cx="1985367" cy="3312014"/>
        </a:xfrm>
        <a:prstGeom prst="rect">
          <a:avLst/>
        </a:prstGeom>
        <a:solidFill>
          <a:schemeClr val="accent5">
            <a:tint val="40000"/>
            <a:alpha val="90000"/>
            <a:hueOff val="-1684941"/>
            <a:satOff val="-5708"/>
            <a:lumOff val="-732"/>
            <a:alphaOff val="0"/>
          </a:schemeClr>
        </a:solidFill>
        <a:ln w="12700" cap="flat" cmpd="sng" algn="ctr">
          <a:solidFill>
            <a:schemeClr val="accent5">
              <a:tint val="40000"/>
              <a:alpha val="90000"/>
              <a:hueOff val="-1684941"/>
              <a:satOff val="-5708"/>
              <a:lumOff val="-73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GB" sz="1500" b="0" kern="1200" dirty="0">
              <a:solidFill>
                <a:schemeClr val="tx1"/>
              </a:solidFill>
              <a:latin typeface="+mn-lt"/>
              <a:ea typeface="Tahoma" panose="020B0604030504040204" pitchFamily="34" charset="0"/>
              <a:cs typeface="Tahoma" panose="020B0604030504040204" pitchFamily="34" charset="0"/>
            </a:rPr>
            <a:t>Promoting principles of good governance</a:t>
          </a:r>
          <a:br>
            <a:rPr lang="en-GB" sz="1500" b="0" kern="1200" dirty="0">
              <a:solidFill>
                <a:schemeClr val="tx1"/>
              </a:solidFill>
              <a:latin typeface="+mn-lt"/>
              <a:ea typeface="Tahoma" panose="020B0604030504040204" pitchFamily="34" charset="0"/>
              <a:cs typeface="Tahoma" panose="020B0604030504040204" pitchFamily="34" charset="0"/>
            </a:rPr>
          </a:br>
          <a:r>
            <a:rPr lang="en-GB" sz="1500" b="0" kern="1200" dirty="0">
              <a:solidFill>
                <a:schemeClr val="tx1"/>
              </a:solidFill>
              <a:latin typeface="+mn-lt"/>
              <a:ea typeface="Tahoma" panose="020B0604030504040204" pitchFamily="34" charset="0"/>
              <a:cs typeface="Tahoma" panose="020B0604030504040204" pitchFamily="34" charset="0"/>
            </a:rPr>
            <a:t>(Unit 2.1)</a:t>
          </a:r>
          <a:endParaRPr lang="en-GB" sz="1500" kern="1200" dirty="0">
            <a:solidFill>
              <a:schemeClr val="tx1"/>
            </a:solidFill>
            <a:latin typeface="+mn-lt"/>
            <a:ea typeface="Tahoma" panose="020B0604030504040204" pitchFamily="34" charset="0"/>
            <a:cs typeface="Tahoma" panose="020B0604030504040204" pitchFamily="34" charset="0"/>
          </a:endParaRPr>
        </a:p>
        <a:p>
          <a:pPr marL="114300" lvl="1" indent="-114300" algn="l" defTabSz="666750">
            <a:lnSpc>
              <a:spcPct val="90000"/>
            </a:lnSpc>
            <a:spcBef>
              <a:spcPct val="0"/>
            </a:spcBef>
            <a:spcAft>
              <a:spcPct val="15000"/>
            </a:spcAft>
            <a:buChar char="•"/>
          </a:pPr>
          <a:r>
            <a:rPr lang="en-GB" sz="1500" b="0" kern="1200" dirty="0">
              <a:solidFill>
                <a:schemeClr val="tx1"/>
              </a:solidFill>
              <a:latin typeface="+mn-lt"/>
              <a:ea typeface="Tahoma" panose="020B0604030504040204" pitchFamily="34" charset="0"/>
              <a:cs typeface="Tahoma" panose="020B0604030504040204" pitchFamily="34" charset="0"/>
            </a:rPr>
            <a:t>Conducting inclusive stakeholder consultation and stocktaking to identify gender-responsive adaptation initiatives and gaps</a:t>
          </a:r>
          <a:br>
            <a:rPr lang="en-GB" sz="1500" b="0" kern="1200" dirty="0">
              <a:solidFill>
                <a:schemeClr val="tx1"/>
              </a:solidFill>
              <a:latin typeface="+mn-lt"/>
              <a:ea typeface="Tahoma" panose="020B0604030504040204" pitchFamily="34" charset="0"/>
              <a:cs typeface="Tahoma" panose="020B0604030504040204" pitchFamily="34" charset="0"/>
            </a:rPr>
          </a:br>
          <a:r>
            <a:rPr lang="en-GB" sz="1500" b="0" kern="1200" dirty="0">
              <a:solidFill>
                <a:schemeClr val="tx1"/>
              </a:solidFill>
              <a:latin typeface="+mn-lt"/>
              <a:ea typeface="Tahoma" panose="020B0604030504040204" pitchFamily="34" charset="0"/>
              <a:cs typeface="Tahoma" panose="020B0604030504040204" pitchFamily="34" charset="0"/>
            </a:rPr>
            <a:t>(Unit 2.2)</a:t>
          </a:r>
        </a:p>
      </dsp:txBody>
      <dsp:txXfrm>
        <a:off x="2268497" y="1223609"/>
        <a:ext cx="1985367" cy="3312014"/>
      </dsp:txXfrm>
    </dsp:sp>
    <dsp:sp modelId="{6B17E149-804B-4721-84C0-E6A80582A07A}">
      <dsp:nvSpPr>
        <dsp:cNvPr id="0" name=""/>
        <dsp:cNvSpPr/>
      </dsp:nvSpPr>
      <dsp:spPr>
        <a:xfrm>
          <a:off x="4531816" y="463413"/>
          <a:ext cx="1985367" cy="760195"/>
        </a:xfrm>
        <a:prstGeom prst="rect">
          <a:avLst/>
        </a:prstGeom>
        <a:solidFill>
          <a:schemeClr val="accent5">
            <a:hueOff val="-3379271"/>
            <a:satOff val="-8710"/>
            <a:lumOff val="-5883"/>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GB" sz="1500" b="1" kern="1200" dirty="0">
              <a:latin typeface="+mn-lt"/>
              <a:ea typeface="Tahoma" panose="020B0604030504040204" pitchFamily="34" charset="0"/>
              <a:cs typeface="Tahoma" panose="020B0604030504040204" pitchFamily="34" charset="0"/>
            </a:rPr>
            <a:t>Analysing the problem and solutions</a:t>
          </a:r>
        </a:p>
      </dsp:txBody>
      <dsp:txXfrm>
        <a:off x="4531816" y="463413"/>
        <a:ext cx="1985367" cy="760195"/>
      </dsp:txXfrm>
    </dsp:sp>
    <dsp:sp modelId="{80B21712-21E3-40A7-84BE-84E2ADB61506}">
      <dsp:nvSpPr>
        <dsp:cNvPr id="0" name=""/>
        <dsp:cNvSpPr/>
      </dsp:nvSpPr>
      <dsp:spPr>
        <a:xfrm>
          <a:off x="4531816" y="1223609"/>
          <a:ext cx="1985367" cy="3312014"/>
        </a:xfrm>
        <a:prstGeom prst="rect">
          <a:avLst/>
        </a:prstGeom>
        <a:solidFill>
          <a:schemeClr val="accent5">
            <a:tint val="40000"/>
            <a:alpha val="90000"/>
            <a:hueOff val="-3369881"/>
            <a:satOff val="-11416"/>
            <a:lumOff val="-1464"/>
            <a:alphaOff val="0"/>
          </a:schemeClr>
        </a:solidFill>
        <a:ln w="12700" cap="flat" cmpd="sng" algn="ctr">
          <a:solidFill>
            <a:schemeClr val="accent5">
              <a:tint val="40000"/>
              <a:alpha val="90000"/>
              <a:hueOff val="-3369881"/>
              <a:satOff val="-11416"/>
              <a:lumOff val="-146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GB" sz="1500" b="0" kern="1200" dirty="0">
              <a:solidFill>
                <a:schemeClr val="tx1"/>
              </a:solidFill>
              <a:latin typeface="+mn-lt"/>
              <a:ea typeface="Tahoma" panose="020B0604030504040204" pitchFamily="34" charset="0"/>
              <a:cs typeface="Tahoma" panose="020B0604030504040204" pitchFamily="34" charset="0"/>
            </a:rPr>
            <a:t>Conducting a gender analysis in the agriculture sector to inform the adaptation plan</a:t>
          </a:r>
        </a:p>
        <a:p>
          <a:pPr marL="114300" lvl="1" indent="-114300" algn="l" defTabSz="666750">
            <a:lnSpc>
              <a:spcPct val="90000"/>
            </a:lnSpc>
            <a:spcBef>
              <a:spcPct val="0"/>
            </a:spcBef>
            <a:spcAft>
              <a:spcPct val="15000"/>
            </a:spcAft>
            <a:buChar char="•"/>
          </a:pPr>
          <a:r>
            <a:rPr lang="en-GB" sz="1500" b="0" kern="1200" dirty="0">
              <a:solidFill>
                <a:schemeClr val="tx1"/>
              </a:solidFill>
              <a:latin typeface="+mn-lt"/>
              <a:ea typeface="Tahoma" panose="020B0604030504040204" pitchFamily="34" charset="0"/>
              <a:cs typeface="Tahoma" panose="020B0604030504040204" pitchFamily="34" charset="0"/>
            </a:rPr>
            <a:t>(Unit 3.1)</a:t>
          </a:r>
          <a:endParaRPr lang="en-GB" sz="1500" kern="1200" dirty="0">
            <a:solidFill>
              <a:schemeClr val="tx1"/>
            </a:solidFill>
            <a:latin typeface="+mn-lt"/>
            <a:ea typeface="Tahoma" panose="020B0604030504040204" pitchFamily="34" charset="0"/>
            <a:cs typeface="Tahoma" panose="020B0604030504040204" pitchFamily="34" charset="0"/>
          </a:endParaRPr>
        </a:p>
        <a:p>
          <a:pPr marL="114300" lvl="1" indent="-114300" algn="l" defTabSz="666750">
            <a:lnSpc>
              <a:spcPct val="90000"/>
            </a:lnSpc>
            <a:spcBef>
              <a:spcPct val="0"/>
            </a:spcBef>
            <a:spcAft>
              <a:spcPct val="15000"/>
            </a:spcAft>
            <a:buChar char="•"/>
          </a:pPr>
          <a:r>
            <a:rPr lang="en-GB" sz="1500" b="0" kern="1200" dirty="0">
              <a:solidFill>
                <a:schemeClr val="tx1"/>
              </a:solidFill>
              <a:latin typeface="+mn-lt"/>
              <a:ea typeface="Tahoma" panose="020B0604030504040204" pitchFamily="34" charset="0"/>
              <a:cs typeface="Tahoma" panose="020B0604030504040204" pitchFamily="34" charset="0"/>
            </a:rPr>
            <a:t>Assessing gender dimensions of climate vulnerability</a:t>
          </a:r>
          <a:br>
            <a:rPr lang="en-GB" sz="1500" b="0" kern="1200" dirty="0">
              <a:solidFill>
                <a:schemeClr val="tx1"/>
              </a:solidFill>
              <a:latin typeface="+mn-lt"/>
              <a:ea typeface="Tahoma" panose="020B0604030504040204" pitchFamily="34" charset="0"/>
              <a:cs typeface="Tahoma" panose="020B0604030504040204" pitchFamily="34" charset="0"/>
            </a:rPr>
          </a:br>
          <a:r>
            <a:rPr lang="en-GB" sz="1500" b="0" kern="1200" dirty="0">
              <a:solidFill>
                <a:schemeClr val="tx1"/>
              </a:solidFill>
              <a:latin typeface="+mn-lt"/>
              <a:ea typeface="Tahoma" panose="020B0604030504040204" pitchFamily="34" charset="0"/>
              <a:cs typeface="Tahoma" panose="020B0604030504040204" pitchFamily="34" charset="0"/>
            </a:rPr>
            <a:t>(Unit 3.2)</a:t>
          </a:r>
        </a:p>
        <a:p>
          <a:pPr marL="114300" lvl="1" indent="-114300" algn="l" defTabSz="666750">
            <a:lnSpc>
              <a:spcPct val="90000"/>
            </a:lnSpc>
            <a:spcBef>
              <a:spcPct val="0"/>
            </a:spcBef>
            <a:spcAft>
              <a:spcPct val="15000"/>
            </a:spcAft>
            <a:buChar char="•"/>
          </a:pPr>
          <a:r>
            <a:rPr lang="en-GB" sz="1500" b="0" kern="1200" dirty="0">
              <a:solidFill>
                <a:schemeClr val="tx1"/>
              </a:solidFill>
              <a:latin typeface="+mn-lt"/>
              <a:ea typeface="Tahoma" panose="020B0604030504040204" pitchFamily="34" charset="0"/>
              <a:cs typeface="Tahoma" panose="020B0604030504040204" pitchFamily="34" charset="0"/>
            </a:rPr>
            <a:t>Prioritizing gender-responsive adaptation options</a:t>
          </a:r>
          <a:br>
            <a:rPr lang="en-GB" sz="1500" b="0" kern="1200" dirty="0">
              <a:solidFill>
                <a:schemeClr val="tx1"/>
              </a:solidFill>
              <a:latin typeface="+mn-lt"/>
              <a:ea typeface="Tahoma" panose="020B0604030504040204" pitchFamily="34" charset="0"/>
              <a:cs typeface="Tahoma" panose="020B0604030504040204" pitchFamily="34" charset="0"/>
            </a:rPr>
          </a:br>
          <a:r>
            <a:rPr lang="en-GB" sz="1500" b="0" kern="1200" dirty="0">
              <a:solidFill>
                <a:schemeClr val="tx1"/>
              </a:solidFill>
              <a:latin typeface="+mn-lt"/>
              <a:ea typeface="Tahoma" panose="020B0604030504040204" pitchFamily="34" charset="0"/>
              <a:cs typeface="Tahoma" panose="020B0604030504040204" pitchFamily="34" charset="0"/>
            </a:rPr>
            <a:t>(Unit 3.3)</a:t>
          </a:r>
        </a:p>
      </dsp:txBody>
      <dsp:txXfrm>
        <a:off x="4531816" y="1223609"/>
        <a:ext cx="1985367" cy="3312014"/>
      </dsp:txXfrm>
    </dsp:sp>
    <dsp:sp modelId="{75827222-54AE-4CD2-9FC0-D532A5088773}">
      <dsp:nvSpPr>
        <dsp:cNvPr id="0" name=""/>
        <dsp:cNvSpPr/>
      </dsp:nvSpPr>
      <dsp:spPr>
        <a:xfrm>
          <a:off x="6795135" y="463413"/>
          <a:ext cx="1985367" cy="760195"/>
        </a:xfrm>
        <a:prstGeom prst="rect">
          <a:avLst/>
        </a:prstGeom>
        <a:solidFill>
          <a:schemeClr val="accent5">
            <a:hueOff val="-5068907"/>
            <a:satOff val="-13064"/>
            <a:lumOff val="-8824"/>
            <a:alphaOff val="0"/>
          </a:schemeClr>
        </a:solidFill>
        <a:ln w="12700" cap="flat" cmpd="sng" algn="ctr">
          <a:solidFill>
            <a:schemeClr val="accent5">
              <a:hueOff val="-5068907"/>
              <a:satOff val="-13064"/>
              <a:lumOff val="-8824"/>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GB" sz="1500" b="1" kern="1200" dirty="0">
              <a:latin typeface="+mn-lt"/>
              <a:ea typeface="Tahoma" panose="020B0604030504040204" pitchFamily="34" charset="0"/>
              <a:cs typeface="Tahoma" panose="020B0604030504040204" pitchFamily="34" charset="0"/>
            </a:rPr>
            <a:t>Formulating the plan and gender-responsive budgeting</a:t>
          </a:r>
        </a:p>
      </dsp:txBody>
      <dsp:txXfrm>
        <a:off x="6795135" y="463413"/>
        <a:ext cx="1985367" cy="760195"/>
      </dsp:txXfrm>
    </dsp:sp>
    <dsp:sp modelId="{0897BAD7-3113-4900-AC6D-8C10F408FC9D}">
      <dsp:nvSpPr>
        <dsp:cNvPr id="0" name=""/>
        <dsp:cNvSpPr/>
      </dsp:nvSpPr>
      <dsp:spPr>
        <a:xfrm>
          <a:off x="6795135" y="1223609"/>
          <a:ext cx="1985367" cy="3312014"/>
        </a:xfrm>
        <a:prstGeom prst="rect">
          <a:avLst/>
        </a:prstGeom>
        <a:solidFill>
          <a:schemeClr val="accent5">
            <a:tint val="40000"/>
            <a:alpha val="90000"/>
            <a:hueOff val="-5054821"/>
            <a:satOff val="-17124"/>
            <a:lumOff val="-2196"/>
            <a:alphaOff val="0"/>
          </a:schemeClr>
        </a:solidFill>
        <a:ln w="12700" cap="flat" cmpd="sng" algn="ctr">
          <a:solidFill>
            <a:schemeClr val="accent5">
              <a:tint val="40000"/>
              <a:alpha val="90000"/>
              <a:hueOff val="-5054821"/>
              <a:satOff val="-17124"/>
              <a:lumOff val="-219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GB" sz="1500" b="0" kern="1200" dirty="0">
              <a:solidFill>
                <a:schemeClr val="tx1"/>
              </a:solidFill>
              <a:latin typeface="+mn-lt"/>
              <a:ea typeface="Tahoma" panose="020B0604030504040204" pitchFamily="34" charset="0"/>
              <a:cs typeface="Tahoma" panose="020B0604030504040204" pitchFamily="34" charset="0"/>
            </a:rPr>
            <a:t>Formulating an adaptation plan document to address gender issues </a:t>
          </a:r>
          <a:br>
            <a:rPr lang="en-GB" sz="1500" b="0" kern="1200" dirty="0">
              <a:solidFill>
                <a:schemeClr val="tx1"/>
              </a:solidFill>
              <a:latin typeface="+mn-lt"/>
              <a:ea typeface="Tahoma" panose="020B0604030504040204" pitchFamily="34" charset="0"/>
              <a:cs typeface="Tahoma" panose="020B0604030504040204" pitchFamily="34" charset="0"/>
            </a:rPr>
          </a:br>
          <a:r>
            <a:rPr lang="en-GB" sz="1500" b="0" kern="1200" dirty="0">
              <a:solidFill>
                <a:schemeClr val="tx1"/>
              </a:solidFill>
              <a:latin typeface="+mn-lt"/>
              <a:ea typeface="Tahoma" panose="020B0604030504040204" pitchFamily="34" charset="0"/>
              <a:cs typeface="Tahoma" panose="020B0604030504040204" pitchFamily="34" charset="0"/>
            </a:rPr>
            <a:t>(Unit 4.1)</a:t>
          </a:r>
          <a:endParaRPr lang="en-GB" sz="1500" kern="1200" dirty="0">
            <a:solidFill>
              <a:schemeClr val="tx1"/>
            </a:solidFill>
            <a:latin typeface="+mn-lt"/>
            <a:ea typeface="Tahoma" panose="020B0604030504040204" pitchFamily="34" charset="0"/>
            <a:cs typeface="Tahoma" panose="020B0604030504040204" pitchFamily="34" charset="0"/>
          </a:endParaRPr>
        </a:p>
        <a:p>
          <a:pPr marL="114300" lvl="1" indent="-114300" algn="l" defTabSz="666750">
            <a:lnSpc>
              <a:spcPct val="90000"/>
            </a:lnSpc>
            <a:spcBef>
              <a:spcPct val="0"/>
            </a:spcBef>
            <a:spcAft>
              <a:spcPct val="15000"/>
            </a:spcAft>
            <a:buChar char="•"/>
          </a:pPr>
          <a:r>
            <a:rPr lang="en-GB" sz="1500" b="0" kern="1200" dirty="0">
              <a:solidFill>
                <a:schemeClr val="tx1"/>
              </a:solidFill>
              <a:latin typeface="+mn-lt"/>
              <a:ea typeface="Tahoma" panose="020B0604030504040204" pitchFamily="34" charset="0"/>
              <a:cs typeface="Tahoma" panose="020B0604030504040204" pitchFamily="34" charset="0"/>
            </a:rPr>
            <a:t>Allocating resources of an adaptation plan using gender-responsive budgeting</a:t>
          </a:r>
          <a:br>
            <a:rPr lang="en-GB" sz="1500" b="0" kern="1200" dirty="0">
              <a:solidFill>
                <a:schemeClr val="tx1"/>
              </a:solidFill>
              <a:latin typeface="+mn-lt"/>
              <a:ea typeface="Tahoma" panose="020B0604030504040204" pitchFamily="34" charset="0"/>
              <a:cs typeface="Tahoma" panose="020B0604030504040204" pitchFamily="34" charset="0"/>
            </a:rPr>
          </a:br>
          <a:r>
            <a:rPr lang="en-GB" sz="1500" b="0" kern="1200" dirty="0">
              <a:solidFill>
                <a:schemeClr val="tx1"/>
              </a:solidFill>
              <a:latin typeface="+mn-lt"/>
              <a:ea typeface="Tahoma" panose="020B0604030504040204" pitchFamily="34" charset="0"/>
              <a:cs typeface="Tahoma" panose="020B0604030504040204" pitchFamily="34" charset="0"/>
            </a:rPr>
            <a:t>(Unit 4.2)</a:t>
          </a:r>
          <a:endParaRPr lang="en-GB" sz="1500" kern="1200" dirty="0">
            <a:solidFill>
              <a:schemeClr val="tx1"/>
            </a:solidFill>
            <a:latin typeface="+mn-lt"/>
            <a:ea typeface="Tahoma" panose="020B0604030504040204" pitchFamily="34" charset="0"/>
            <a:cs typeface="Tahoma" panose="020B0604030504040204" pitchFamily="34" charset="0"/>
          </a:endParaRPr>
        </a:p>
      </dsp:txBody>
      <dsp:txXfrm>
        <a:off x="6795135" y="1223609"/>
        <a:ext cx="1985367" cy="3312014"/>
      </dsp:txXfrm>
    </dsp:sp>
    <dsp:sp modelId="{E4A4254B-4C92-48E5-9648-F29AE56BC6A0}">
      <dsp:nvSpPr>
        <dsp:cNvPr id="0" name=""/>
        <dsp:cNvSpPr/>
      </dsp:nvSpPr>
      <dsp:spPr>
        <a:xfrm>
          <a:off x="9058453" y="463413"/>
          <a:ext cx="1985367" cy="760195"/>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GB" sz="1500" b="1" kern="1200" dirty="0">
              <a:latin typeface="+mn-lt"/>
              <a:ea typeface="Tahoma" panose="020B0604030504040204" pitchFamily="34" charset="0"/>
              <a:cs typeface="Tahoma" panose="020B0604030504040204" pitchFamily="34" charset="0"/>
            </a:rPr>
            <a:t>Monitoring and managing for change</a:t>
          </a:r>
        </a:p>
      </dsp:txBody>
      <dsp:txXfrm>
        <a:off x="9058453" y="463413"/>
        <a:ext cx="1985367" cy="760195"/>
      </dsp:txXfrm>
    </dsp:sp>
    <dsp:sp modelId="{440EB5F9-1AF2-4840-AF5C-C7DF8B539EDF}">
      <dsp:nvSpPr>
        <dsp:cNvPr id="0" name=""/>
        <dsp:cNvSpPr/>
      </dsp:nvSpPr>
      <dsp:spPr>
        <a:xfrm>
          <a:off x="9058453" y="1223609"/>
          <a:ext cx="1985367" cy="3312014"/>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GB" sz="1500" b="0" kern="1200" dirty="0">
              <a:solidFill>
                <a:schemeClr val="tx1"/>
              </a:solidFill>
              <a:latin typeface="+mn-lt"/>
              <a:ea typeface="Tahoma" panose="020B0604030504040204" pitchFamily="34" charset="0"/>
              <a:cs typeface="Tahoma" panose="020B0604030504040204" pitchFamily="34" charset="0"/>
            </a:rPr>
            <a:t>Monitoring the implementation of the plan using gender indicators</a:t>
          </a:r>
          <a:br>
            <a:rPr lang="en-GB" sz="1500" b="0" kern="1200" dirty="0">
              <a:solidFill>
                <a:schemeClr val="tx1"/>
              </a:solidFill>
              <a:latin typeface="+mn-lt"/>
              <a:ea typeface="Tahoma" panose="020B0604030504040204" pitchFamily="34" charset="0"/>
              <a:cs typeface="Tahoma" panose="020B0604030504040204" pitchFamily="34" charset="0"/>
            </a:rPr>
          </a:br>
          <a:r>
            <a:rPr lang="en-GB" sz="1500" b="0" kern="1200" dirty="0">
              <a:solidFill>
                <a:schemeClr val="tx1"/>
              </a:solidFill>
              <a:latin typeface="+mn-lt"/>
              <a:ea typeface="Tahoma" panose="020B0604030504040204" pitchFamily="34" charset="0"/>
              <a:cs typeface="Tahoma" panose="020B0604030504040204" pitchFamily="34" charset="0"/>
            </a:rPr>
            <a:t>(Unit 5.1)</a:t>
          </a:r>
          <a:endParaRPr lang="en-GB" sz="1500" kern="1200" dirty="0">
            <a:solidFill>
              <a:schemeClr val="tx1"/>
            </a:solidFill>
            <a:latin typeface="+mn-lt"/>
            <a:ea typeface="Tahoma" panose="020B0604030504040204" pitchFamily="34" charset="0"/>
            <a:cs typeface="Tahoma" panose="020B0604030504040204" pitchFamily="34" charset="0"/>
          </a:endParaRPr>
        </a:p>
        <a:p>
          <a:pPr marL="114300" lvl="1" indent="-114300" algn="l" defTabSz="666750">
            <a:lnSpc>
              <a:spcPct val="90000"/>
            </a:lnSpc>
            <a:spcBef>
              <a:spcPct val="0"/>
            </a:spcBef>
            <a:spcAft>
              <a:spcPct val="15000"/>
            </a:spcAft>
            <a:buChar char="•"/>
          </a:pPr>
          <a:r>
            <a:rPr lang="en-GB" sz="1500" kern="1200" dirty="0">
              <a:solidFill>
                <a:schemeClr val="tx1"/>
              </a:solidFill>
              <a:latin typeface="+mn-lt"/>
              <a:ea typeface="Tahoma" panose="020B0604030504040204" pitchFamily="34" charset="0"/>
              <a:cs typeface="Tahoma" panose="020B0604030504040204" pitchFamily="34" charset="0"/>
            </a:rPr>
            <a:t>Improving gender capacity at all levels plus meeting goals </a:t>
          </a:r>
          <a:br>
            <a:rPr lang="en-GB" sz="1500" kern="1200" dirty="0">
              <a:solidFill>
                <a:schemeClr val="tx1"/>
              </a:solidFill>
              <a:latin typeface="+mn-lt"/>
              <a:ea typeface="Tahoma" panose="020B0604030504040204" pitchFamily="34" charset="0"/>
              <a:cs typeface="Tahoma" panose="020B0604030504040204" pitchFamily="34" charset="0"/>
            </a:rPr>
          </a:br>
          <a:r>
            <a:rPr lang="en-GB" sz="1500" kern="1200" dirty="0">
              <a:solidFill>
                <a:schemeClr val="tx1"/>
              </a:solidFill>
              <a:latin typeface="+mn-lt"/>
              <a:ea typeface="Tahoma" panose="020B0604030504040204" pitchFamily="34" charset="0"/>
              <a:cs typeface="Tahoma" panose="020B0604030504040204" pitchFamily="34" charset="0"/>
            </a:rPr>
            <a:t>(Unit 5.2)</a:t>
          </a:r>
        </a:p>
      </dsp:txBody>
      <dsp:txXfrm>
        <a:off x="9058453" y="1223609"/>
        <a:ext cx="1985367" cy="3312014"/>
      </dsp:txXfrm>
    </dsp:sp>
  </dsp:spTree>
</dsp:drawing>
</file>

<file path=ppt/diagrams/layout1.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7AA741-55A4-4C7D-B43B-C172CF29CB75}" type="datetimeFigureOut">
              <a:rPr lang="en-GB" smtClean="0"/>
              <a:t>30/09/2019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C53474-3C33-4E1D-A8E9-0F116B8468F3}" type="slidenum">
              <a:rPr lang="en-GB" smtClean="0"/>
              <a:t>‹#›</a:t>
            </a:fld>
            <a:endParaRPr lang="en-GB"/>
          </a:p>
        </p:txBody>
      </p:sp>
    </p:spTree>
    <p:extLst>
      <p:ext uri="{BB962C8B-B14F-4D97-AF65-F5344CB8AC3E}">
        <p14:creationId xmlns:p14="http://schemas.microsoft.com/office/powerpoint/2010/main" val="109517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See Unit 2.1 in the Guide for Trainers for ideas for a session on the concepts related to mainstreaming gender in the adaptation planning process.</a:t>
            </a:r>
          </a:p>
        </p:txBody>
      </p:sp>
      <p:sp>
        <p:nvSpPr>
          <p:cNvPr id="4" name="Slide Number Placeholder 3"/>
          <p:cNvSpPr>
            <a:spLocks noGrp="1"/>
          </p:cNvSpPr>
          <p:nvPr>
            <p:ph type="sldNum" sz="quarter" idx="5"/>
          </p:nvPr>
        </p:nvSpPr>
        <p:spPr/>
        <p:txBody>
          <a:bodyPr/>
          <a:lstStyle/>
          <a:p>
            <a:fld id="{6BC53474-3C33-4E1D-A8E9-0F116B8468F3}" type="slidenum">
              <a:rPr lang="en-GB" smtClean="0"/>
              <a:t>1</a:t>
            </a:fld>
            <a:endParaRPr lang="en-GB"/>
          </a:p>
        </p:txBody>
      </p:sp>
    </p:spTree>
    <p:extLst>
      <p:ext uri="{BB962C8B-B14F-4D97-AF65-F5344CB8AC3E}">
        <p14:creationId xmlns:p14="http://schemas.microsoft.com/office/powerpoint/2010/main" val="3313178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BC53474-3C33-4E1D-A8E9-0F116B8468F3}" type="slidenum">
              <a:rPr lang="en-GB" smtClean="0"/>
              <a:t>3</a:t>
            </a:fld>
            <a:endParaRPr lang="en-GB"/>
          </a:p>
        </p:txBody>
      </p:sp>
    </p:spTree>
    <p:extLst>
      <p:ext uri="{BB962C8B-B14F-4D97-AF65-F5344CB8AC3E}">
        <p14:creationId xmlns:p14="http://schemas.microsoft.com/office/powerpoint/2010/main" val="2404632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This slide introduces a key concept that is used throughout the course (e.g. again in unit 4.1). </a:t>
            </a:r>
          </a:p>
        </p:txBody>
      </p:sp>
      <p:sp>
        <p:nvSpPr>
          <p:cNvPr id="4" name="Slide Number Placeholder 3"/>
          <p:cNvSpPr>
            <a:spLocks noGrp="1"/>
          </p:cNvSpPr>
          <p:nvPr>
            <p:ph type="sldNum" sz="quarter" idx="5"/>
          </p:nvPr>
        </p:nvSpPr>
        <p:spPr/>
        <p:txBody>
          <a:bodyPr/>
          <a:lstStyle/>
          <a:p>
            <a:fld id="{A064039D-7796-49CA-AA28-D4194E734FC2}" type="slidenum">
              <a:rPr lang="en-GB" smtClean="0"/>
              <a:t>4</a:t>
            </a:fld>
            <a:endParaRPr lang="en-GB"/>
          </a:p>
        </p:txBody>
      </p:sp>
    </p:spTree>
    <p:extLst>
      <p:ext uri="{BB962C8B-B14F-4D97-AF65-F5344CB8AC3E}">
        <p14:creationId xmlns:p14="http://schemas.microsoft.com/office/powerpoint/2010/main" val="3574627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Explain that “gender-responsive” falls on a continuum of approaches to addressing gender. You can direct participants to Figure 2.1.2 and the related text for full descriptions.</a:t>
            </a:r>
          </a:p>
        </p:txBody>
      </p:sp>
      <p:sp>
        <p:nvSpPr>
          <p:cNvPr id="4" name="Slide Number Placeholder 3"/>
          <p:cNvSpPr>
            <a:spLocks noGrp="1"/>
          </p:cNvSpPr>
          <p:nvPr>
            <p:ph type="sldNum" sz="quarter" idx="5"/>
          </p:nvPr>
        </p:nvSpPr>
        <p:spPr/>
        <p:txBody>
          <a:bodyPr/>
          <a:lstStyle/>
          <a:p>
            <a:fld id="{6BC53474-3C33-4E1D-A8E9-0F116B8468F3}" type="slidenum">
              <a:rPr lang="en-GB" smtClean="0"/>
              <a:t>5</a:t>
            </a:fld>
            <a:endParaRPr lang="en-GB"/>
          </a:p>
        </p:txBody>
      </p:sp>
    </p:spTree>
    <p:extLst>
      <p:ext uri="{BB962C8B-B14F-4D97-AF65-F5344CB8AC3E}">
        <p14:creationId xmlns:p14="http://schemas.microsoft.com/office/powerpoint/2010/main" val="1334011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BC53474-3C33-4E1D-A8E9-0F116B8468F3}" type="slidenum">
              <a:rPr lang="en-GB" smtClean="0"/>
              <a:t>6</a:t>
            </a:fld>
            <a:endParaRPr lang="en-GB"/>
          </a:p>
        </p:txBody>
      </p:sp>
    </p:spTree>
    <p:extLst>
      <p:ext uri="{BB962C8B-B14F-4D97-AF65-F5344CB8AC3E}">
        <p14:creationId xmlns:p14="http://schemas.microsoft.com/office/powerpoint/2010/main" val="22417467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This slide indicates where in the training different skills and actions are covered. It is used again in Unit 5.2 to help summarize what has been covered in the workshop and to help in setting goals.</a:t>
            </a:r>
          </a:p>
          <a:p>
            <a:r>
              <a:rPr lang="en-GB" dirty="0"/>
              <a:t>You can introduce it here as an overview of the skills needed to mainstream gender into adaptation planning and to clarify what skills will be covered in the training. </a:t>
            </a:r>
          </a:p>
        </p:txBody>
      </p:sp>
      <p:sp>
        <p:nvSpPr>
          <p:cNvPr id="4" name="Slide Number Placeholder 3"/>
          <p:cNvSpPr>
            <a:spLocks noGrp="1"/>
          </p:cNvSpPr>
          <p:nvPr>
            <p:ph type="sldNum" sz="quarter" idx="5"/>
          </p:nvPr>
        </p:nvSpPr>
        <p:spPr/>
        <p:txBody>
          <a:bodyPr/>
          <a:lstStyle/>
          <a:p>
            <a:fld id="{E13F2ED8-A1D4-4CA9-83DC-8D989A2822A1}" type="slidenum">
              <a:rPr lang="en-GB" smtClean="0"/>
              <a:t>7</a:t>
            </a:fld>
            <a:endParaRPr lang="en-GB"/>
          </a:p>
        </p:txBody>
      </p:sp>
    </p:spTree>
    <p:extLst>
      <p:ext uri="{BB962C8B-B14F-4D97-AF65-F5344CB8AC3E}">
        <p14:creationId xmlns:p14="http://schemas.microsoft.com/office/powerpoint/2010/main" val="850969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Ask participants to give examples of some actions different actors can take in mainstreaming gender, e.g. Ministry of Gender can provide guidelines and trainings, academics can provide gender analysis, NGOs can represent views of rural groups, etc.</a:t>
            </a:r>
          </a:p>
        </p:txBody>
      </p:sp>
      <p:sp>
        <p:nvSpPr>
          <p:cNvPr id="4" name="Slide Number Placeholder 3"/>
          <p:cNvSpPr>
            <a:spLocks noGrp="1"/>
          </p:cNvSpPr>
          <p:nvPr>
            <p:ph type="sldNum" sz="quarter" idx="5"/>
          </p:nvPr>
        </p:nvSpPr>
        <p:spPr/>
        <p:txBody>
          <a:bodyPr/>
          <a:lstStyle/>
          <a:p>
            <a:fld id="{6BC53474-3C33-4E1D-A8E9-0F116B8468F3}" type="slidenum">
              <a:rPr lang="en-GB" smtClean="0"/>
              <a:t>8</a:t>
            </a:fld>
            <a:endParaRPr lang="en-GB"/>
          </a:p>
        </p:txBody>
      </p:sp>
    </p:spTree>
    <p:extLst>
      <p:ext uri="{BB962C8B-B14F-4D97-AF65-F5344CB8AC3E}">
        <p14:creationId xmlns:p14="http://schemas.microsoft.com/office/powerpoint/2010/main" val="9587057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See Table 2.1.1</a:t>
            </a:r>
          </a:p>
        </p:txBody>
      </p:sp>
      <p:sp>
        <p:nvSpPr>
          <p:cNvPr id="4" name="Slide Number Placeholder 3"/>
          <p:cNvSpPr>
            <a:spLocks noGrp="1"/>
          </p:cNvSpPr>
          <p:nvPr>
            <p:ph type="sldNum" sz="quarter" idx="5"/>
          </p:nvPr>
        </p:nvSpPr>
        <p:spPr/>
        <p:txBody>
          <a:bodyPr/>
          <a:lstStyle/>
          <a:p>
            <a:fld id="{6BC53474-3C33-4E1D-A8E9-0F116B8468F3}" type="slidenum">
              <a:rPr lang="en-GB" smtClean="0"/>
              <a:t>9</a:t>
            </a:fld>
            <a:endParaRPr lang="en-GB"/>
          </a:p>
        </p:txBody>
      </p:sp>
    </p:spTree>
    <p:extLst>
      <p:ext uri="{BB962C8B-B14F-4D97-AF65-F5344CB8AC3E}">
        <p14:creationId xmlns:p14="http://schemas.microsoft.com/office/powerpoint/2010/main" val="325372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98C7-778E-49B3-A312-144C138AD8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142A43C-F01A-482B-AA82-56DA41FE3B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48D0789-D906-4A81-B2D4-F9516C363AAB}"/>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5" name="Footer Placeholder 4">
            <a:extLst>
              <a:ext uri="{FF2B5EF4-FFF2-40B4-BE49-F238E27FC236}">
                <a16:creationId xmlns:a16="http://schemas.microsoft.com/office/drawing/2014/main" id="{7D369BC9-7D97-49BD-9E7A-E501B74B46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CD2376-6AFD-48C2-BE2F-7D6EAD715EC0}"/>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2924572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248BB-2E44-4530-A144-0C3D399A1D6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E6091F-E61E-4D86-B001-A9DBB3D3B9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77B5EDD-CDF2-4C22-83AE-9881D815F553}"/>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5" name="Footer Placeholder 4">
            <a:extLst>
              <a:ext uri="{FF2B5EF4-FFF2-40B4-BE49-F238E27FC236}">
                <a16:creationId xmlns:a16="http://schemas.microsoft.com/office/drawing/2014/main" id="{D0359213-2CEA-4517-AF73-13394AE2C6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54CC13-5226-4045-BBB8-BE306ACD8E4D}"/>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411631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DA8E8B-E1B7-4A91-B31C-8C237404669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91493F9-A17C-48AA-92CD-1C24CBCE5D8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3F0B830-34A7-4214-96E3-796A272C4808}"/>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5" name="Footer Placeholder 4">
            <a:extLst>
              <a:ext uri="{FF2B5EF4-FFF2-40B4-BE49-F238E27FC236}">
                <a16:creationId xmlns:a16="http://schemas.microsoft.com/office/drawing/2014/main" id="{F3A4A8A4-7AB5-40A3-BEC6-0273C56473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C8C9F4-98B6-408D-AFEB-4D3871EC0F8C}"/>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9931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B5FD1-4CA0-4D5A-B13E-4BFE36502DB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24D14F-8F01-4991-8963-6F30D1B7A6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503826-4438-4D40-95AE-4600AAF2F000}"/>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5" name="Footer Placeholder 4">
            <a:extLst>
              <a:ext uri="{FF2B5EF4-FFF2-40B4-BE49-F238E27FC236}">
                <a16:creationId xmlns:a16="http://schemas.microsoft.com/office/drawing/2014/main" id="{D9CDE6B9-D673-4010-B742-0395946A73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0B64C1-EB23-4998-A3D9-D817FC86009D}"/>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1859578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96B8D-2CDB-43FB-803C-26CF81738F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B1ABF98-2C35-4884-BD2C-414DD193EA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B8A16D-C833-4063-91EC-A32B2CB40AC6}"/>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5" name="Footer Placeholder 4">
            <a:extLst>
              <a:ext uri="{FF2B5EF4-FFF2-40B4-BE49-F238E27FC236}">
                <a16:creationId xmlns:a16="http://schemas.microsoft.com/office/drawing/2014/main" id="{27FD1E42-B89C-441E-99C4-CE2ACD0C26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787A83-20A5-4C7E-A96C-543445270F9C}"/>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2802299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CD744-30FB-4F7F-AE80-474CEB99BD0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9729E8D-4944-45D2-9047-90A760A525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A87CEAF-4C8A-4B6F-84A6-ABD2934577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5F0FB1B-C9B2-4EAE-9158-EAAAE840C85F}"/>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6" name="Footer Placeholder 5">
            <a:extLst>
              <a:ext uri="{FF2B5EF4-FFF2-40B4-BE49-F238E27FC236}">
                <a16:creationId xmlns:a16="http://schemas.microsoft.com/office/drawing/2014/main" id="{7647FE32-FBD3-4A63-85F9-328C04060C7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CE8C53-46D5-46ED-A603-5C8EBA674BF6}"/>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1650046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B16A2-93AF-4AF7-ADB7-376BC1E5C34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70853BD-CB48-4D7E-8FEB-2A0659857F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110D4B-C120-4753-B0AF-B3CBAF5FFA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2CD673D-EC36-40AE-9FA2-AF54B942C4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73733C-3D25-491F-B879-1759265A080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205D0FC-911A-46B6-B75E-AC019A65DDA1}"/>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8" name="Footer Placeholder 7">
            <a:extLst>
              <a:ext uri="{FF2B5EF4-FFF2-40B4-BE49-F238E27FC236}">
                <a16:creationId xmlns:a16="http://schemas.microsoft.com/office/drawing/2014/main" id="{50C71467-A2EE-4CA1-9CA6-5209D8DDF60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623AC9A-6A5A-45B5-BAD3-0B2BF9F013BD}"/>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284102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97DE8-47BB-4FCE-B1C0-17BD8F8BB7B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C0B3E1D-31A2-4777-9027-33E4EEBCCE24}"/>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4" name="Footer Placeholder 3">
            <a:extLst>
              <a:ext uri="{FF2B5EF4-FFF2-40B4-BE49-F238E27FC236}">
                <a16:creationId xmlns:a16="http://schemas.microsoft.com/office/drawing/2014/main" id="{83837AE7-966D-4A54-80B4-338E125D36D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293630-9F64-4FE0-BF6B-C87D71D18C0A}"/>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792002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DB5CAB-1A96-414A-BE0D-577CF0996FC7}"/>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3" name="Footer Placeholder 2">
            <a:extLst>
              <a:ext uri="{FF2B5EF4-FFF2-40B4-BE49-F238E27FC236}">
                <a16:creationId xmlns:a16="http://schemas.microsoft.com/office/drawing/2014/main" id="{83616423-0E1C-4C0B-A400-CDAD2890817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90EE51D-86B1-4C57-9747-403E5ADB23C9}"/>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4129389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76150-D2F9-4D48-9B6B-6BAA31632F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F6B5E9E-2583-4EB2-9325-8631DE89CA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517EA21-03A3-4F85-9195-306B2A4275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F478B8-8348-41EC-A57B-317BDF7D25DB}"/>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6" name="Footer Placeholder 5">
            <a:extLst>
              <a:ext uri="{FF2B5EF4-FFF2-40B4-BE49-F238E27FC236}">
                <a16:creationId xmlns:a16="http://schemas.microsoft.com/office/drawing/2014/main" id="{738C203B-5793-42B2-A21D-33D5678F655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37639EF-F808-46DC-8DE5-A3BD3A8147E3}"/>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091228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AE0C-C38A-4021-BCF1-0BFEE608B6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DC8A57F-01A5-470D-AD72-44BA0DE03E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BEC6F23-0F31-4677-A691-C0EECC790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AF8353-91AF-4849-B357-35D09263E8FB}"/>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6" name="Footer Placeholder 5">
            <a:extLst>
              <a:ext uri="{FF2B5EF4-FFF2-40B4-BE49-F238E27FC236}">
                <a16:creationId xmlns:a16="http://schemas.microsoft.com/office/drawing/2014/main" id="{4CE47428-BCCC-4708-BC6C-F4E2206AB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EB5F992-F6E5-40C4-92BD-0B85E2DC9888}"/>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418546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213F16-25F9-4B64-AFCF-38FAFB473F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AB4DBCA-628C-4F6C-BEDC-C114448741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E79E34E-2B1A-4613-A10E-8DE228844E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9C38FD-9961-43F1-8BEC-7268B34674B5}" type="datetimeFigureOut">
              <a:rPr lang="en-GB" smtClean="0"/>
              <a:t>30/09/2019</a:t>
            </a:fld>
            <a:endParaRPr lang="en-GB"/>
          </a:p>
        </p:txBody>
      </p:sp>
      <p:sp>
        <p:nvSpPr>
          <p:cNvPr id="5" name="Footer Placeholder 4">
            <a:extLst>
              <a:ext uri="{FF2B5EF4-FFF2-40B4-BE49-F238E27FC236}">
                <a16:creationId xmlns:a16="http://schemas.microsoft.com/office/drawing/2014/main" id="{E438BC86-A1D9-4FBB-B24A-1FE8A49B09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285FDF-2BE1-4BB6-B5E0-7DB3666A41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D0DB40-95DD-4714-9756-1A9DC54C195B}" type="slidenum">
              <a:rPr lang="en-GB" smtClean="0"/>
              <a:t>‹#›</a:t>
            </a:fld>
            <a:endParaRPr lang="en-GB"/>
          </a:p>
        </p:txBody>
      </p:sp>
    </p:spTree>
    <p:extLst>
      <p:ext uri="{BB962C8B-B14F-4D97-AF65-F5344CB8AC3E}">
        <p14:creationId xmlns:p14="http://schemas.microsoft.com/office/powerpoint/2010/main" val="142917083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132013"/>
            <a:ext cx="9829800" cy="1470025"/>
          </a:xfrm>
        </p:spPr>
        <p:txBody>
          <a:bodyPr>
            <a:noAutofit/>
          </a:bodyPr>
          <a:lstStyle/>
          <a:p>
            <a:br>
              <a:rPr lang="en-US" sz="4400" dirty="0">
                <a:latin typeface="+mn-lt"/>
              </a:rPr>
            </a:br>
            <a:r>
              <a:rPr lang="en-US" sz="4400" dirty="0">
                <a:latin typeface="+mn-lt"/>
              </a:rPr>
              <a:t>Unit 2.1: Gender-responsive approach to planning </a:t>
            </a:r>
          </a:p>
        </p:txBody>
      </p:sp>
      <p:sp>
        <p:nvSpPr>
          <p:cNvPr id="3" name="Subtitle 2"/>
          <p:cNvSpPr>
            <a:spLocks noGrp="1"/>
          </p:cNvSpPr>
          <p:nvPr>
            <p:ph type="subTitle" idx="1"/>
          </p:nvPr>
        </p:nvSpPr>
        <p:spPr/>
        <p:txBody>
          <a:bodyPr>
            <a:normAutofit fontScale="92500" lnSpcReduction="10000"/>
          </a:bodyPr>
          <a:lstStyle/>
          <a:p>
            <a:r>
              <a:rPr lang="en-US" i="1" dirty="0">
                <a:solidFill>
                  <a:schemeClr val="tx1"/>
                </a:solidFill>
              </a:rPr>
              <a:t>Gender in Adaptation Planning for the Agriculture Sectors</a:t>
            </a:r>
          </a:p>
          <a:p>
            <a:r>
              <a:rPr lang="en-US" dirty="0">
                <a:solidFill>
                  <a:schemeClr val="tx1"/>
                </a:solidFill>
              </a:rPr>
              <a:t>Training Workshop</a:t>
            </a:r>
          </a:p>
          <a:p>
            <a:r>
              <a:rPr lang="en-US" dirty="0">
                <a:solidFill>
                  <a:schemeClr val="tx1"/>
                </a:solidFill>
              </a:rPr>
              <a:t>[Name of presenter]</a:t>
            </a:r>
          </a:p>
          <a:p>
            <a:r>
              <a:rPr lang="en-US" dirty="0">
                <a:solidFill>
                  <a:schemeClr val="tx1"/>
                </a:solidFill>
              </a:rPr>
              <a:t>[Date]</a:t>
            </a:r>
            <a:endParaRPr lang="en-GB" dirty="0">
              <a:solidFill>
                <a:schemeClr val="tx1"/>
              </a:solidFill>
            </a:endParaRPr>
          </a:p>
          <a:p>
            <a:endParaRPr lang="en-US" dirty="0"/>
          </a:p>
        </p:txBody>
      </p:sp>
    </p:spTree>
    <p:extLst>
      <p:ext uri="{BB962C8B-B14F-4D97-AF65-F5344CB8AC3E}">
        <p14:creationId xmlns:p14="http://schemas.microsoft.com/office/powerpoint/2010/main" val="2943824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6918796-2918-40D6-BE3A-4600C47FC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373C05E-69AF-4D68-A336-087F8D3CAD8E}"/>
              </a:ext>
            </a:extLst>
          </p:cNvPr>
          <p:cNvSpPr>
            <a:spLocks noGrp="1"/>
          </p:cNvSpPr>
          <p:nvPr>
            <p:ph type="title"/>
          </p:nvPr>
        </p:nvSpPr>
        <p:spPr>
          <a:xfrm>
            <a:off x="838200" y="672747"/>
            <a:ext cx="10515600" cy="715556"/>
          </a:xfrm>
        </p:spPr>
        <p:txBody>
          <a:bodyPr>
            <a:normAutofit/>
          </a:bodyPr>
          <a:lstStyle/>
          <a:p>
            <a:pPr algn="ctr"/>
            <a:r>
              <a:rPr lang="en-GB" sz="3200">
                <a:solidFill>
                  <a:schemeClr val="bg1"/>
                </a:solidFill>
                <a:latin typeface="+mn-lt"/>
              </a:rPr>
              <a:t>Learning outcomes</a:t>
            </a:r>
          </a:p>
        </p:txBody>
      </p:sp>
      <p:graphicFrame>
        <p:nvGraphicFramePr>
          <p:cNvPr id="5" name="Content Placeholder 2">
            <a:extLst>
              <a:ext uri="{FF2B5EF4-FFF2-40B4-BE49-F238E27FC236}">
                <a16:creationId xmlns:a16="http://schemas.microsoft.com/office/drawing/2014/main" id="{D4300152-16B8-45A5-A6EA-7910FBDA213E}"/>
              </a:ext>
            </a:extLst>
          </p:cNvPr>
          <p:cNvGraphicFramePr>
            <a:graphicFrameLocks noGrp="1"/>
          </p:cNvGraphicFramePr>
          <p:nvPr>
            <p:ph idx="1"/>
            <p:extLst>
              <p:ext uri="{D42A27DB-BD31-4B8C-83A1-F6EECF244321}">
                <p14:modId xmlns:p14="http://schemas.microsoft.com/office/powerpoint/2010/main" val="1380144751"/>
              </p:ext>
            </p:extLst>
          </p:nvPr>
        </p:nvGraphicFramePr>
        <p:xfrm>
          <a:off x="838200" y="2166938"/>
          <a:ext cx="10515600" cy="3457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6587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29382"/>
            <a:ext cx="10515600" cy="1325563"/>
          </a:xfrm>
        </p:spPr>
        <p:txBody>
          <a:bodyPr>
            <a:normAutofit/>
          </a:bodyPr>
          <a:lstStyle/>
          <a:p>
            <a:pPr algn="ctr"/>
            <a:r>
              <a:rPr lang="en-US" sz="4000" dirty="0">
                <a:latin typeface="+mn-lt"/>
              </a:rPr>
              <a:t>Principles of good governance</a:t>
            </a:r>
          </a:p>
        </p:txBody>
      </p:sp>
      <p:graphicFrame>
        <p:nvGraphicFramePr>
          <p:cNvPr id="2" name="Diagram 1">
            <a:extLst>
              <a:ext uri="{FF2B5EF4-FFF2-40B4-BE49-F238E27FC236}">
                <a16:creationId xmlns:a16="http://schemas.microsoft.com/office/drawing/2014/main" id="{D7F694DE-E104-48A9-8DFA-9C7E32C65CB3}"/>
              </a:ext>
            </a:extLst>
          </p:cNvPr>
          <p:cNvGraphicFramePr/>
          <p:nvPr>
            <p:extLst>
              <p:ext uri="{D42A27DB-BD31-4B8C-83A1-F6EECF244321}">
                <p14:modId xmlns:p14="http://schemas.microsoft.com/office/powerpoint/2010/main" val="2215583393"/>
              </p:ext>
            </p:extLst>
          </p:nvPr>
        </p:nvGraphicFramePr>
        <p:xfrm>
          <a:off x="533400" y="914400"/>
          <a:ext cx="104394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29348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48902-D69E-4F57-A8CE-BB02E6CA5CE7}"/>
              </a:ext>
            </a:extLst>
          </p:cNvPr>
          <p:cNvSpPr>
            <a:spLocks noGrp="1"/>
          </p:cNvSpPr>
          <p:nvPr>
            <p:ph type="title"/>
          </p:nvPr>
        </p:nvSpPr>
        <p:spPr/>
        <p:txBody>
          <a:bodyPr/>
          <a:lstStyle/>
          <a:p>
            <a:pPr algn="ctr"/>
            <a:r>
              <a:rPr lang="en-GB" dirty="0">
                <a:latin typeface="+mn-lt"/>
              </a:rPr>
              <a:t>Gender-responsive adaptation</a:t>
            </a:r>
          </a:p>
        </p:txBody>
      </p:sp>
      <p:sp>
        <p:nvSpPr>
          <p:cNvPr id="3" name="Content Placeholder 2">
            <a:extLst>
              <a:ext uri="{FF2B5EF4-FFF2-40B4-BE49-F238E27FC236}">
                <a16:creationId xmlns:a16="http://schemas.microsoft.com/office/drawing/2014/main" id="{B25E9540-CBE1-4560-BC6F-60D2FB772C8C}"/>
              </a:ext>
            </a:extLst>
          </p:cNvPr>
          <p:cNvSpPr>
            <a:spLocks noGrp="1"/>
          </p:cNvSpPr>
          <p:nvPr>
            <p:ph idx="1"/>
          </p:nvPr>
        </p:nvSpPr>
        <p:spPr>
          <a:xfrm>
            <a:off x="838200" y="1690688"/>
            <a:ext cx="10515600" cy="4351338"/>
          </a:xfrm>
        </p:spPr>
        <p:txBody>
          <a:bodyPr>
            <a:normAutofit/>
          </a:bodyPr>
          <a:lstStyle/>
          <a:p>
            <a:pPr marL="0" indent="0">
              <a:buNone/>
            </a:pPr>
            <a:r>
              <a:rPr lang="en-GB" dirty="0"/>
              <a:t>Adaptation practices, projects or plans that contribute to gender equality through:</a:t>
            </a:r>
          </a:p>
          <a:p>
            <a:pPr marL="0" indent="0">
              <a:buNone/>
            </a:pPr>
            <a:endParaRPr lang="en-GB" dirty="0"/>
          </a:p>
        </p:txBody>
      </p:sp>
      <p:graphicFrame>
        <p:nvGraphicFramePr>
          <p:cNvPr id="4" name="Content Placeholder 4">
            <a:extLst>
              <a:ext uri="{FF2B5EF4-FFF2-40B4-BE49-F238E27FC236}">
                <a16:creationId xmlns:a16="http://schemas.microsoft.com/office/drawing/2014/main" id="{81398EF1-324D-4896-9977-F502B64910A7}"/>
              </a:ext>
            </a:extLst>
          </p:cNvPr>
          <p:cNvGraphicFramePr>
            <a:graphicFrameLocks/>
          </p:cNvGraphicFramePr>
          <p:nvPr>
            <p:extLst>
              <p:ext uri="{D42A27DB-BD31-4B8C-83A1-F6EECF244321}">
                <p14:modId xmlns:p14="http://schemas.microsoft.com/office/powerpoint/2010/main" val="1815316797"/>
              </p:ext>
            </p:extLst>
          </p:nvPr>
        </p:nvGraphicFramePr>
        <p:xfrm>
          <a:off x="2096024" y="2438400"/>
          <a:ext cx="7999953" cy="35046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a:extLst>
              <a:ext uri="{FF2B5EF4-FFF2-40B4-BE49-F238E27FC236}">
                <a16:creationId xmlns:a16="http://schemas.microsoft.com/office/drawing/2014/main" id="{BDF31A23-781D-49DA-93F9-E9115DBD73A8}"/>
              </a:ext>
            </a:extLst>
          </p:cNvPr>
          <p:cNvSpPr/>
          <p:nvPr/>
        </p:nvSpPr>
        <p:spPr>
          <a:xfrm>
            <a:off x="5486401" y="5924443"/>
            <a:ext cx="5702531" cy="523220"/>
          </a:xfrm>
          <a:prstGeom prst="rect">
            <a:avLst/>
          </a:prstGeom>
        </p:spPr>
        <p:txBody>
          <a:bodyPr wrap="square">
            <a:spAutoFit/>
          </a:bodyPr>
          <a:lstStyle/>
          <a:p>
            <a:pPr>
              <a:defRPr/>
            </a:pPr>
            <a:r>
              <a:rPr lang="en-US" sz="1400" dirty="0">
                <a:solidFill>
                  <a:prstClr val="black"/>
                </a:solidFill>
                <a:latin typeface="Segoe UI Semilight"/>
              </a:rPr>
              <a:t>Source: NAP Global Network. 2017. “A Framework for Gender-Responsive National Adaptation Plan (NAP) Processes” </a:t>
            </a:r>
            <a:endParaRPr lang="en-GB" sz="1400" dirty="0">
              <a:solidFill>
                <a:prstClr val="black"/>
              </a:solidFill>
              <a:latin typeface="Segoe UI Semilight"/>
            </a:endParaRPr>
          </a:p>
        </p:txBody>
      </p:sp>
    </p:spTree>
    <p:extLst>
      <p:ext uri="{BB962C8B-B14F-4D97-AF65-F5344CB8AC3E}">
        <p14:creationId xmlns:p14="http://schemas.microsoft.com/office/powerpoint/2010/main" val="1091086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latin typeface="+mn-lt"/>
              </a:rPr>
              <a:t>Approaches to addressing gender: </a:t>
            </a:r>
            <a:br>
              <a:rPr lang="en-US" dirty="0">
                <a:latin typeface="+mn-lt"/>
              </a:rPr>
            </a:br>
            <a:r>
              <a:rPr lang="en-US" dirty="0">
                <a:latin typeface="+mn-lt"/>
              </a:rPr>
              <a:t>The gender integration continuum</a:t>
            </a:r>
          </a:p>
        </p:txBody>
      </p:sp>
      <p:pic>
        <p:nvPicPr>
          <p:cNvPr id="5" name="Picture 4" descr="A screenshot of a cell phone&#10;&#10;Description automatically generated">
            <a:extLst>
              <a:ext uri="{FF2B5EF4-FFF2-40B4-BE49-F238E27FC236}">
                <a16:creationId xmlns:a16="http://schemas.microsoft.com/office/drawing/2014/main" id="{DCC3CE1A-4524-48CC-AC29-12B25C18FF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7800" y="1595693"/>
            <a:ext cx="8530224" cy="5262307"/>
          </a:xfrm>
          <a:prstGeom prst="rect">
            <a:avLst/>
          </a:prstGeom>
        </p:spPr>
      </p:pic>
    </p:spTree>
    <p:extLst>
      <p:ext uri="{BB962C8B-B14F-4D97-AF65-F5344CB8AC3E}">
        <p14:creationId xmlns:p14="http://schemas.microsoft.com/office/powerpoint/2010/main" val="519942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4F868-2675-4550-A9F1-D221A3C50B0F}"/>
              </a:ext>
            </a:extLst>
          </p:cNvPr>
          <p:cNvSpPr>
            <a:spLocks noGrp="1"/>
          </p:cNvSpPr>
          <p:nvPr>
            <p:ph type="title"/>
          </p:nvPr>
        </p:nvSpPr>
        <p:spPr/>
        <p:txBody>
          <a:bodyPr/>
          <a:lstStyle/>
          <a:p>
            <a:pPr algn="ctr"/>
            <a:r>
              <a:rPr lang="en-GB" dirty="0">
                <a:latin typeface="+mn-lt"/>
              </a:rPr>
              <a:t>Integrating/mainstreaming gender in adaptation planning</a:t>
            </a:r>
          </a:p>
        </p:txBody>
      </p:sp>
      <p:sp>
        <p:nvSpPr>
          <p:cNvPr id="3" name="Content Placeholder 2">
            <a:extLst>
              <a:ext uri="{FF2B5EF4-FFF2-40B4-BE49-F238E27FC236}">
                <a16:creationId xmlns:a16="http://schemas.microsoft.com/office/drawing/2014/main" id="{7D9B7861-99AF-4749-97F2-27AB0DCDD230}"/>
              </a:ext>
            </a:extLst>
          </p:cNvPr>
          <p:cNvSpPr>
            <a:spLocks noGrp="1"/>
          </p:cNvSpPr>
          <p:nvPr>
            <p:ph idx="1"/>
          </p:nvPr>
        </p:nvSpPr>
        <p:spPr/>
        <p:txBody>
          <a:bodyPr>
            <a:normAutofit/>
          </a:bodyPr>
          <a:lstStyle/>
          <a:p>
            <a:r>
              <a:rPr lang="en-GB" dirty="0"/>
              <a:t>Definition: </a:t>
            </a:r>
          </a:p>
          <a:p>
            <a:pPr lvl="1"/>
            <a:r>
              <a:rPr lang="en-GB" dirty="0"/>
              <a:t>Assess the implications for women and men of any planned action, including legislation and policies. </a:t>
            </a:r>
          </a:p>
          <a:p>
            <a:pPr lvl="1"/>
            <a:r>
              <a:rPr lang="en-GB" dirty="0"/>
              <a:t>A strategy for achieving gender equality and improved adaptation outcomes by overcoming marginalization of under-represented groups within</a:t>
            </a:r>
            <a:endParaRPr lang="en-US" dirty="0"/>
          </a:p>
        </p:txBody>
      </p:sp>
    </p:spTree>
    <p:extLst>
      <p:ext uri="{BB962C8B-B14F-4D97-AF65-F5344CB8AC3E}">
        <p14:creationId xmlns:p14="http://schemas.microsoft.com/office/powerpoint/2010/main" val="242882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4663A-F832-430E-89F7-6C9A9C8FDEAE}"/>
              </a:ext>
            </a:extLst>
          </p:cNvPr>
          <p:cNvSpPr>
            <a:spLocks noGrp="1"/>
          </p:cNvSpPr>
          <p:nvPr>
            <p:ph type="title"/>
          </p:nvPr>
        </p:nvSpPr>
        <p:spPr>
          <a:xfrm>
            <a:off x="838200" y="0"/>
            <a:ext cx="10515600" cy="1325563"/>
          </a:xfrm>
        </p:spPr>
        <p:txBody>
          <a:bodyPr>
            <a:normAutofit/>
          </a:bodyPr>
          <a:lstStyle/>
          <a:p>
            <a:pPr algn="ctr"/>
            <a:r>
              <a:rPr lang="en-GB" sz="3600" dirty="0">
                <a:latin typeface="+mn-lt"/>
              </a:rPr>
              <a:t>Integrating gender in adaptation planning requires different skills and actions </a:t>
            </a:r>
          </a:p>
        </p:txBody>
      </p:sp>
      <p:graphicFrame>
        <p:nvGraphicFramePr>
          <p:cNvPr id="5" name="Content Placeholder 5">
            <a:extLst>
              <a:ext uri="{FF2B5EF4-FFF2-40B4-BE49-F238E27FC236}">
                <a16:creationId xmlns:a16="http://schemas.microsoft.com/office/drawing/2014/main" id="{CD0B8E5B-C680-4E46-BD24-567E1575A613}"/>
              </a:ext>
            </a:extLst>
          </p:cNvPr>
          <p:cNvGraphicFramePr>
            <a:graphicFrameLocks noGrp="1"/>
          </p:cNvGraphicFramePr>
          <p:nvPr>
            <p:ph idx="1"/>
            <p:extLst>
              <p:ext uri="{D42A27DB-BD31-4B8C-83A1-F6EECF244321}">
                <p14:modId xmlns:p14="http://schemas.microsoft.com/office/powerpoint/2010/main" val="2472908857"/>
              </p:ext>
            </p:extLst>
          </p:nvPr>
        </p:nvGraphicFramePr>
        <p:xfrm>
          <a:off x="685800" y="1325563"/>
          <a:ext cx="11049000" cy="49990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59601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6230D-31E6-4F9B-89C7-DEA59300A956}"/>
              </a:ext>
            </a:extLst>
          </p:cNvPr>
          <p:cNvSpPr>
            <a:spLocks noGrp="1"/>
          </p:cNvSpPr>
          <p:nvPr>
            <p:ph type="title"/>
          </p:nvPr>
        </p:nvSpPr>
        <p:spPr/>
        <p:txBody>
          <a:bodyPr>
            <a:normAutofit/>
          </a:bodyPr>
          <a:lstStyle/>
          <a:p>
            <a:r>
              <a:rPr lang="en-GB" dirty="0">
                <a:latin typeface="+mn-lt"/>
              </a:rPr>
              <a:t>Roles in mainstreaming gender</a:t>
            </a:r>
          </a:p>
        </p:txBody>
      </p:sp>
      <p:sp>
        <p:nvSpPr>
          <p:cNvPr id="3" name="Content Placeholder 2">
            <a:extLst>
              <a:ext uri="{FF2B5EF4-FFF2-40B4-BE49-F238E27FC236}">
                <a16:creationId xmlns:a16="http://schemas.microsoft.com/office/drawing/2014/main" id="{5D220CE6-3E63-48D0-A5FD-79EB84572CF4}"/>
              </a:ext>
            </a:extLst>
          </p:cNvPr>
          <p:cNvSpPr>
            <a:spLocks noGrp="1"/>
          </p:cNvSpPr>
          <p:nvPr>
            <p:ph idx="1"/>
          </p:nvPr>
        </p:nvSpPr>
        <p:spPr/>
        <p:txBody>
          <a:bodyPr/>
          <a:lstStyle/>
          <a:p>
            <a:r>
              <a:rPr lang="en-GB" dirty="0"/>
              <a:t>Everyone involved in adaptation planning for the agriculture sectors has a role in addressing gender</a:t>
            </a:r>
          </a:p>
          <a:p>
            <a:pPr marL="0" indent="0">
              <a:buNone/>
            </a:pPr>
            <a:endParaRPr lang="en-GB" dirty="0"/>
          </a:p>
          <a:p>
            <a:pPr marL="0" indent="0" algn="ctr">
              <a:buNone/>
            </a:pPr>
            <a:r>
              <a:rPr lang="en-GB" dirty="0"/>
              <a:t>What are some actions different actors could take to mainstream gender into adaptation planning?</a:t>
            </a:r>
          </a:p>
        </p:txBody>
      </p:sp>
    </p:spTree>
    <p:extLst>
      <p:ext uri="{BB962C8B-B14F-4D97-AF65-F5344CB8AC3E}">
        <p14:creationId xmlns:p14="http://schemas.microsoft.com/office/powerpoint/2010/main" val="2404958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6918796-2918-40D6-BE3A-4600C47FC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373C05E-69AF-4D68-A336-087F8D3CAD8E}"/>
              </a:ext>
            </a:extLst>
          </p:cNvPr>
          <p:cNvSpPr>
            <a:spLocks noGrp="1"/>
          </p:cNvSpPr>
          <p:nvPr>
            <p:ph type="title"/>
          </p:nvPr>
        </p:nvSpPr>
        <p:spPr>
          <a:xfrm>
            <a:off x="838200" y="672747"/>
            <a:ext cx="10515600" cy="715556"/>
          </a:xfrm>
        </p:spPr>
        <p:txBody>
          <a:bodyPr>
            <a:normAutofit/>
          </a:bodyPr>
          <a:lstStyle/>
          <a:p>
            <a:pPr algn="ctr"/>
            <a:r>
              <a:rPr lang="en-GB" sz="3200" dirty="0">
                <a:solidFill>
                  <a:schemeClr val="bg1"/>
                </a:solidFill>
                <a:latin typeface="+mn-lt"/>
              </a:rPr>
              <a:t>Example</a:t>
            </a:r>
          </a:p>
        </p:txBody>
      </p:sp>
      <p:pic>
        <p:nvPicPr>
          <p:cNvPr id="6" name="Content Placeholder 5" descr="A screenshot of a cell phone&#10;&#10;Description automatically generated">
            <a:extLst>
              <a:ext uri="{FF2B5EF4-FFF2-40B4-BE49-F238E27FC236}">
                <a16:creationId xmlns:a16="http://schemas.microsoft.com/office/drawing/2014/main" id="{C440073F-C11D-4FB3-BFE5-B18744F0697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154571" y="2133600"/>
            <a:ext cx="7882858" cy="4351338"/>
          </a:xfrm>
        </p:spPr>
      </p:pic>
      <p:sp>
        <p:nvSpPr>
          <p:cNvPr id="7" name="TextBox 6">
            <a:extLst>
              <a:ext uri="{FF2B5EF4-FFF2-40B4-BE49-F238E27FC236}">
                <a16:creationId xmlns:a16="http://schemas.microsoft.com/office/drawing/2014/main" id="{E8C59871-6F64-46FB-AB85-FAA2CEB61BB2}"/>
              </a:ext>
            </a:extLst>
          </p:cNvPr>
          <p:cNvSpPr txBox="1"/>
          <p:nvPr/>
        </p:nvSpPr>
        <p:spPr>
          <a:xfrm>
            <a:off x="1143000" y="1600200"/>
            <a:ext cx="10571805" cy="646331"/>
          </a:xfrm>
          <a:prstGeom prst="rect">
            <a:avLst/>
          </a:prstGeom>
          <a:noFill/>
        </p:spPr>
        <p:txBody>
          <a:bodyPr wrap="none" rtlCol="0">
            <a:spAutoFit/>
          </a:bodyPr>
          <a:lstStyle/>
          <a:p>
            <a:r>
              <a:rPr lang="en-GB" dirty="0"/>
              <a:t>Stakeholders’ roles in addressing gender in the process of developing a NAP for the agriculture sectors, Uganda</a:t>
            </a:r>
          </a:p>
          <a:p>
            <a:endParaRPr lang="en-GB" dirty="0"/>
          </a:p>
        </p:txBody>
      </p:sp>
    </p:spTree>
    <p:extLst>
      <p:ext uri="{BB962C8B-B14F-4D97-AF65-F5344CB8AC3E}">
        <p14:creationId xmlns:p14="http://schemas.microsoft.com/office/powerpoint/2010/main" val="3950971568"/>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343</TotalTime>
  <Words>782</Words>
  <Application>Microsoft Office PowerPoint</Application>
  <PresentationFormat>Widescreen</PresentationFormat>
  <Paragraphs>83</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Segoe UI Semilight</vt:lpstr>
      <vt:lpstr>2_Office Theme</vt:lpstr>
      <vt:lpstr> Unit 2.1: Gender-responsive approach to planning </vt:lpstr>
      <vt:lpstr>Learning outcomes</vt:lpstr>
      <vt:lpstr>Principles of good governance</vt:lpstr>
      <vt:lpstr>Gender-responsive adaptation</vt:lpstr>
      <vt:lpstr>Approaches to addressing gender:  The gender integration continuum</vt:lpstr>
      <vt:lpstr>Integrating/mainstreaming gender in adaptation planning</vt:lpstr>
      <vt:lpstr>Integrating gender in adaptation planning requires different skills and actions </vt:lpstr>
      <vt:lpstr>Roles in mainstreaming gender</vt:lpstr>
      <vt:lpstr>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2.1: Gender-responsive approach to planning</dc:title>
  <dc:creator>Home</dc:creator>
  <cp:lastModifiedBy>Sibyl Nelson</cp:lastModifiedBy>
  <cp:revision>30</cp:revision>
  <dcterms:created xsi:type="dcterms:W3CDTF">2019-07-16T05:48:35Z</dcterms:created>
  <dcterms:modified xsi:type="dcterms:W3CDTF">2019-09-30T10:06:35Z</dcterms:modified>
</cp:coreProperties>
</file>