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314" r:id="rId2"/>
    <p:sldId id="315" r:id="rId3"/>
    <p:sldId id="31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81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-1908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1" d="100"/>
        <a:sy n="141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C06D-4ED8-42C6-905D-CA84CA1B6CBF}" type="datetime2">
              <a:rPr lang="en-US" smtClean="0"/>
              <a:pPr/>
              <a:t>Tuesday, August 25, 2015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EE0E-EDB0-4D84-86B0-50833DF22902}" type="datetime2">
              <a:rPr lang="en-US" smtClean="0"/>
              <a:pPr/>
              <a:t>Tuesday, August 25,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4372C-B5AB-4C39-B273-B99224EB4DD5}" type="datetime2">
              <a:rPr lang="en-US" smtClean="0"/>
              <a:pPr/>
              <a:t>Tuesday, August 25,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pPr/>
              <a:t>Tuesday, August 25, 2015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CDC4-3D19-4983-B478-82F6B8E5AB66}" type="datetime2">
              <a:rPr lang="en-US" smtClean="0"/>
              <a:pPr/>
              <a:t>Tuesday, August 25, 2015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2477-D5D3-4181-8C11-75D0F2433A87}" type="datetime2">
              <a:rPr lang="en-US" smtClean="0"/>
              <a:pPr/>
              <a:t>Tuesday, August 25, 2015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253B-1893-4367-8BAE-DF4BC10DC578}" type="datetime2">
              <a:rPr lang="en-US" smtClean="0"/>
              <a:pPr/>
              <a:t>Tuesday, August 25, 2015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300D-25B3-4603-86C9-4CB776489F00}" type="datetime2">
              <a:rPr lang="en-US" smtClean="0"/>
              <a:pPr/>
              <a:t>Tuesday, August 25, 2015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4AD9-FCC8-48B7-B85B-012A91320DFF}" type="datetime2">
              <a:rPr lang="en-US" smtClean="0"/>
              <a:pPr/>
              <a:t>Tuesday, August 25, 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DC50-D5DB-4F94-B367-9876CD2C4012}" type="datetime2">
              <a:rPr lang="en-US" smtClean="0"/>
              <a:pPr/>
              <a:t>Tuesday, August 25, 2015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B412-E790-42EA-81FE-2925D3A43D91}" type="datetime2">
              <a:rPr lang="en-US" smtClean="0"/>
              <a:pPr/>
              <a:t>Tuesday, August 25, 2015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0B385921-A91A-409C-921C-0E0EC1E750EC}" type="datetime2">
              <a:rPr lang="en-US" smtClean="0"/>
              <a:pPr/>
              <a:t>Tuesday, August 25,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933450" y="1670423"/>
            <a:ext cx="7267576" cy="22824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5400" b="1" dirty="0" smtClean="0">
                <a:effectLst/>
                <a:latin typeface="Palatino Linotype" pitchFamily="18" charset="0"/>
              </a:rPr>
              <a:t>Purpose and Goals of This Workshop</a:t>
            </a:r>
            <a:endParaRPr lang="en-US" sz="5400" dirty="0">
              <a:latin typeface="Palatino Linotype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33450" y="4610100"/>
            <a:ext cx="7267576" cy="155229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1800" dirty="0" smtClean="0">
                <a:effectLst/>
                <a:latin typeface="Palatino Linotype" pitchFamily="18" charset="0"/>
              </a:rPr>
              <a:t>John T. Snow </a:t>
            </a:r>
          </a:p>
          <a:p>
            <a:pPr algn="r"/>
            <a:r>
              <a:rPr lang="en-US" sz="1800" dirty="0" smtClean="0">
                <a:effectLst/>
                <a:latin typeface="Palatino Linotype" pitchFamily="18" charset="0"/>
              </a:rPr>
              <a:t>CTA on Meteorology</a:t>
            </a:r>
          </a:p>
          <a:p>
            <a:pPr algn="r"/>
            <a:r>
              <a:rPr lang="en-US" sz="1800" dirty="0" smtClean="0">
                <a:effectLst/>
                <a:latin typeface="Palatino Linotype" pitchFamily="18" charset="0"/>
              </a:rPr>
              <a:t>UNDP-CIRDA</a:t>
            </a:r>
          </a:p>
          <a:p>
            <a:pPr algn="r"/>
            <a:r>
              <a:rPr lang="en-US" sz="1800" dirty="0" smtClean="0">
                <a:effectLst/>
                <a:latin typeface="Palatino Linotype" pitchFamily="18" charset="0"/>
              </a:rPr>
              <a:t>August 2015</a:t>
            </a:r>
          </a:p>
          <a:p>
            <a:pPr algn="r"/>
            <a:endParaRPr lang="en-US" sz="1800" dirty="0" smtClean="0"/>
          </a:p>
          <a:p>
            <a:pPr algn="r"/>
            <a:endParaRPr lang="en-US" sz="1800" dirty="0"/>
          </a:p>
        </p:txBody>
      </p:sp>
    </p:spTree>
    <p:extLst>
      <p:ext uri="{BB962C8B-B14F-4D97-AF65-F5344CB8AC3E}">
        <p14:creationId xmlns="" xmlns:p14="http://schemas.microsoft.com/office/powerpoint/2010/main" val="295774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5667375"/>
            <a:ext cx="7543800" cy="914400"/>
          </a:xfrm>
        </p:spPr>
        <p:txBody>
          <a:bodyPr/>
          <a:lstStyle/>
          <a:p>
            <a:r>
              <a:rPr lang="en-US" sz="4800" dirty="0" smtClean="0"/>
              <a:t>Purpose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1"/>
            <a:ext cx="7772400" cy="36575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/>
              <a:t>… to share </a:t>
            </a:r>
            <a:r>
              <a:rPr lang="en-US" sz="3200" dirty="0"/>
              <a:t>successful best practices and lessons learned, and 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….identify </a:t>
            </a:r>
            <a:r>
              <a:rPr lang="en-US" sz="3200" dirty="0"/>
              <a:t>and discuss how to best address common </a:t>
            </a:r>
            <a:r>
              <a:rPr lang="en-US" sz="3200" dirty="0" smtClean="0"/>
              <a:t>challenges</a:t>
            </a:r>
            <a:endParaRPr 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090" y="5676900"/>
            <a:ext cx="7543800" cy="9144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Goals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276225"/>
            <a:ext cx="8658225" cy="5791199"/>
          </a:xfrm>
        </p:spPr>
        <p:txBody>
          <a:bodyPr anchor="t" anchorCtr="0"/>
          <a:lstStyle/>
          <a:p>
            <a:pPr>
              <a:lnSpc>
                <a:spcPct val="105000"/>
              </a:lnSpc>
              <a:spcBef>
                <a:spcPts val="0"/>
              </a:spcBef>
              <a:spcAft>
                <a:spcPts val="1000"/>
              </a:spcAft>
              <a:buSzPct val="90000"/>
              <a:buFont typeface="Arial" pitchFamily="34" charset="0"/>
              <a:buChar char="•"/>
            </a:pPr>
            <a:r>
              <a:rPr lang="en-US" sz="2400" dirty="0" smtClean="0"/>
              <a:t>Recognize that many of the challenges we face are shared by others and learn from their experiences in addressing them</a:t>
            </a:r>
          </a:p>
          <a:p>
            <a:pPr>
              <a:lnSpc>
                <a:spcPct val="105000"/>
              </a:lnSpc>
              <a:spcBef>
                <a:spcPts val="0"/>
              </a:spcBef>
              <a:spcAft>
                <a:spcPts val="1000"/>
              </a:spcAft>
              <a:buSzPct val="90000"/>
              <a:buFont typeface="Arial" pitchFamily="34" charset="0"/>
              <a:buChar char="•"/>
            </a:pPr>
            <a:r>
              <a:rPr lang="en-US" sz="2400" dirty="0" smtClean="0"/>
              <a:t>Come to understand and be able to better utilize the various options of support available to CIRDA partner countries: on-the-ground advice re planning; development of specifications for innovative sustainable hydromet technologies; assistance with procurements; developing partnerships to assist with sustainability; …</a:t>
            </a:r>
          </a:p>
          <a:p>
            <a:pPr>
              <a:lnSpc>
                <a:spcPct val="105000"/>
              </a:lnSpc>
              <a:spcBef>
                <a:spcPts val="0"/>
              </a:spcBef>
              <a:spcAft>
                <a:spcPts val="1000"/>
              </a:spcAft>
              <a:buSzPct val="90000"/>
              <a:buFont typeface="Arial" pitchFamily="34" charset="0"/>
              <a:buChar char="•"/>
            </a:pPr>
            <a:r>
              <a:rPr lang="en-US" sz="2400" dirty="0" smtClean="0"/>
              <a:t>Begin development of recommendations/plans on moving beyond deployment of instrumentation and acquisition of data to identifying common solutions and possibilities for traversing the “last mile” to reach a diverse set of user communities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Elemental.thmx</Template>
  <TotalTime>2478</TotalTime>
  <Words>140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Elemental</vt:lpstr>
      <vt:lpstr>Slide 1</vt:lpstr>
      <vt:lpstr>Purpose</vt:lpstr>
      <vt:lpstr>Goals</vt:lpstr>
    </vt:vector>
  </TitlesOfParts>
  <Company>Arkevita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Usher</dc:creator>
  <cp:lastModifiedBy>John Snow</cp:lastModifiedBy>
  <cp:revision>114</cp:revision>
  <dcterms:created xsi:type="dcterms:W3CDTF">2014-10-12T10:11:45Z</dcterms:created>
  <dcterms:modified xsi:type="dcterms:W3CDTF">2015-08-25T05:41:45Z</dcterms:modified>
</cp:coreProperties>
</file>