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6" r:id="rId7"/>
    <p:sldId id="269" r:id="rId8"/>
    <p:sldId id="270" r:id="rId9"/>
    <p:sldId id="271" r:id="rId10"/>
    <p:sldId id="272" r:id="rId11"/>
    <p:sldId id="273" r:id="rId12"/>
    <p:sldId id="274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ukelabai" initials="M. M.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22" y="-1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8-25T22:44:22.106" idx="3">
    <p:pos x="5161" y="2523"/>
    <p:text>maybe better to qualify them as the languages mainly used in the pilot areas.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DB47C4-7E0B-4078-8959-C63776D828C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8E5C33-F635-4411-8B49-E5BC6E5F7FF4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200" dirty="0" smtClean="0"/>
            <a:t>Cabinet Office</a:t>
          </a:r>
          <a:endParaRPr lang="en-US" sz="1200" dirty="0"/>
        </a:p>
      </dgm:t>
    </dgm:pt>
    <dgm:pt modelId="{AEF28B00-A9F7-4534-968A-4BEA94B3C3FC}" type="parTrans" cxnId="{F9251918-D6B7-4648-B0C2-5F30ACF0430F}">
      <dgm:prSet/>
      <dgm:spPr/>
      <dgm:t>
        <a:bodyPr/>
        <a:lstStyle/>
        <a:p>
          <a:endParaRPr lang="en-US" sz="3200"/>
        </a:p>
      </dgm:t>
    </dgm:pt>
    <dgm:pt modelId="{9C61D4B5-6F60-46BE-AF29-8C1F0A61A08C}" type="sibTrans" cxnId="{F9251918-D6B7-4648-B0C2-5F30ACF0430F}">
      <dgm:prSet/>
      <dgm:spPr/>
      <dgm:t>
        <a:bodyPr/>
        <a:lstStyle/>
        <a:p>
          <a:endParaRPr lang="en-US"/>
        </a:p>
      </dgm:t>
    </dgm:pt>
    <dgm:pt modelId="{B81D3CB9-FC49-47C4-B27E-2A04CCCE8C83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1200" dirty="0" smtClean="0"/>
            <a:t>Ministry of Agriculture and Livestock</a:t>
          </a:r>
          <a:endParaRPr lang="en-US" sz="1200" dirty="0"/>
        </a:p>
      </dgm:t>
    </dgm:pt>
    <dgm:pt modelId="{E45D3BCE-3052-4A0D-AD56-FB9934AA6698}" type="parTrans" cxnId="{CB20880B-52F9-44BF-B311-0FA900EC6C3B}">
      <dgm:prSet/>
      <dgm:spPr/>
      <dgm:t>
        <a:bodyPr/>
        <a:lstStyle/>
        <a:p>
          <a:endParaRPr lang="en-US" sz="3200"/>
        </a:p>
      </dgm:t>
    </dgm:pt>
    <dgm:pt modelId="{90B2F20B-2666-4E76-84EE-10025B943D50}" type="sibTrans" cxnId="{CB20880B-52F9-44BF-B311-0FA900EC6C3B}">
      <dgm:prSet/>
      <dgm:spPr/>
      <dgm:t>
        <a:bodyPr/>
        <a:lstStyle/>
        <a:p>
          <a:endParaRPr lang="en-US"/>
        </a:p>
      </dgm:t>
    </dgm:pt>
    <dgm:pt modelId="{943952CE-B751-4C5A-B0C1-8DAAA85225A1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200" dirty="0" smtClean="0"/>
            <a:t>Ministry of Finance</a:t>
          </a:r>
          <a:endParaRPr lang="en-US" sz="1200" dirty="0"/>
        </a:p>
      </dgm:t>
    </dgm:pt>
    <dgm:pt modelId="{3D38C343-9809-46A2-8AF0-9898BE6F2483}" type="parTrans" cxnId="{1C6D89C6-E231-4179-A5AA-D290A4869285}">
      <dgm:prSet/>
      <dgm:spPr/>
      <dgm:t>
        <a:bodyPr/>
        <a:lstStyle/>
        <a:p>
          <a:endParaRPr lang="en-US" sz="3200"/>
        </a:p>
      </dgm:t>
    </dgm:pt>
    <dgm:pt modelId="{DF220DFA-218B-49E2-B232-B3C7E58541DF}" type="sibTrans" cxnId="{1C6D89C6-E231-4179-A5AA-D290A4869285}">
      <dgm:prSet/>
      <dgm:spPr/>
      <dgm:t>
        <a:bodyPr/>
        <a:lstStyle/>
        <a:p>
          <a:endParaRPr lang="en-US"/>
        </a:p>
      </dgm:t>
    </dgm:pt>
    <dgm:pt modelId="{C9278823-D350-4FFB-AB4A-38D433D3DFC2}">
      <dgm:prSet custT="1"/>
      <dgm:spPr>
        <a:solidFill>
          <a:srgbClr val="0070C0"/>
        </a:solidFill>
      </dgm:spPr>
      <dgm:t>
        <a:bodyPr/>
        <a:lstStyle/>
        <a:p>
          <a:r>
            <a:rPr lang="en-US" sz="1200" dirty="0" smtClean="0"/>
            <a:t>Ministry of Transport, Works, Supply and Communications</a:t>
          </a:r>
          <a:endParaRPr lang="en-US" sz="1200" dirty="0"/>
        </a:p>
      </dgm:t>
    </dgm:pt>
    <dgm:pt modelId="{D60FEA23-00AD-486C-A1B0-A43D7D4CACB7}" type="parTrans" cxnId="{916DC491-BDDF-44FF-9F51-3982668623D4}">
      <dgm:prSet/>
      <dgm:spPr/>
      <dgm:t>
        <a:bodyPr/>
        <a:lstStyle/>
        <a:p>
          <a:endParaRPr lang="en-US" sz="3200"/>
        </a:p>
      </dgm:t>
    </dgm:pt>
    <dgm:pt modelId="{0D0D907F-7EEA-4446-B70D-B16A1E5F980A}" type="sibTrans" cxnId="{916DC491-BDDF-44FF-9F51-3982668623D4}">
      <dgm:prSet/>
      <dgm:spPr/>
      <dgm:t>
        <a:bodyPr/>
        <a:lstStyle/>
        <a:p>
          <a:endParaRPr lang="en-US"/>
        </a:p>
      </dgm:t>
    </dgm:pt>
    <dgm:pt modelId="{A3702BEE-B3FF-408D-AD76-4216442FB538}">
      <dgm:prSet custT="1"/>
      <dgm:spPr>
        <a:solidFill>
          <a:srgbClr val="0070C0"/>
        </a:solidFill>
      </dgm:spPr>
      <dgm:t>
        <a:bodyPr/>
        <a:lstStyle/>
        <a:p>
          <a:r>
            <a:rPr lang="en-US" sz="1200" dirty="0" smtClean="0"/>
            <a:t>Ministry of Mines, Energy and Water Development</a:t>
          </a:r>
          <a:endParaRPr lang="en-US" sz="1200" dirty="0"/>
        </a:p>
      </dgm:t>
    </dgm:pt>
    <dgm:pt modelId="{5701BB4A-46C8-4C3D-BC6F-0B72A73FCB50}" type="parTrans" cxnId="{964BD505-6698-4C0E-9B06-FCA616358E33}">
      <dgm:prSet/>
      <dgm:spPr/>
      <dgm:t>
        <a:bodyPr/>
        <a:lstStyle/>
        <a:p>
          <a:endParaRPr lang="en-US" sz="3200"/>
        </a:p>
      </dgm:t>
    </dgm:pt>
    <dgm:pt modelId="{A520841B-E94C-499B-AE25-B8052978992F}" type="sibTrans" cxnId="{964BD505-6698-4C0E-9B06-FCA616358E33}">
      <dgm:prSet/>
      <dgm:spPr/>
      <dgm:t>
        <a:bodyPr/>
        <a:lstStyle/>
        <a:p>
          <a:endParaRPr lang="en-US"/>
        </a:p>
      </dgm:t>
    </dgm:pt>
    <dgm:pt modelId="{3E799C14-E2E5-4A47-95F3-6661A61FDF05}">
      <dgm:prSet custT="1"/>
      <dgm:spPr>
        <a:solidFill>
          <a:srgbClr val="7030A0"/>
        </a:solidFill>
      </dgm:spPr>
      <dgm:t>
        <a:bodyPr/>
        <a:lstStyle/>
        <a:p>
          <a:r>
            <a:rPr lang="en-US" sz="1200" dirty="0" smtClean="0"/>
            <a:t>Zambia Meteorological Department</a:t>
          </a:r>
          <a:endParaRPr lang="en-US" sz="1200" dirty="0"/>
        </a:p>
      </dgm:t>
    </dgm:pt>
    <dgm:pt modelId="{53ECCD22-3615-4DF1-92E2-DACC36B1E2F9}" type="parTrans" cxnId="{02942BE8-377B-4A62-AC4A-5231FADAF34B}">
      <dgm:prSet/>
      <dgm:spPr/>
      <dgm:t>
        <a:bodyPr/>
        <a:lstStyle/>
        <a:p>
          <a:endParaRPr lang="en-US" sz="3200"/>
        </a:p>
      </dgm:t>
    </dgm:pt>
    <dgm:pt modelId="{28B7EA0F-583D-4BE5-8B60-91EFE5CDD1BF}" type="sibTrans" cxnId="{02942BE8-377B-4A62-AC4A-5231FADAF34B}">
      <dgm:prSet/>
      <dgm:spPr/>
      <dgm:t>
        <a:bodyPr/>
        <a:lstStyle/>
        <a:p>
          <a:endParaRPr lang="en-US"/>
        </a:p>
      </dgm:t>
    </dgm:pt>
    <dgm:pt modelId="{9AD8BBF0-8307-4C36-AD66-87C68588E657}">
      <dgm:prSet custT="1"/>
      <dgm:spPr>
        <a:solidFill>
          <a:srgbClr val="7030A0"/>
        </a:solidFill>
      </dgm:spPr>
      <dgm:t>
        <a:bodyPr/>
        <a:lstStyle/>
        <a:p>
          <a:r>
            <a:rPr lang="en-US" sz="1200" dirty="0" smtClean="0"/>
            <a:t>Department of Water Affairs / Water Resources Management Authority</a:t>
          </a:r>
          <a:endParaRPr lang="en-US" sz="1200" dirty="0"/>
        </a:p>
      </dgm:t>
    </dgm:pt>
    <dgm:pt modelId="{9A6C57DE-7BF3-48F9-9111-D035B9B5DF63}" type="parTrans" cxnId="{FE3465E3-7F33-46C3-995F-9FEA8DD6B9BC}">
      <dgm:prSet/>
      <dgm:spPr/>
      <dgm:t>
        <a:bodyPr/>
        <a:lstStyle/>
        <a:p>
          <a:endParaRPr lang="en-US" sz="3200"/>
        </a:p>
      </dgm:t>
    </dgm:pt>
    <dgm:pt modelId="{14046E4E-6C56-475D-9757-C32C13C5D11C}" type="sibTrans" cxnId="{FE3465E3-7F33-46C3-995F-9FEA8DD6B9BC}">
      <dgm:prSet/>
      <dgm:spPr/>
      <dgm:t>
        <a:bodyPr/>
        <a:lstStyle/>
        <a:p>
          <a:endParaRPr lang="en-US"/>
        </a:p>
      </dgm:t>
    </dgm:pt>
    <dgm:pt modelId="{11EFCCBE-E61C-454C-B27A-AB3ED4043A4A}">
      <dgm:prSet custT="1"/>
      <dgm:spPr>
        <a:solidFill>
          <a:srgbClr val="7030A0"/>
        </a:solidFill>
      </dgm:spPr>
      <dgm:t>
        <a:bodyPr/>
        <a:lstStyle/>
        <a:p>
          <a:r>
            <a:rPr lang="en-US" sz="1200" dirty="0" smtClean="0"/>
            <a:t>Interim Inter-Ministerial Climate Change Secretariat</a:t>
          </a:r>
          <a:endParaRPr lang="en-US" sz="1200" dirty="0"/>
        </a:p>
      </dgm:t>
    </dgm:pt>
    <dgm:pt modelId="{A9094886-98F2-4A28-A92B-7E7F01E58E88}" type="parTrans" cxnId="{B555E7DF-311B-4E1C-AAD3-CC63476208DE}">
      <dgm:prSet/>
      <dgm:spPr/>
      <dgm:t>
        <a:bodyPr/>
        <a:lstStyle/>
        <a:p>
          <a:endParaRPr lang="en-US" sz="3200"/>
        </a:p>
      </dgm:t>
    </dgm:pt>
    <dgm:pt modelId="{CA846D5F-ED0B-43BD-A905-A4D51A45975B}" type="sibTrans" cxnId="{B555E7DF-311B-4E1C-AAD3-CC63476208DE}">
      <dgm:prSet/>
      <dgm:spPr/>
      <dgm:t>
        <a:bodyPr/>
        <a:lstStyle/>
        <a:p>
          <a:endParaRPr lang="en-US"/>
        </a:p>
      </dgm:t>
    </dgm:pt>
    <dgm:pt modelId="{7CD827E8-CE10-4426-8C01-225E4B0ACAC3}">
      <dgm:prSet custT="1"/>
      <dgm:spPr>
        <a:solidFill>
          <a:srgbClr val="0070C0"/>
        </a:solidFill>
      </dgm:spPr>
      <dgm:t>
        <a:bodyPr/>
        <a:lstStyle/>
        <a:p>
          <a:r>
            <a:rPr lang="en-US" sz="1200" dirty="0" smtClean="0"/>
            <a:t>Office of the President</a:t>
          </a:r>
          <a:endParaRPr lang="en-US" sz="1200" dirty="0"/>
        </a:p>
      </dgm:t>
    </dgm:pt>
    <dgm:pt modelId="{76965DA4-BAD0-4F3C-AD43-B164E256D2B0}" type="parTrans" cxnId="{43FE92F6-3EB5-4650-B2FF-5124EFE779E7}">
      <dgm:prSet/>
      <dgm:spPr/>
      <dgm:t>
        <a:bodyPr/>
        <a:lstStyle/>
        <a:p>
          <a:endParaRPr lang="en-US"/>
        </a:p>
      </dgm:t>
    </dgm:pt>
    <dgm:pt modelId="{00ED6CCA-985C-431D-A3B0-5403F3F4E780}" type="sibTrans" cxnId="{43FE92F6-3EB5-4650-B2FF-5124EFE779E7}">
      <dgm:prSet/>
      <dgm:spPr/>
      <dgm:t>
        <a:bodyPr/>
        <a:lstStyle/>
        <a:p>
          <a:endParaRPr lang="en-US"/>
        </a:p>
      </dgm:t>
    </dgm:pt>
    <dgm:pt modelId="{091F41E1-F7DA-42D1-8F0C-28F3580E7C99}">
      <dgm:prSet custT="1"/>
      <dgm:spPr>
        <a:solidFill>
          <a:srgbClr val="0070C0"/>
        </a:solidFill>
      </dgm:spPr>
      <dgm:t>
        <a:bodyPr/>
        <a:lstStyle/>
        <a:p>
          <a:r>
            <a:rPr lang="en-US" sz="1200" dirty="0" smtClean="0"/>
            <a:t>Office of the Vice President</a:t>
          </a:r>
          <a:endParaRPr lang="en-US" sz="1200" dirty="0"/>
        </a:p>
      </dgm:t>
    </dgm:pt>
    <dgm:pt modelId="{A9AA0634-CC3D-4D47-A9FC-F1C90DC9A01F}" type="parTrans" cxnId="{5D84C157-5A77-4B18-968D-9EF763A30493}">
      <dgm:prSet/>
      <dgm:spPr/>
      <dgm:t>
        <a:bodyPr/>
        <a:lstStyle/>
        <a:p>
          <a:endParaRPr lang="en-US" sz="3200"/>
        </a:p>
      </dgm:t>
    </dgm:pt>
    <dgm:pt modelId="{99F82D3A-354B-4D24-9477-46A2874EDCC5}" type="sibTrans" cxnId="{5D84C157-5A77-4B18-968D-9EF763A30493}">
      <dgm:prSet/>
      <dgm:spPr/>
      <dgm:t>
        <a:bodyPr/>
        <a:lstStyle/>
        <a:p>
          <a:endParaRPr lang="en-US"/>
        </a:p>
      </dgm:t>
    </dgm:pt>
    <dgm:pt modelId="{948314B1-53C2-4611-B34E-BC302ABE1C12}">
      <dgm:prSet custT="1"/>
      <dgm:spPr>
        <a:solidFill>
          <a:srgbClr val="7030A0"/>
        </a:solidFill>
      </dgm:spPr>
      <dgm:t>
        <a:bodyPr/>
        <a:lstStyle/>
        <a:p>
          <a:r>
            <a:rPr lang="en-US" sz="1200" dirty="0" smtClean="0"/>
            <a:t>Disaster Management and Mitigation Unit</a:t>
          </a:r>
          <a:endParaRPr lang="en-US" sz="1200" dirty="0"/>
        </a:p>
      </dgm:t>
    </dgm:pt>
    <dgm:pt modelId="{6CC9B60B-E6EA-4854-A709-1BE5FB6F0314}" type="parTrans" cxnId="{E7FBAB34-A07E-4919-8F01-EB19619FD202}">
      <dgm:prSet/>
      <dgm:spPr/>
      <dgm:t>
        <a:bodyPr/>
        <a:lstStyle/>
        <a:p>
          <a:endParaRPr lang="en-US" sz="3200"/>
        </a:p>
      </dgm:t>
    </dgm:pt>
    <dgm:pt modelId="{04337094-5B72-4C08-8CA7-CBD22A7C1C74}" type="sibTrans" cxnId="{E7FBAB34-A07E-4919-8F01-EB19619FD202}">
      <dgm:prSet/>
      <dgm:spPr/>
      <dgm:t>
        <a:bodyPr/>
        <a:lstStyle/>
        <a:p>
          <a:endParaRPr lang="en-US"/>
        </a:p>
      </dgm:t>
    </dgm:pt>
    <dgm:pt modelId="{4E4D3E85-A545-4CBF-B239-959CF58B8515}">
      <dgm:prSet custT="1"/>
      <dgm:spPr>
        <a:solidFill>
          <a:srgbClr val="0070C0"/>
        </a:solidFill>
      </dgm:spPr>
      <dgm:t>
        <a:bodyPr/>
        <a:lstStyle/>
        <a:p>
          <a:r>
            <a:rPr lang="en-US" sz="1200" dirty="0" smtClean="0"/>
            <a:t>Ministry of Lands, Natural Resources and Environmental Protection</a:t>
          </a:r>
          <a:endParaRPr lang="en-US" sz="1200" dirty="0"/>
        </a:p>
      </dgm:t>
    </dgm:pt>
    <dgm:pt modelId="{A071886A-BA1E-46C3-BA27-91B4D61BAE71}" type="parTrans" cxnId="{D889EABF-75DA-4660-ADC5-409721059BAC}">
      <dgm:prSet/>
      <dgm:spPr/>
      <dgm:t>
        <a:bodyPr/>
        <a:lstStyle/>
        <a:p>
          <a:endParaRPr lang="en-US" sz="3200"/>
        </a:p>
      </dgm:t>
    </dgm:pt>
    <dgm:pt modelId="{DC314FA2-8CD6-4410-8847-9036B8AF33BB}" type="sibTrans" cxnId="{D889EABF-75DA-4660-ADC5-409721059BAC}">
      <dgm:prSet/>
      <dgm:spPr/>
      <dgm:t>
        <a:bodyPr/>
        <a:lstStyle/>
        <a:p>
          <a:endParaRPr lang="en-US"/>
        </a:p>
      </dgm:t>
    </dgm:pt>
    <dgm:pt modelId="{75323B66-D180-4BA9-9554-858FA7154205}">
      <dgm:prSet custT="1"/>
      <dgm:spPr>
        <a:solidFill>
          <a:srgbClr val="7030A0"/>
        </a:solidFill>
      </dgm:spPr>
      <dgm:t>
        <a:bodyPr/>
        <a:lstStyle/>
        <a:p>
          <a:r>
            <a:rPr lang="en-US" sz="1200" dirty="0" smtClean="0"/>
            <a:t>Environment and Natural Resources Management Department</a:t>
          </a:r>
          <a:endParaRPr lang="en-US" sz="1200" dirty="0"/>
        </a:p>
      </dgm:t>
    </dgm:pt>
    <dgm:pt modelId="{621F537F-BAA6-469B-A6B0-7A0C2A62B4B7}" type="parTrans" cxnId="{4F0CFE83-AAE3-4E59-9E81-41360602FEC0}">
      <dgm:prSet/>
      <dgm:spPr/>
      <dgm:t>
        <a:bodyPr/>
        <a:lstStyle/>
        <a:p>
          <a:endParaRPr lang="en-US" sz="2400"/>
        </a:p>
      </dgm:t>
    </dgm:pt>
    <dgm:pt modelId="{2E0E96E7-F95A-4ECD-892C-E20DD5000377}" type="sibTrans" cxnId="{4F0CFE83-AAE3-4E59-9E81-41360602FEC0}">
      <dgm:prSet/>
      <dgm:spPr/>
      <dgm:t>
        <a:bodyPr/>
        <a:lstStyle/>
        <a:p>
          <a:endParaRPr lang="en-US"/>
        </a:p>
      </dgm:t>
    </dgm:pt>
    <dgm:pt modelId="{6D3357E5-C7B6-4877-BFDF-A773926A6C0C}" type="pres">
      <dgm:prSet presAssocID="{F4DB47C4-7E0B-4078-8959-C63776D828C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749AA0B-534F-4D67-AE0B-713E4DEF01D4}" type="pres">
      <dgm:prSet presAssocID="{7CD827E8-CE10-4426-8C01-225E4B0ACAC3}" presName="hierRoot1" presStyleCnt="0">
        <dgm:presLayoutVars>
          <dgm:hierBranch val="init"/>
        </dgm:presLayoutVars>
      </dgm:prSet>
      <dgm:spPr/>
    </dgm:pt>
    <dgm:pt modelId="{9AA6AD2D-1D68-462E-B53A-5F71F380A4A3}" type="pres">
      <dgm:prSet presAssocID="{7CD827E8-CE10-4426-8C01-225E4B0ACAC3}" presName="rootComposite1" presStyleCnt="0"/>
      <dgm:spPr/>
    </dgm:pt>
    <dgm:pt modelId="{6D54FCB1-CF49-48BB-8E43-E5E5503A133D}" type="pres">
      <dgm:prSet presAssocID="{7CD827E8-CE10-4426-8C01-225E4B0ACAC3}" presName="rootText1" presStyleLbl="node0" presStyleIdx="0" presStyleCnt="1" custLinFactNeighborX="807" custLinFactNeighborY="-898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1E1C66-69C2-4EB4-AB83-BB13F8D27513}" type="pres">
      <dgm:prSet presAssocID="{7CD827E8-CE10-4426-8C01-225E4B0ACAC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B43C9712-3854-4FBC-94D5-247D87874B72}" type="pres">
      <dgm:prSet presAssocID="{7CD827E8-CE10-4426-8C01-225E4B0ACAC3}" presName="hierChild2" presStyleCnt="0"/>
      <dgm:spPr/>
    </dgm:pt>
    <dgm:pt modelId="{D22AA1BD-E009-4E2A-BE1C-FF7F70439DA6}" type="pres">
      <dgm:prSet presAssocID="{AEF28B00-A9F7-4534-968A-4BEA94B3C3FC}" presName="Name37" presStyleLbl="parChTrans1D2" presStyleIdx="0" presStyleCnt="2"/>
      <dgm:spPr/>
      <dgm:t>
        <a:bodyPr/>
        <a:lstStyle/>
        <a:p>
          <a:endParaRPr lang="en-US"/>
        </a:p>
      </dgm:t>
    </dgm:pt>
    <dgm:pt modelId="{E041E1B7-6418-48A6-9852-441BC98DA316}" type="pres">
      <dgm:prSet presAssocID="{8A8E5C33-F635-4411-8B49-E5BC6E5F7FF4}" presName="hierRoot2" presStyleCnt="0">
        <dgm:presLayoutVars>
          <dgm:hierBranch val="init"/>
        </dgm:presLayoutVars>
      </dgm:prSet>
      <dgm:spPr/>
    </dgm:pt>
    <dgm:pt modelId="{1CBF6891-04D0-4286-91A7-B0AB5028A862}" type="pres">
      <dgm:prSet presAssocID="{8A8E5C33-F635-4411-8B49-E5BC6E5F7FF4}" presName="rootComposite" presStyleCnt="0"/>
      <dgm:spPr/>
    </dgm:pt>
    <dgm:pt modelId="{F085D0BA-B31F-458C-8171-D8E9B9D41B28}" type="pres">
      <dgm:prSet presAssocID="{8A8E5C33-F635-4411-8B49-E5BC6E5F7FF4}" presName="rootText" presStyleLbl="node2" presStyleIdx="0" presStyleCnt="2" custLinFactNeighborX="-4993" custLinFactNeighborY="-570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11EAFD-351D-4267-9D26-BF8D5E80270B}" type="pres">
      <dgm:prSet presAssocID="{8A8E5C33-F635-4411-8B49-E5BC6E5F7FF4}" presName="rootConnector" presStyleLbl="node2" presStyleIdx="0" presStyleCnt="2"/>
      <dgm:spPr/>
      <dgm:t>
        <a:bodyPr/>
        <a:lstStyle/>
        <a:p>
          <a:endParaRPr lang="en-US"/>
        </a:p>
      </dgm:t>
    </dgm:pt>
    <dgm:pt modelId="{4BE34A21-5726-4F14-9449-89E142FDC0C0}" type="pres">
      <dgm:prSet presAssocID="{8A8E5C33-F635-4411-8B49-E5BC6E5F7FF4}" presName="hierChild4" presStyleCnt="0"/>
      <dgm:spPr/>
    </dgm:pt>
    <dgm:pt modelId="{B1AFD22A-E8BD-4B39-A2BC-16471EF0B9AD}" type="pres">
      <dgm:prSet presAssocID="{D60FEA23-00AD-486C-A1B0-A43D7D4CACB7}" presName="Name37" presStyleLbl="parChTrans1D3" presStyleIdx="0" presStyleCnt="6"/>
      <dgm:spPr/>
      <dgm:t>
        <a:bodyPr/>
        <a:lstStyle/>
        <a:p>
          <a:endParaRPr lang="en-US"/>
        </a:p>
      </dgm:t>
    </dgm:pt>
    <dgm:pt modelId="{BD3C3C9D-9CA0-4C48-855B-70185D2317CA}" type="pres">
      <dgm:prSet presAssocID="{C9278823-D350-4FFB-AB4A-38D433D3DFC2}" presName="hierRoot2" presStyleCnt="0">
        <dgm:presLayoutVars>
          <dgm:hierBranch val="init"/>
        </dgm:presLayoutVars>
      </dgm:prSet>
      <dgm:spPr/>
    </dgm:pt>
    <dgm:pt modelId="{87FE18C0-5175-4F02-9D16-0904F0B16734}" type="pres">
      <dgm:prSet presAssocID="{C9278823-D350-4FFB-AB4A-38D433D3DFC2}" presName="rootComposite" presStyleCnt="0"/>
      <dgm:spPr/>
    </dgm:pt>
    <dgm:pt modelId="{8A87EC3E-EF17-4AEF-8450-EAD50DEE27EF}" type="pres">
      <dgm:prSet presAssocID="{C9278823-D350-4FFB-AB4A-38D433D3DFC2}" presName="rootText" presStyleLbl="node3" presStyleIdx="0" presStyleCnt="6" custScaleY="1262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521DBF-19CF-476E-ADDF-D8DBBBBE32A8}" type="pres">
      <dgm:prSet presAssocID="{C9278823-D350-4FFB-AB4A-38D433D3DFC2}" presName="rootConnector" presStyleLbl="node3" presStyleIdx="0" presStyleCnt="6"/>
      <dgm:spPr/>
      <dgm:t>
        <a:bodyPr/>
        <a:lstStyle/>
        <a:p>
          <a:endParaRPr lang="en-US"/>
        </a:p>
      </dgm:t>
    </dgm:pt>
    <dgm:pt modelId="{C08E2EEC-8871-46E9-A378-BBA72B0EC424}" type="pres">
      <dgm:prSet presAssocID="{C9278823-D350-4FFB-AB4A-38D433D3DFC2}" presName="hierChild4" presStyleCnt="0"/>
      <dgm:spPr/>
    </dgm:pt>
    <dgm:pt modelId="{D4FB7B06-16C4-46B4-A4FB-B7B205C2EB18}" type="pres">
      <dgm:prSet presAssocID="{53ECCD22-3615-4DF1-92E2-DACC36B1E2F9}" presName="Name37" presStyleLbl="parChTrans1D4" presStyleIdx="0" presStyleCnt="4"/>
      <dgm:spPr/>
      <dgm:t>
        <a:bodyPr/>
        <a:lstStyle/>
        <a:p>
          <a:endParaRPr lang="en-US"/>
        </a:p>
      </dgm:t>
    </dgm:pt>
    <dgm:pt modelId="{B50E7702-960F-49FE-925D-DC00D2A96286}" type="pres">
      <dgm:prSet presAssocID="{3E799C14-E2E5-4A47-95F3-6661A61FDF05}" presName="hierRoot2" presStyleCnt="0">
        <dgm:presLayoutVars>
          <dgm:hierBranch val="init"/>
        </dgm:presLayoutVars>
      </dgm:prSet>
      <dgm:spPr/>
    </dgm:pt>
    <dgm:pt modelId="{98D446A8-2CAF-4ECE-8300-F94F9D857015}" type="pres">
      <dgm:prSet presAssocID="{3E799C14-E2E5-4A47-95F3-6661A61FDF05}" presName="rootComposite" presStyleCnt="0"/>
      <dgm:spPr/>
    </dgm:pt>
    <dgm:pt modelId="{FE95F8CA-2FA2-4A09-A18A-0E33FB703D8D}" type="pres">
      <dgm:prSet presAssocID="{3E799C14-E2E5-4A47-95F3-6661A61FDF05}" presName="rootText" presStyleLbl="node4" presStyleIdx="0" presStyleCnt="4" custLinFactNeighborX="-28530" custLinFactNeighborY="-180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F3E01B-D900-40EF-8031-F1E3C0A3A81B}" type="pres">
      <dgm:prSet presAssocID="{3E799C14-E2E5-4A47-95F3-6661A61FDF05}" presName="rootConnector" presStyleLbl="node4" presStyleIdx="0" presStyleCnt="4"/>
      <dgm:spPr/>
      <dgm:t>
        <a:bodyPr/>
        <a:lstStyle/>
        <a:p>
          <a:endParaRPr lang="en-US"/>
        </a:p>
      </dgm:t>
    </dgm:pt>
    <dgm:pt modelId="{759ACC72-8E82-43F2-AA9F-0C4D3CD487DA}" type="pres">
      <dgm:prSet presAssocID="{3E799C14-E2E5-4A47-95F3-6661A61FDF05}" presName="hierChild4" presStyleCnt="0"/>
      <dgm:spPr/>
    </dgm:pt>
    <dgm:pt modelId="{2DA490E3-9201-4261-8864-ACF2B4AD821D}" type="pres">
      <dgm:prSet presAssocID="{3E799C14-E2E5-4A47-95F3-6661A61FDF05}" presName="hierChild5" presStyleCnt="0"/>
      <dgm:spPr/>
    </dgm:pt>
    <dgm:pt modelId="{98D9D3AF-AF15-431C-910D-15D55A7B4275}" type="pres">
      <dgm:prSet presAssocID="{C9278823-D350-4FFB-AB4A-38D433D3DFC2}" presName="hierChild5" presStyleCnt="0"/>
      <dgm:spPr/>
    </dgm:pt>
    <dgm:pt modelId="{72D3A001-157B-4863-AEB5-503C4C45142E}" type="pres">
      <dgm:prSet presAssocID="{5701BB4A-46C8-4C3D-BC6F-0B72A73FCB50}" presName="Name37" presStyleLbl="parChTrans1D3" presStyleIdx="1" presStyleCnt="6"/>
      <dgm:spPr/>
      <dgm:t>
        <a:bodyPr/>
        <a:lstStyle/>
        <a:p>
          <a:endParaRPr lang="en-US"/>
        </a:p>
      </dgm:t>
    </dgm:pt>
    <dgm:pt modelId="{BCDC7D1D-2E7A-4AEA-BC36-4C41E8F4BDD3}" type="pres">
      <dgm:prSet presAssocID="{A3702BEE-B3FF-408D-AD76-4216442FB538}" presName="hierRoot2" presStyleCnt="0">
        <dgm:presLayoutVars>
          <dgm:hierBranch val="init"/>
        </dgm:presLayoutVars>
      </dgm:prSet>
      <dgm:spPr/>
    </dgm:pt>
    <dgm:pt modelId="{977E3510-A9C4-427E-BC3D-98CF839CAA06}" type="pres">
      <dgm:prSet presAssocID="{A3702BEE-B3FF-408D-AD76-4216442FB538}" presName="rootComposite" presStyleCnt="0"/>
      <dgm:spPr/>
    </dgm:pt>
    <dgm:pt modelId="{30079FAD-439A-4E0F-B723-7D14BF095BEB}" type="pres">
      <dgm:prSet presAssocID="{A3702BEE-B3FF-408D-AD76-4216442FB538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2217B2-CFF0-4D72-83F9-34404FD434AE}" type="pres">
      <dgm:prSet presAssocID="{A3702BEE-B3FF-408D-AD76-4216442FB538}" presName="rootConnector" presStyleLbl="node3" presStyleIdx="1" presStyleCnt="6"/>
      <dgm:spPr/>
      <dgm:t>
        <a:bodyPr/>
        <a:lstStyle/>
        <a:p>
          <a:endParaRPr lang="en-US"/>
        </a:p>
      </dgm:t>
    </dgm:pt>
    <dgm:pt modelId="{E533B39D-1882-4F0A-A8AA-0C0B981034E8}" type="pres">
      <dgm:prSet presAssocID="{A3702BEE-B3FF-408D-AD76-4216442FB538}" presName="hierChild4" presStyleCnt="0"/>
      <dgm:spPr/>
    </dgm:pt>
    <dgm:pt modelId="{3626B79D-3278-4AB4-BED0-42F4DC4F5DFF}" type="pres">
      <dgm:prSet presAssocID="{9A6C57DE-7BF3-48F9-9111-D035B9B5DF63}" presName="Name37" presStyleLbl="parChTrans1D4" presStyleIdx="1" presStyleCnt="4"/>
      <dgm:spPr/>
      <dgm:t>
        <a:bodyPr/>
        <a:lstStyle/>
        <a:p>
          <a:endParaRPr lang="en-US"/>
        </a:p>
      </dgm:t>
    </dgm:pt>
    <dgm:pt modelId="{20EC6CCA-53D6-476B-B0A6-857629AA1FB3}" type="pres">
      <dgm:prSet presAssocID="{9AD8BBF0-8307-4C36-AD66-87C68588E657}" presName="hierRoot2" presStyleCnt="0">
        <dgm:presLayoutVars>
          <dgm:hierBranch val="init"/>
        </dgm:presLayoutVars>
      </dgm:prSet>
      <dgm:spPr/>
    </dgm:pt>
    <dgm:pt modelId="{82AAB062-E72B-47B0-A00B-C8A6D09D1F80}" type="pres">
      <dgm:prSet presAssocID="{9AD8BBF0-8307-4C36-AD66-87C68588E657}" presName="rootComposite" presStyleCnt="0"/>
      <dgm:spPr/>
    </dgm:pt>
    <dgm:pt modelId="{F81EBFFE-47D8-43CB-AA83-6573962EDEAF}" type="pres">
      <dgm:prSet presAssocID="{9AD8BBF0-8307-4C36-AD66-87C68588E657}" presName="rootText" presStyleLbl="node4" presStyleIdx="1" presStyleCnt="4" custScaleY="134704" custLinFactNeighborX="-20494" custLinFactNeighborY="-180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82A720-1D2D-43EC-A92E-E1CAC8FD070E}" type="pres">
      <dgm:prSet presAssocID="{9AD8BBF0-8307-4C36-AD66-87C68588E657}" presName="rootConnector" presStyleLbl="node4" presStyleIdx="1" presStyleCnt="4"/>
      <dgm:spPr/>
      <dgm:t>
        <a:bodyPr/>
        <a:lstStyle/>
        <a:p>
          <a:endParaRPr lang="en-US"/>
        </a:p>
      </dgm:t>
    </dgm:pt>
    <dgm:pt modelId="{B25F9018-F836-420C-AFE3-AE349A13486A}" type="pres">
      <dgm:prSet presAssocID="{9AD8BBF0-8307-4C36-AD66-87C68588E657}" presName="hierChild4" presStyleCnt="0"/>
      <dgm:spPr/>
    </dgm:pt>
    <dgm:pt modelId="{C38134E3-7E64-4F23-9A17-6521C9AE81B6}" type="pres">
      <dgm:prSet presAssocID="{9AD8BBF0-8307-4C36-AD66-87C68588E657}" presName="hierChild5" presStyleCnt="0"/>
      <dgm:spPr/>
    </dgm:pt>
    <dgm:pt modelId="{18627E69-ACE9-45B9-8913-319A81F23EED}" type="pres">
      <dgm:prSet presAssocID="{A3702BEE-B3FF-408D-AD76-4216442FB538}" presName="hierChild5" presStyleCnt="0"/>
      <dgm:spPr/>
    </dgm:pt>
    <dgm:pt modelId="{1534FCC1-2DAC-47C0-9D4F-2F2A84878942}" type="pres">
      <dgm:prSet presAssocID="{E45D3BCE-3052-4A0D-AD56-FB9934AA6698}" presName="Name37" presStyleLbl="parChTrans1D3" presStyleIdx="2" presStyleCnt="6"/>
      <dgm:spPr/>
      <dgm:t>
        <a:bodyPr/>
        <a:lstStyle/>
        <a:p>
          <a:endParaRPr lang="en-US"/>
        </a:p>
      </dgm:t>
    </dgm:pt>
    <dgm:pt modelId="{04C2978F-5E0C-4149-B8DA-8E55315043EE}" type="pres">
      <dgm:prSet presAssocID="{B81D3CB9-FC49-47C4-B27E-2A04CCCE8C83}" presName="hierRoot2" presStyleCnt="0">
        <dgm:presLayoutVars>
          <dgm:hierBranch val="init"/>
        </dgm:presLayoutVars>
      </dgm:prSet>
      <dgm:spPr/>
    </dgm:pt>
    <dgm:pt modelId="{97211251-B134-4CA0-A79D-71D54A2C4AF2}" type="pres">
      <dgm:prSet presAssocID="{B81D3CB9-FC49-47C4-B27E-2A04CCCE8C83}" presName="rootComposite" presStyleCnt="0"/>
      <dgm:spPr/>
    </dgm:pt>
    <dgm:pt modelId="{C222A968-3DD0-4A6E-AD36-3437045EC318}" type="pres">
      <dgm:prSet presAssocID="{B81D3CB9-FC49-47C4-B27E-2A04CCCE8C83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6140E0-C6C9-48F5-A1A5-5C8706AA3A56}" type="pres">
      <dgm:prSet presAssocID="{B81D3CB9-FC49-47C4-B27E-2A04CCCE8C83}" presName="rootConnector" presStyleLbl="node3" presStyleIdx="2" presStyleCnt="6"/>
      <dgm:spPr/>
      <dgm:t>
        <a:bodyPr/>
        <a:lstStyle/>
        <a:p>
          <a:endParaRPr lang="en-US"/>
        </a:p>
      </dgm:t>
    </dgm:pt>
    <dgm:pt modelId="{5F48E16E-23FA-4720-8F26-36BA6D96E4E7}" type="pres">
      <dgm:prSet presAssocID="{B81D3CB9-FC49-47C4-B27E-2A04CCCE8C83}" presName="hierChild4" presStyleCnt="0"/>
      <dgm:spPr/>
    </dgm:pt>
    <dgm:pt modelId="{E2195D80-910E-4A64-8334-6AB7E45219E7}" type="pres">
      <dgm:prSet presAssocID="{B81D3CB9-FC49-47C4-B27E-2A04CCCE8C83}" presName="hierChild5" presStyleCnt="0"/>
      <dgm:spPr/>
    </dgm:pt>
    <dgm:pt modelId="{9552FF1F-BEFA-477C-A847-23316DCA9B69}" type="pres">
      <dgm:prSet presAssocID="{3D38C343-9809-46A2-8AF0-9898BE6F2483}" presName="Name37" presStyleLbl="parChTrans1D3" presStyleIdx="3" presStyleCnt="6"/>
      <dgm:spPr/>
      <dgm:t>
        <a:bodyPr/>
        <a:lstStyle/>
        <a:p>
          <a:endParaRPr lang="en-US"/>
        </a:p>
      </dgm:t>
    </dgm:pt>
    <dgm:pt modelId="{B7210417-1F6C-4C61-A01D-E24228DDD490}" type="pres">
      <dgm:prSet presAssocID="{943952CE-B751-4C5A-B0C1-8DAAA85225A1}" presName="hierRoot2" presStyleCnt="0">
        <dgm:presLayoutVars>
          <dgm:hierBranch val="init"/>
        </dgm:presLayoutVars>
      </dgm:prSet>
      <dgm:spPr/>
    </dgm:pt>
    <dgm:pt modelId="{D8738A54-5153-498E-ACD8-DC5B654AA020}" type="pres">
      <dgm:prSet presAssocID="{943952CE-B751-4C5A-B0C1-8DAAA85225A1}" presName="rootComposite" presStyleCnt="0"/>
      <dgm:spPr/>
    </dgm:pt>
    <dgm:pt modelId="{074F614D-CE94-4DB6-B7DC-DEF248FB4DB5}" type="pres">
      <dgm:prSet presAssocID="{943952CE-B751-4C5A-B0C1-8DAAA85225A1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33E852-DADD-47D1-8A11-E743F5AECC53}" type="pres">
      <dgm:prSet presAssocID="{943952CE-B751-4C5A-B0C1-8DAAA85225A1}" presName="rootConnector" presStyleLbl="node3" presStyleIdx="3" presStyleCnt="6"/>
      <dgm:spPr/>
      <dgm:t>
        <a:bodyPr/>
        <a:lstStyle/>
        <a:p>
          <a:endParaRPr lang="en-US"/>
        </a:p>
      </dgm:t>
    </dgm:pt>
    <dgm:pt modelId="{B0F6AB1C-13BB-4CB9-B697-1BD487CCB450}" type="pres">
      <dgm:prSet presAssocID="{943952CE-B751-4C5A-B0C1-8DAAA85225A1}" presName="hierChild4" presStyleCnt="0"/>
      <dgm:spPr/>
    </dgm:pt>
    <dgm:pt modelId="{4369467E-AEB8-41D7-B9BD-9A8E366F838B}" type="pres">
      <dgm:prSet presAssocID="{A9094886-98F2-4A28-A92B-7E7F01E58E88}" presName="Name37" presStyleLbl="parChTrans1D4" presStyleIdx="2" presStyleCnt="4"/>
      <dgm:spPr/>
      <dgm:t>
        <a:bodyPr/>
        <a:lstStyle/>
        <a:p>
          <a:endParaRPr lang="en-US"/>
        </a:p>
      </dgm:t>
    </dgm:pt>
    <dgm:pt modelId="{B742C1CA-6AB4-415E-9113-D6200F2D71F6}" type="pres">
      <dgm:prSet presAssocID="{11EFCCBE-E61C-454C-B27A-AB3ED4043A4A}" presName="hierRoot2" presStyleCnt="0">
        <dgm:presLayoutVars>
          <dgm:hierBranch val="init"/>
        </dgm:presLayoutVars>
      </dgm:prSet>
      <dgm:spPr/>
    </dgm:pt>
    <dgm:pt modelId="{FDC68CB9-1319-4C4C-92F4-2E9011973D80}" type="pres">
      <dgm:prSet presAssocID="{11EFCCBE-E61C-454C-B27A-AB3ED4043A4A}" presName="rootComposite" presStyleCnt="0"/>
      <dgm:spPr/>
    </dgm:pt>
    <dgm:pt modelId="{170C7E67-30F4-43BB-BD0E-999AE3149ABD}" type="pres">
      <dgm:prSet presAssocID="{11EFCCBE-E61C-454C-B27A-AB3ED4043A4A}" presName="rootText" presStyleLbl="node4" presStyleIdx="2" presStyleCnt="4" custLinFactNeighborX="-21324" custLinFactNeighborY="20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2D026C-04AC-4AC3-8BBB-FCEB22304870}" type="pres">
      <dgm:prSet presAssocID="{11EFCCBE-E61C-454C-B27A-AB3ED4043A4A}" presName="rootConnector" presStyleLbl="node4" presStyleIdx="2" presStyleCnt="4"/>
      <dgm:spPr/>
      <dgm:t>
        <a:bodyPr/>
        <a:lstStyle/>
        <a:p>
          <a:endParaRPr lang="en-US"/>
        </a:p>
      </dgm:t>
    </dgm:pt>
    <dgm:pt modelId="{671F8991-6A51-4EB8-B707-20C36D6B3767}" type="pres">
      <dgm:prSet presAssocID="{11EFCCBE-E61C-454C-B27A-AB3ED4043A4A}" presName="hierChild4" presStyleCnt="0"/>
      <dgm:spPr/>
    </dgm:pt>
    <dgm:pt modelId="{3968707E-C3D9-4B52-AD42-C62C95A9634E}" type="pres">
      <dgm:prSet presAssocID="{11EFCCBE-E61C-454C-B27A-AB3ED4043A4A}" presName="hierChild5" presStyleCnt="0"/>
      <dgm:spPr/>
    </dgm:pt>
    <dgm:pt modelId="{8E38CD7E-DEC7-4FC6-86E5-6AB7F46947AE}" type="pres">
      <dgm:prSet presAssocID="{943952CE-B751-4C5A-B0C1-8DAAA85225A1}" presName="hierChild5" presStyleCnt="0"/>
      <dgm:spPr/>
    </dgm:pt>
    <dgm:pt modelId="{5BC971EF-B9E8-49D8-8E1F-09AA3CBE0A85}" type="pres">
      <dgm:prSet presAssocID="{A071886A-BA1E-46C3-BA27-91B4D61BAE71}" presName="Name37" presStyleLbl="parChTrans1D3" presStyleIdx="4" presStyleCnt="6"/>
      <dgm:spPr/>
      <dgm:t>
        <a:bodyPr/>
        <a:lstStyle/>
        <a:p>
          <a:endParaRPr lang="en-US"/>
        </a:p>
      </dgm:t>
    </dgm:pt>
    <dgm:pt modelId="{AFCB7210-5830-4CD7-821D-78490879C39D}" type="pres">
      <dgm:prSet presAssocID="{4E4D3E85-A545-4CBF-B239-959CF58B8515}" presName="hierRoot2" presStyleCnt="0">
        <dgm:presLayoutVars>
          <dgm:hierBranch val="init"/>
        </dgm:presLayoutVars>
      </dgm:prSet>
      <dgm:spPr/>
    </dgm:pt>
    <dgm:pt modelId="{5FA07691-3918-425B-829F-D0946B086FF2}" type="pres">
      <dgm:prSet presAssocID="{4E4D3E85-A545-4CBF-B239-959CF58B8515}" presName="rootComposite" presStyleCnt="0"/>
      <dgm:spPr/>
    </dgm:pt>
    <dgm:pt modelId="{AE815BB1-88F0-4378-BC1E-7909606B97ED}" type="pres">
      <dgm:prSet presAssocID="{4E4D3E85-A545-4CBF-B239-959CF58B8515}" presName="rootText" presStyleLbl="node3" presStyleIdx="4" presStyleCnt="6" custScaleY="1304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71437A-829A-4ABF-8E95-91B49C7BC952}" type="pres">
      <dgm:prSet presAssocID="{4E4D3E85-A545-4CBF-B239-959CF58B8515}" presName="rootConnector" presStyleLbl="node3" presStyleIdx="4" presStyleCnt="6"/>
      <dgm:spPr/>
      <dgm:t>
        <a:bodyPr/>
        <a:lstStyle/>
        <a:p>
          <a:endParaRPr lang="en-US"/>
        </a:p>
      </dgm:t>
    </dgm:pt>
    <dgm:pt modelId="{4D64A8AB-8BAA-47E0-AC07-63662320C2F9}" type="pres">
      <dgm:prSet presAssocID="{4E4D3E85-A545-4CBF-B239-959CF58B8515}" presName="hierChild4" presStyleCnt="0"/>
      <dgm:spPr/>
    </dgm:pt>
    <dgm:pt modelId="{8C190E66-4B34-4BE7-B8DA-DF55C57E5022}" type="pres">
      <dgm:prSet presAssocID="{621F537F-BAA6-469B-A6B0-7A0C2A62B4B7}" presName="Name37" presStyleLbl="parChTrans1D4" presStyleIdx="3" presStyleCnt="4"/>
      <dgm:spPr/>
      <dgm:t>
        <a:bodyPr/>
        <a:lstStyle/>
        <a:p>
          <a:endParaRPr lang="en-US"/>
        </a:p>
      </dgm:t>
    </dgm:pt>
    <dgm:pt modelId="{E38FC730-BD7A-4399-B5E9-F2F7B97A09FD}" type="pres">
      <dgm:prSet presAssocID="{75323B66-D180-4BA9-9554-858FA7154205}" presName="hierRoot2" presStyleCnt="0">
        <dgm:presLayoutVars>
          <dgm:hierBranch val="init"/>
        </dgm:presLayoutVars>
      </dgm:prSet>
      <dgm:spPr/>
    </dgm:pt>
    <dgm:pt modelId="{05718709-AA6C-4B5D-8267-43F20F033865}" type="pres">
      <dgm:prSet presAssocID="{75323B66-D180-4BA9-9554-858FA7154205}" presName="rootComposite" presStyleCnt="0"/>
      <dgm:spPr/>
    </dgm:pt>
    <dgm:pt modelId="{E020EDCC-2DC0-45EB-9AD6-39EADC50D2F1}" type="pres">
      <dgm:prSet presAssocID="{75323B66-D180-4BA9-9554-858FA7154205}" presName="rootText" presStyleLbl="node4" presStyleIdx="3" presStyleCnt="4" custScaleY="124972" custLinFactNeighborX="-22278" custLinFactNeighborY="-218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0601A1-6971-427E-A37D-4CBC7FF9DC45}" type="pres">
      <dgm:prSet presAssocID="{75323B66-D180-4BA9-9554-858FA7154205}" presName="rootConnector" presStyleLbl="node4" presStyleIdx="3" presStyleCnt="4"/>
      <dgm:spPr/>
      <dgm:t>
        <a:bodyPr/>
        <a:lstStyle/>
        <a:p>
          <a:endParaRPr lang="en-US"/>
        </a:p>
      </dgm:t>
    </dgm:pt>
    <dgm:pt modelId="{DDC1D7B7-5853-41EA-85D0-69D1120FF79F}" type="pres">
      <dgm:prSet presAssocID="{75323B66-D180-4BA9-9554-858FA7154205}" presName="hierChild4" presStyleCnt="0"/>
      <dgm:spPr/>
    </dgm:pt>
    <dgm:pt modelId="{D67457E7-DCBF-407F-980F-EDB20AE35887}" type="pres">
      <dgm:prSet presAssocID="{75323B66-D180-4BA9-9554-858FA7154205}" presName="hierChild5" presStyleCnt="0"/>
      <dgm:spPr/>
    </dgm:pt>
    <dgm:pt modelId="{830F21DA-2E3B-44F7-85AB-9EF3D99794FE}" type="pres">
      <dgm:prSet presAssocID="{4E4D3E85-A545-4CBF-B239-959CF58B8515}" presName="hierChild5" presStyleCnt="0"/>
      <dgm:spPr/>
    </dgm:pt>
    <dgm:pt modelId="{5EC0B3E5-CE25-4C44-AC17-BB6398709E38}" type="pres">
      <dgm:prSet presAssocID="{8A8E5C33-F635-4411-8B49-E5BC6E5F7FF4}" presName="hierChild5" presStyleCnt="0"/>
      <dgm:spPr/>
    </dgm:pt>
    <dgm:pt modelId="{7AF97488-1B3B-43C7-8F10-1195A5C845A5}" type="pres">
      <dgm:prSet presAssocID="{A9AA0634-CC3D-4D47-A9FC-F1C90DC9A01F}" presName="Name37" presStyleLbl="parChTrans1D2" presStyleIdx="1" presStyleCnt="2"/>
      <dgm:spPr/>
      <dgm:t>
        <a:bodyPr/>
        <a:lstStyle/>
        <a:p>
          <a:endParaRPr lang="en-US"/>
        </a:p>
      </dgm:t>
    </dgm:pt>
    <dgm:pt modelId="{A0EC07B4-FC9D-4279-B93A-E62ECB4BE854}" type="pres">
      <dgm:prSet presAssocID="{091F41E1-F7DA-42D1-8F0C-28F3580E7C99}" presName="hierRoot2" presStyleCnt="0">
        <dgm:presLayoutVars>
          <dgm:hierBranch val="init"/>
        </dgm:presLayoutVars>
      </dgm:prSet>
      <dgm:spPr/>
    </dgm:pt>
    <dgm:pt modelId="{92689B3D-6626-4A54-A2C7-334DCA004B77}" type="pres">
      <dgm:prSet presAssocID="{091F41E1-F7DA-42D1-8F0C-28F3580E7C99}" presName="rootComposite" presStyleCnt="0"/>
      <dgm:spPr/>
    </dgm:pt>
    <dgm:pt modelId="{25F66D6B-55C2-42A1-B12C-89FCF049191C}" type="pres">
      <dgm:prSet presAssocID="{091F41E1-F7DA-42D1-8F0C-28F3580E7C99}" presName="rootText" presStyleLbl="node2" presStyleIdx="1" presStyleCnt="2" custLinFactNeighborX="6608" custLinFactNeighborY="-570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6E8496-BF6B-486D-B957-AA665575F1F3}" type="pres">
      <dgm:prSet presAssocID="{091F41E1-F7DA-42D1-8F0C-28F3580E7C99}" presName="rootConnector" presStyleLbl="node2" presStyleIdx="1" presStyleCnt="2"/>
      <dgm:spPr/>
      <dgm:t>
        <a:bodyPr/>
        <a:lstStyle/>
        <a:p>
          <a:endParaRPr lang="en-US"/>
        </a:p>
      </dgm:t>
    </dgm:pt>
    <dgm:pt modelId="{C5E1AF65-85C0-4ACB-9386-FDADCB3F2A7A}" type="pres">
      <dgm:prSet presAssocID="{091F41E1-F7DA-42D1-8F0C-28F3580E7C99}" presName="hierChild4" presStyleCnt="0"/>
      <dgm:spPr/>
    </dgm:pt>
    <dgm:pt modelId="{85D6E83A-EB53-4FAE-A16C-D2A2956517EB}" type="pres">
      <dgm:prSet presAssocID="{6CC9B60B-E6EA-4854-A709-1BE5FB6F0314}" presName="Name37" presStyleLbl="parChTrans1D3" presStyleIdx="5" presStyleCnt="6"/>
      <dgm:spPr/>
      <dgm:t>
        <a:bodyPr/>
        <a:lstStyle/>
        <a:p>
          <a:endParaRPr lang="en-US"/>
        </a:p>
      </dgm:t>
    </dgm:pt>
    <dgm:pt modelId="{61C6AC1D-1561-498B-9499-7A5B6AF51832}" type="pres">
      <dgm:prSet presAssocID="{948314B1-53C2-4611-B34E-BC302ABE1C12}" presName="hierRoot2" presStyleCnt="0">
        <dgm:presLayoutVars>
          <dgm:hierBranch val="init"/>
        </dgm:presLayoutVars>
      </dgm:prSet>
      <dgm:spPr/>
    </dgm:pt>
    <dgm:pt modelId="{7E6F2260-3A43-4F3C-8C5E-FBB727465EF9}" type="pres">
      <dgm:prSet presAssocID="{948314B1-53C2-4611-B34E-BC302ABE1C12}" presName="rootComposite" presStyleCnt="0"/>
      <dgm:spPr/>
    </dgm:pt>
    <dgm:pt modelId="{9DE95BD6-4A31-4669-BB8A-77AAE46DA11C}" type="pres">
      <dgm:prSet presAssocID="{948314B1-53C2-4611-B34E-BC302ABE1C12}" presName="rootText" presStyleLbl="node3" presStyleIdx="5" presStyleCnt="6" custLinFactNeighborX="-5906" custLinFactNeighborY="7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BC690C-1BD8-43EB-B47F-97BB83D02195}" type="pres">
      <dgm:prSet presAssocID="{948314B1-53C2-4611-B34E-BC302ABE1C12}" presName="rootConnector" presStyleLbl="node3" presStyleIdx="5" presStyleCnt="6"/>
      <dgm:spPr/>
      <dgm:t>
        <a:bodyPr/>
        <a:lstStyle/>
        <a:p>
          <a:endParaRPr lang="en-US"/>
        </a:p>
      </dgm:t>
    </dgm:pt>
    <dgm:pt modelId="{09393D1E-35DE-416D-BECC-C4882609FE87}" type="pres">
      <dgm:prSet presAssocID="{948314B1-53C2-4611-B34E-BC302ABE1C12}" presName="hierChild4" presStyleCnt="0"/>
      <dgm:spPr/>
    </dgm:pt>
    <dgm:pt modelId="{339B343F-0DD0-470B-B663-63C77D68A254}" type="pres">
      <dgm:prSet presAssocID="{948314B1-53C2-4611-B34E-BC302ABE1C12}" presName="hierChild5" presStyleCnt="0"/>
      <dgm:spPr/>
    </dgm:pt>
    <dgm:pt modelId="{74354D97-1C20-4A51-A8D0-D6175A4F6D01}" type="pres">
      <dgm:prSet presAssocID="{091F41E1-F7DA-42D1-8F0C-28F3580E7C99}" presName="hierChild5" presStyleCnt="0"/>
      <dgm:spPr/>
    </dgm:pt>
    <dgm:pt modelId="{45B7D36C-3002-4FB2-A5B5-E75E3012F7F1}" type="pres">
      <dgm:prSet presAssocID="{7CD827E8-CE10-4426-8C01-225E4B0ACAC3}" presName="hierChild3" presStyleCnt="0"/>
      <dgm:spPr/>
    </dgm:pt>
  </dgm:ptLst>
  <dgm:cxnLst>
    <dgm:cxn modelId="{F4D72058-A4AB-460E-A57D-782C7A5AEFE7}" type="presOf" srcId="{A3702BEE-B3FF-408D-AD76-4216442FB538}" destId="{30079FAD-439A-4E0F-B723-7D14BF095BEB}" srcOrd="0" destOrd="0" presId="urn:microsoft.com/office/officeart/2005/8/layout/orgChart1"/>
    <dgm:cxn modelId="{B768F0BE-3B49-4938-9DBE-C6438EC815D1}" type="presOf" srcId="{A9AA0634-CC3D-4D47-A9FC-F1C90DC9A01F}" destId="{7AF97488-1B3B-43C7-8F10-1195A5C845A5}" srcOrd="0" destOrd="0" presId="urn:microsoft.com/office/officeart/2005/8/layout/orgChart1"/>
    <dgm:cxn modelId="{0AE2D210-1316-4853-8FAA-043F2F2C6E32}" type="presOf" srcId="{621F537F-BAA6-469B-A6B0-7A0C2A62B4B7}" destId="{8C190E66-4B34-4BE7-B8DA-DF55C57E5022}" srcOrd="0" destOrd="0" presId="urn:microsoft.com/office/officeart/2005/8/layout/orgChart1"/>
    <dgm:cxn modelId="{5242E586-67AB-4F3C-89E6-8F2396879637}" type="presOf" srcId="{75323B66-D180-4BA9-9554-858FA7154205}" destId="{F20601A1-6971-427E-A37D-4CBC7FF9DC45}" srcOrd="1" destOrd="0" presId="urn:microsoft.com/office/officeart/2005/8/layout/orgChart1"/>
    <dgm:cxn modelId="{4685E0B1-9DBD-4C95-82B9-3CBBC42016C5}" type="presOf" srcId="{53ECCD22-3615-4DF1-92E2-DACC36B1E2F9}" destId="{D4FB7B06-16C4-46B4-A4FB-B7B205C2EB18}" srcOrd="0" destOrd="0" presId="urn:microsoft.com/office/officeart/2005/8/layout/orgChart1"/>
    <dgm:cxn modelId="{0C55A54F-2608-4957-BA5F-3EB81B741D85}" type="presOf" srcId="{B81D3CB9-FC49-47C4-B27E-2A04CCCE8C83}" destId="{C222A968-3DD0-4A6E-AD36-3437045EC318}" srcOrd="0" destOrd="0" presId="urn:microsoft.com/office/officeart/2005/8/layout/orgChart1"/>
    <dgm:cxn modelId="{536E1E3B-D9A6-4666-AEC2-F62E08BB8F53}" type="presOf" srcId="{6CC9B60B-E6EA-4854-A709-1BE5FB6F0314}" destId="{85D6E83A-EB53-4FAE-A16C-D2A2956517EB}" srcOrd="0" destOrd="0" presId="urn:microsoft.com/office/officeart/2005/8/layout/orgChart1"/>
    <dgm:cxn modelId="{6B7EF9E6-264C-4ED9-9C30-F82CEE281F4E}" type="presOf" srcId="{7CD827E8-CE10-4426-8C01-225E4B0ACAC3}" destId="{CD1E1C66-69C2-4EB4-AB83-BB13F8D27513}" srcOrd="1" destOrd="0" presId="urn:microsoft.com/office/officeart/2005/8/layout/orgChart1"/>
    <dgm:cxn modelId="{2494418C-032A-4349-BDA9-DF70AB68A463}" type="presOf" srcId="{E45D3BCE-3052-4A0D-AD56-FB9934AA6698}" destId="{1534FCC1-2DAC-47C0-9D4F-2F2A84878942}" srcOrd="0" destOrd="0" presId="urn:microsoft.com/office/officeart/2005/8/layout/orgChart1"/>
    <dgm:cxn modelId="{02942BE8-377B-4A62-AC4A-5231FADAF34B}" srcId="{C9278823-D350-4FFB-AB4A-38D433D3DFC2}" destId="{3E799C14-E2E5-4A47-95F3-6661A61FDF05}" srcOrd="0" destOrd="0" parTransId="{53ECCD22-3615-4DF1-92E2-DACC36B1E2F9}" sibTransId="{28B7EA0F-583D-4BE5-8B60-91EFE5CDD1BF}"/>
    <dgm:cxn modelId="{D889EABF-75DA-4660-ADC5-409721059BAC}" srcId="{8A8E5C33-F635-4411-8B49-E5BC6E5F7FF4}" destId="{4E4D3E85-A545-4CBF-B239-959CF58B8515}" srcOrd="4" destOrd="0" parTransId="{A071886A-BA1E-46C3-BA27-91B4D61BAE71}" sibTransId="{DC314FA2-8CD6-4410-8847-9036B8AF33BB}"/>
    <dgm:cxn modelId="{0BFA2EF3-458B-4A50-90D7-EA4EBF7441DC}" type="presOf" srcId="{091F41E1-F7DA-42D1-8F0C-28F3580E7C99}" destId="{25F66D6B-55C2-42A1-B12C-89FCF049191C}" srcOrd="0" destOrd="0" presId="urn:microsoft.com/office/officeart/2005/8/layout/orgChart1"/>
    <dgm:cxn modelId="{C316FCE1-0343-4EB3-861A-229873730DF1}" type="presOf" srcId="{948314B1-53C2-4611-B34E-BC302ABE1C12}" destId="{70BC690C-1BD8-43EB-B47F-97BB83D02195}" srcOrd="1" destOrd="0" presId="urn:microsoft.com/office/officeart/2005/8/layout/orgChart1"/>
    <dgm:cxn modelId="{4F6CBB85-0958-4BE8-AD3E-5FB88C8E7579}" type="presOf" srcId="{091F41E1-F7DA-42D1-8F0C-28F3580E7C99}" destId="{C66E8496-BF6B-486D-B957-AA665575F1F3}" srcOrd="1" destOrd="0" presId="urn:microsoft.com/office/officeart/2005/8/layout/orgChart1"/>
    <dgm:cxn modelId="{8666C4B8-B7DF-4089-9623-84127C01A4FA}" type="presOf" srcId="{D60FEA23-00AD-486C-A1B0-A43D7D4CACB7}" destId="{B1AFD22A-E8BD-4B39-A2BC-16471EF0B9AD}" srcOrd="0" destOrd="0" presId="urn:microsoft.com/office/officeart/2005/8/layout/orgChart1"/>
    <dgm:cxn modelId="{91B23CE3-22BE-4195-8202-957FACB5E7D5}" type="presOf" srcId="{75323B66-D180-4BA9-9554-858FA7154205}" destId="{E020EDCC-2DC0-45EB-9AD6-39EADC50D2F1}" srcOrd="0" destOrd="0" presId="urn:microsoft.com/office/officeart/2005/8/layout/orgChart1"/>
    <dgm:cxn modelId="{EB4A63F8-BB31-4D74-A9AF-634CD1FA99DA}" type="presOf" srcId="{8A8E5C33-F635-4411-8B49-E5BC6E5F7FF4}" destId="{F085D0BA-B31F-458C-8171-D8E9B9D41B28}" srcOrd="0" destOrd="0" presId="urn:microsoft.com/office/officeart/2005/8/layout/orgChart1"/>
    <dgm:cxn modelId="{F0A66C21-0422-4F2A-83B6-D7A3071C441D}" type="presOf" srcId="{A3702BEE-B3FF-408D-AD76-4216442FB538}" destId="{502217B2-CFF0-4D72-83F9-34404FD434AE}" srcOrd="1" destOrd="0" presId="urn:microsoft.com/office/officeart/2005/8/layout/orgChart1"/>
    <dgm:cxn modelId="{DF47688A-AF76-4F26-B07E-9C7F33AABB4C}" type="presOf" srcId="{11EFCCBE-E61C-454C-B27A-AB3ED4043A4A}" destId="{6F2D026C-04AC-4AC3-8BBB-FCEB22304870}" srcOrd="1" destOrd="0" presId="urn:microsoft.com/office/officeart/2005/8/layout/orgChart1"/>
    <dgm:cxn modelId="{241C5BF2-E36E-4750-AB34-D2B7F8113B1B}" type="presOf" srcId="{9A6C57DE-7BF3-48F9-9111-D035B9B5DF63}" destId="{3626B79D-3278-4AB4-BED0-42F4DC4F5DFF}" srcOrd="0" destOrd="0" presId="urn:microsoft.com/office/officeart/2005/8/layout/orgChart1"/>
    <dgm:cxn modelId="{F9251918-D6B7-4648-B0C2-5F30ACF0430F}" srcId="{7CD827E8-CE10-4426-8C01-225E4B0ACAC3}" destId="{8A8E5C33-F635-4411-8B49-E5BC6E5F7FF4}" srcOrd="0" destOrd="0" parTransId="{AEF28B00-A9F7-4534-968A-4BEA94B3C3FC}" sibTransId="{9C61D4B5-6F60-46BE-AF29-8C1F0A61A08C}"/>
    <dgm:cxn modelId="{916DC491-BDDF-44FF-9F51-3982668623D4}" srcId="{8A8E5C33-F635-4411-8B49-E5BC6E5F7FF4}" destId="{C9278823-D350-4FFB-AB4A-38D433D3DFC2}" srcOrd="0" destOrd="0" parTransId="{D60FEA23-00AD-486C-A1B0-A43D7D4CACB7}" sibTransId="{0D0D907F-7EEA-4446-B70D-B16A1E5F980A}"/>
    <dgm:cxn modelId="{CB20880B-52F9-44BF-B311-0FA900EC6C3B}" srcId="{8A8E5C33-F635-4411-8B49-E5BC6E5F7FF4}" destId="{B81D3CB9-FC49-47C4-B27E-2A04CCCE8C83}" srcOrd="2" destOrd="0" parTransId="{E45D3BCE-3052-4A0D-AD56-FB9934AA6698}" sibTransId="{90B2F20B-2666-4E76-84EE-10025B943D50}"/>
    <dgm:cxn modelId="{B15C137A-85AC-4411-810D-53499E3EBF87}" type="presOf" srcId="{4E4D3E85-A545-4CBF-B239-959CF58B8515}" destId="{EF71437A-829A-4ABF-8E95-91B49C7BC952}" srcOrd="1" destOrd="0" presId="urn:microsoft.com/office/officeart/2005/8/layout/orgChart1"/>
    <dgm:cxn modelId="{2754DC0C-DFEB-4187-A44D-23E1C2262112}" type="presOf" srcId="{943952CE-B751-4C5A-B0C1-8DAAA85225A1}" destId="{EF33E852-DADD-47D1-8A11-E743F5AECC53}" srcOrd="1" destOrd="0" presId="urn:microsoft.com/office/officeart/2005/8/layout/orgChart1"/>
    <dgm:cxn modelId="{BE217668-C3EE-4F04-B204-C6D522AE0689}" type="presOf" srcId="{943952CE-B751-4C5A-B0C1-8DAAA85225A1}" destId="{074F614D-CE94-4DB6-B7DC-DEF248FB4DB5}" srcOrd="0" destOrd="0" presId="urn:microsoft.com/office/officeart/2005/8/layout/orgChart1"/>
    <dgm:cxn modelId="{CE5D8360-A678-4699-8EDE-903521839BF3}" type="presOf" srcId="{C9278823-D350-4FFB-AB4A-38D433D3DFC2}" destId="{0F521DBF-19CF-476E-ADDF-D8DBBBBE32A8}" srcOrd="1" destOrd="0" presId="urn:microsoft.com/office/officeart/2005/8/layout/orgChart1"/>
    <dgm:cxn modelId="{CBAA43C8-3207-4A34-BF48-1C4EA3A52929}" type="presOf" srcId="{3D38C343-9809-46A2-8AF0-9898BE6F2483}" destId="{9552FF1F-BEFA-477C-A847-23316DCA9B69}" srcOrd="0" destOrd="0" presId="urn:microsoft.com/office/officeart/2005/8/layout/orgChart1"/>
    <dgm:cxn modelId="{EB9A4142-D7C4-43F9-9DAD-7E83EE39C049}" type="presOf" srcId="{A9094886-98F2-4A28-A92B-7E7F01E58E88}" destId="{4369467E-AEB8-41D7-B9BD-9A8E366F838B}" srcOrd="0" destOrd="0" presId="urn:microsoft.com/office/officeart/2005/8/layout/orgChart1"/>
    <dgm:cxn modelId="{92D52589-DA2B-4D1D-ADEF-AF834E147897}" type="presOf" srcId="{A071886A-BA1E-46C3-BA27-91B4D61BAE71}" destId="{5BC971EF-B9E8-49D8-8E1F-09AA3CBE0A85}" srcOrd="0" destOrd="0" presId="urn:microsoft.com/office/officeart/2005/8/layout/orgChart1"/>
    <dgm:cxn modelId="{4F0CFE83-AAE3-4E59-9E81-41360602FEC0}" srcId="{4E4D3E85-A545-4CBF-B239-959CF58B8515}" destId="{75323B66-D180-4BA9-9554-858FA7154205}" srcOrd="0" destOrd="0" parTransId="{621F537F-BAA6-469B-A6B0-7A0C2A62B4B7}" sibTransId="{2E0E96E7-F95A-4ECD-892C-E20DD5000377}"/>
    <dgm:cxn modelId="{A6E82E64-E666-44D7-8340-A6DFF45A3A90}" type="presOf" srcId="{9AD8BBF0-8307-4C36-AD66-87C68588E657}" destId="{F81EBFFE-47D8-43CB-AA83-6573962EDEAF}" srcOrd="0" destOrd="0" presId="urn:microsoft.com/office/officeart/2005/8/layout/orgChart1"/>
    <dgm:cxn modelId="{98D4C839-798C-4DCE-BC56-DD922DA5D48B}" type="presOf" srcId="{F4DB47C4-7E0B-4078-8959-C63776D828C5}" destId="{6D3357E5-C7B6-4877-BFDF-A773926A6C0C}" srcOrd="0" destOrd="0" presId="urn:microsoft.com/office/officeart/2005/8/layout/orgChart1"/>
    <dgm:cxn modelId="{D446181F-914B-42A9-95BC-D9F93962741D}" type="presOf" srcId="{B81D3CB9-FC49-47C4-B27E-2A04CCCE8C83}" destId="{746140E0-C6C9-48F5-A1A5-5C8706AA3A56}" srcOrd="1" destOrd="0" presId="urn:microsoft.com/office/officeart/2005/8/layout/orgChart1"/>
    <dgm:cxn modelId="{32EBA786-AC65-46C6-8474-E3F441BA8FF8}" type="presOf" srcId="{8A8E5C33-F635-4411-8B49-E5BC6E5F7FF4}" destId="{D311EAFD-351D-4267-9D26-BF8D5E80270B}" srcOrd="1" destOrd="0" presId="urn:microsoft.com/office/officeart/2005/8/layout/orgChart1"/>
    <dgm:cxn modelId="{FE3465E3-7F33-46C3-995F-9FEA8DD6B9BC}" srcId="{A3702BEE-B3FF-408D-AD76-4216442FB538}" destId="{9AD8BBF0-8307-4C36-AD66-87C68588E657}" srcOrd="0" destOrd="0" parTransId="{9A6C57DE-7BF3-48F9-9111-D035B9B5DF63}" sibTransId="{14046E4E-6C56-475D-9757-C32C13C5D11C}"/>
    <dgm:cxn modelId="{3B654F34-D360-4A71-B415-0F4417961134}" type="presOf" srcId="{AEF28B00-A9F7-4534-968A-4BEA94B3C3FC}" destId="{D22AA1BD-E009-4E2A-BE1C-FF7F70439DA6}" srcOrd="0" destOrd="0" presId="urn:microsoft.com/office/officeart/2005/8/layout/orgChart1"/>
    <dgm:cxn modelId="{43FE92F6-3EB5-4650-B2FF-5124EFE779E7}" srcId="{F4DB47C4-7E0B-4078-8959-C63776D828C5}" destId="{7CD827E8-CE10-4426-8C01-225E4B0ACAC3}" srcOrd="0" destOrd="0" parTransId="{76965DA4-BAD0-4F3C-AD43-B164E256D2B0}" sibTransId="{00ED6CCA-985C-431D-A3B0-5403F3F4E780}"/>
    <dgm:cxn modelId="{AA71E7B0-03A2-490A-83DC-7FC7630E7B46}" type="presOf" srcId="{C9278823-D350-4FFB-AB4A-38D433D3DFC2}" destId="{8A87EC3E-EF17-4AEF-8450-EAD50DEE27EF}" srcOrd="0" destOrd="0" presId="urn:microsoft.com/office/officeart/2005/8/layout/orgChart1"/>
    <dgm:cxn modelId="{C0BAE75D-6B53-469E-B9CE-A192F40778C7}" type="presOf" srcId="{7CD827E8-CE10-4426-8C01-225E4B0ACAC3}" destId="{6D54FCB1-CF49-48BB-8E43-E5E5503A133D}" srcOrd="0" destOrd="0" presId="urn:microsoft.com/office/officeart/2005/8/layout/orgChart1"/>
    <dgm:cxn modelId="{964BD505-6698-4C0E-9B06-FCA616358E33}" srcId="{8A8E5C33-F635-4411-8B49-E5BC6E5F7FF4}" destId="{A3702BEE-B3FF-408D-AD76-4216442FB538}" srcOrd="1" destOrd="0" parTransId="{5701BB4A-46C8-4C3D-BC6F-0B72A73FCB50}" sibTransId="{A520841B-E94C-499B-AE25-B8052978992F}"/>
    <dgm:cxn modelId="{DB2C8481-78D5-480C-8D68-9CAE43ED8CB2}" type="presOf" srcId="{3E799C14-E2E5-4A47-95F3-6661A61FDF05}" destId="{CAF3E01B-D900-40EF-8031-F1E3C0A3A81B}" srcOrd="1" destOrd="0" presId="urn:microsoft.com/office/officeart/2005/8/layout/orgChart1"/>
    <dgm:cxn modelId="{E7FBAB34-A07E-4919-8F01-EB19619FD202}" srcId="{091F41E1-F7DA-42D1-8F0C-28F3580E7C99}" destId="{948314B1-53C2-4611-B34E-BC302ABE1C12}" srcOrd="0" destOrd="0" parTransId="{6CC9B60B-E6EA-4854-A709-1BE5FB6F0314}" sibTransId="{04337094-5B72-4C08-8CA7-CBD22A7C1C74}"/>
    <dgm:cxn modelId="{AC6C675B-FADC-4D97-A78F-9C06AF34A544}" type="presOf" srcId="{11EFCCBE-E61C-454C-B27A-AB3ED4043A4A}" destId="{170C7E67-30F4-43BB-BD0E-999AE3149ABD}" srcOrd="0" destOrd="0" presId="urn:microsoft.com/office/officeart/2005/8/layout/orgChart1"/>
    <dgm:cxn modelId="{5D84C157-5A77-4B18-968D-9EF763A30493}" srcId="{7CD827E8-CE10-4426-8C01-225E4B0ACAC3}" destId="{091F41E1-F7DA-42D1-8F0C-28F3580E7C99}" srcOrd="1" destOrd="0" parTransId="{A9AA0634-CC3D-4D47-A9FC-F1C90DC9A01F}" sibTransId="{99F82D3A-354B-4D24-9477-46A2874EDCC5}"/>
    <dgm:cxn modelId="{46779E0E-11C0-4B75-8A7D-CF400AE1E5CF}" type="presOf" srcId="{9AD8BBF0-8307-4C36-AD66-87C68588E657}" destId="{2482A720-1D2D-43EC-A92E-E1CAC8FD070E}" srcOrd="1" destOrd="0" presId="urn:microsoft.com/office/officeart/2005/8/layout/orgChart1"/>
    <dgm:cxn modelId="{745073E8-377D-42B3-830A-7EF7588E9582}" type="presOf" srcId="{3E799C14-E2E5-4A47-95F3-6661A61FDF05}" destId="{FE95F8CA-2FA2-4A09-A18A-0E33FB703D8D}" srcOrd="0" destOrd="0" presId="urn:microsoft.com/office/officeart/2005/8/layout/orgChart1"/>
    <dgm:cxn modelId="{E0414D98-4D40-487F-BC7E-293566AD54B7}" type="presOf" srcId="{5701BB4A-46C8-4C3D-BC6F-0B72A73FCB50}" destId="{72D3A001-157B-4863-AEB5-503C4C45142E}" srcOrd="0" destOrd="0" presId="urn:microsoft.com/office/officeart/2005/8/layout/orgChart1"/>
    <dgm:cxn modelId="{C2385C3F-59A7-453A-9648-65166D0D9423}" type="presOf" srcId="{948314B1-53C2-4611-B34E-BC302ABE1C12}" destId="{9DE95BD6-4A31-4669-BB8A-77AAE46DA11C}" srcOrd="0" destOrd="0" presId="urn:microsoft.com/office/officeart/2005/8/layout/orgChart1"/>
    <dgm:cxn modelId="{B555E7DF-311B-4E1C-AAD3-CC63476208DE}" srcId="{943952CE-B751-4C5A-B0C1-8DAAA85225A1}" destId="{11EFCCBE-E61C-454C-B27A-AB3ED4043A4A}" srcOrd="0" destOrd="0" parTransId="{A9094886-98F2-4A28-A92B-7E7F01E58E88}" sibTransId="{CA846D5F-ED0B-43BD-A905-A4D51A45975B}"/>
    <dgm:cxn modelId="{1C6D89C6-E231-4179-A5AA-D290A4869285}" srcId="{8A8E5C33-F635-4411-8B49-E5BC6E5F7FF4}" destId="{943952CE-B751-4C5A-B0C1-8DAAA85225A1}" srcOrd="3" destOrd="0" parTransId="{3D38C343-9809-46A2-8AF0-9898BE6F2483}" sibTransId="{DF220DFA-218B-49E2-B232-B3C7E58541DF}"/>
    <dgm:cxn modelId="{9CB2BE51-6AAD-418E-8AA8-AD8B0145E1D0}" type="presOf" srcId="{4E4D3E85-A545-4CBF-B239-959CF58B8515}" destId="{AE815BB1-88F0-4378-BC1E-7909606B97ED}" srcOrd="0" destOrd="0" presId="urn:microsoft.com/office/officeart/2005/8/layout/orgChart1"/>
    <dgm:cxn modelId="{A4EF160D-EDD4-4866-BD6E-1D59B1E6B938}" type="presParOf" srcId="{6D3357E5-C7B6-4877-BFDF-A773926A6C0C}" destId="{9749AA0B-534F-4D67-AE0B-713E4DEF01D4}" srcOrd="0" destOrd="0" presId="urn:microsoft.com/office/officeart/2005/8/layout/orgChart1"/>
    <dgm:cxn modelId="{44E08A96-63FB-4530-8DB0-183E62B250DD}" type="presParOf" srcId="{9749AA0B-534F-4D67-AE0B-713E4DEF01D4}" destId="{9AA6AD2D-1D68-462E-B53A-5F71F380A4A3}" srcOrd="0" destOrd="0" presId="urn:microsoft.com/office/officeart/2005/8/layout/orgChart1"/>
    <dgm:cxn modelId="{40BAE322-8BA9-4933-8710-17DDC14A07E3}" type="presParOf" srcId="{9AA6AD2D-1D68-462E-B53A-5F71F380A4A3}" destId="{6D54FCB1-CF49-48BB-8E43-E5E5503A133D}" srcOrd="0" destOrd="0" presId="urn:microsoft.com/office/officeart/2005/8/layout/orgChart1"/>
    <dgm:cxn modelId="{A60E8E28-98F9-4878-8D1A-EF9773C18EB1}" type="presParOf" srcId="{9AA6AD2D-1D68-462E-B53A-5F71F380A4A3}" destId="{CD1E1C66-69C2-4EB4-AB83-BB13F8D27513}" srcOrd="1" destOrd="0" presId="urn:microsoft.com/office/officeart/2005/8/layout/orgChart1"/>
    <dgm:cxn modelId="{67A7F1EC-5BBE-4A9D-9250-C1201EA89398}" type="presParOf" srcId="{9749AA0B-534F-4D67-AE0B-713E4DEF01D4}" destId="{B43C9712-3854-4FBC-94D5-247D87874B72}" srcOrd="1" destOrd="0" presId="urn:microsoft.com/office/officeart/2005/8/layout/orgChart1"/>
    <dgm:cxn modelId="{EF87C9AA-251C-4A9A-BFAD-8E8FAAD96BB5}" type="presParOf" srcId="{B43C9712-3854-4FBC-94D5-247D87874B72}" destId="{D22AA1BD-E009-4E2A-BE1C-FF7F70439DA6}" srcOrd="0" destOrd="0" presId="urn:microsoft.com/office/officeart/2005/8/layout/orgChart1"/>
    <dgm:cxn modelId="{000C4720-F475-4B28-B643-2651AC5F22E1}" type="presParOf" srcId="{B43C9712-3854-4FBC-94D5-247D87874B72}" destId="{E041E1B7-6418-48A6-9852-441BC98DA316}" srcOrd="1" destOrd="0" presId="urn:microsoft.com/office/officeart/2005/8/layout/orgChart1"/>
    <dgm:cxn modelId="{DCA1D2F4-0929-4328-B167-83D584CE2F95}" type="presParOf" srcId="{E041E1B7-6418-48A6-9852-441BC98DA316}" destId="{1CBF6891-04D0-4286-91A7-B0AB5028A862}" srcOrd="0" destOrd="0" presId="urn:microsoft.com/office/officeart/2005/8/layout/orgChart1"/>
    <dgm:cxn modelId="{BB55C5E1-C73C-4153-93D4-C0E4236B592C}" type="presParOf" srcId="{1CBF6891-04D0-4286-91A7-B0AB5028A862}" destId="{F085D0BA-B31F-458C-8171-D8E9B9D41B28}" srcOrd="0" destOrd="0" presId="urn:microsoft.com/office/officeart/2005/8/layout/orgChart1"/>
    <dgm:cxn modelId="{31D450E4-3DBF-4E09-A7E9-052EA29588FB}" type="presParOf" srcId="{1CBF6891-04D0-4286-91A7-B0AB5028A862}" destId="{D311EAFD-351D-4267-9D26-BF8D5E80270B}" srcOrd="1" destOrd="0" presId="urn:microsoft.com/office/officeart/2005/8/layout/orgChart1"/>
    <dgm:cxn modelId="{825DE3AB-5D4E-4372-A09B-04F9997A904B}" type="presParOf" srcId="{E041E1B7-6418-48A6-9852-441BC98DA316}" destId="{4BE34A21-5726-4F14-9449-89E142FDC0C0}" srcOrd="1" destOrd="0" presId="urn:microsoft.com/office/officeart/2005/8/layout/orgChart1"/>
    <dgm:cxn modelId="{BBDC37A7-23AE-41B3-940A-150A42892AE0}" type="presParOf" srcId="{4BE34A21-5726-4F14-9449-89E142FDC0C0}" destId="{B1AFD22A-E8BD-4B39-A2BC-16471EF0B9AD}" srcOrd="0" destOrd="0" presId="urn:microsoft.com/office/officeart/2005/8/layout/orgChart1"/>
    <dgm:cxn modelId="{90C63838-627F-4608-AEE5-112DB48A2F1E}" type="presParOf" srcId="{4BE34A21-5726-4F14-9449-89E142FDC0C0}" destId="{BD3C3C9D-9CA0-4C48-855B-70185D2317CA}" srcOrd="1" destOrd="0" presId="urn:microsoft.com/office/officeart/2005/8/layout/orgChart1"/>
    <dgm:cxn modelId="{D1CDB4C2-12FE-4D3A-91A4-3902152BE717}" type="presParOf" srcId="{BD3C3C9D-9CA0-4C48-855B-70185D2317CA}" destId="{87FE18C0-5175-4F02-9D16-0904F0B16734}" srcOrd="0" destOrd="0" presId="urn:microsoft.com/office/officeart/2005/8/layout/orgChart1"/>
    <dgm:cxn modelId="{7F53A5B1-C53A-488F-AB78-16FF236727C0}" type="presParOf" srcId="{87FE18C0-5175-4F02-9D16-0904F0B16734}" destId="{8A87EC3E-EF17-4AEF-8450-EAD50DEE27EF}" srcOrd="0" destOrd="0" presId="urn:microsoft.com/office/officeart/2005/8/layout/orgChart1"/>
    <dgm:cxn modelId="{7855E16A-9EF6-4705-9278-E1187FADDF99}" type="presParOf" srcId="{87FE18C0-5175-4F02-9D16-0904F0B16734}" destId="{0F521DBF-19CF-476E-ADDF-D8DBBBBE32A8}" srcOrd="1" destOrd="0" presId="urn:microsoft.com/office/officeart/2005/8/layout/orgChart1"/>
    <dgm:cxn modelId="{383611D5-D08F-4AE2-8176-F9C7024B1762}" type="presParOf" srcId="{BD3C3C9D-9CA0-4C48-855B-70185D2317CA}" destId="{C08E2EEC-8871-46E9-A378-BBA72B0EC424}" srcOrd="1" destOrd="0" presId="urn:microsoft.com/office/officeart/2005/8/layout/orgChart1"/>
    <dgm:cxn modelId="{00AED984-0070-4ACD-97B8-285FEAE4A06E}" type="presParOf" srcId="{C08E2EEC-8871-46E9-A378-BBA72B0EC424}" destId="{D4FB7B06-16C4-46B4-A4FB-B7B205C2EB18}" srcOrd="0" destOrd="0" presId="urn:microsoft.com/office/officeart/2005/8/layout/orgChart1"/>
    <dgm:cxn modelId="{E8A2A4DD-174B-4DC7-8142-086FE8857CF1}" type="presParOf" srcId="{C08E2EEC-8871-46E9-A378-BBA72B0EC424}" destId="{B50E7702-960F-49FE-925D-DC00D2A96286}" srcOrd="1" destOrd="0" presId="urn:microsoft.com/office/officeart/2005/8/layout/orgChart1"/>
    <dgm:cxn modelId="{BEDA0F80-6999-4FAD-A2D0-060BF8ECB0F6}" type="presParOf" srcId="{B50E7702-960F-49FE-925D-DC00D2A96286}" destId="{98D446A8-2CAF-4ECE-8300-F94F9D857015}" srcOrd="0" destOrd="0" presId="urn:microsoft.com/office/officeart/2005/8/layout/orgChart1"/>
    <dgm:cxn modelId="{8DEB54F8-C80E-4AF3-B485-9824F7CB1575}" type="presParOf" srcId="{98D446A8-2CAF-4ECE-8300-F94F9D857015}" destId="{FE95F8CA-2FA2-4A09-A18A-0E33FB703D8D}" srcOrd="0" destOrd="0" presId="urn:microsoft.com/office/officeart/2005/8/layout/orgChart1"/>
    <dgm:cxn modelId="{E62F4C86-6555-4B18-A983-4D938E486726}" type="presParOf" srcId="{98D446A8-2CAF-4ECE-8300-F94F9D857015}" destId="{CAF3E01B-D900-40EF-8031-F1E3C0A3A81B}" srcOrd="1" destOrd="0" presId="urn:microsoft.com/office/officeart/2005/8/layout/orgChart1"/>
    <dgm:cxn modelId="{BDF719BC-8BB3-4FA7-8B17-07C63009BD84}" type="presParOf" srcId="{B50E7702-960F-49FE-925D-DC00D2A96286}" destId="{759ACC72-8E82-43F2-AA9F-0C4D3CD487DA}" srcOrd="1" destOrd="0" presId="urn:microsoft.com/office/officeart/2005/8/layout/orgChart1"/>
    <dgm:cxn modelId="{4AA47DB5-3286-4CB7-AD2A-3C8FE18BE858}" type="presParOf" srcId="{B50E7702-960F-49FE-925D-DC00D2A96286}" destId="{2DA490E3-9201-4261-8864-ACF2B4AD821D}" srcOrd="2" destOrd="0" presId="urn:microsoft.com/office/officeart/2005/8/layout/orgChart1"/>
    <dgm:cxn modelId="{DA178280-A3A9-44A2-A019-D2CC8A9AE5DF}" type="presParOf" srcId="{BD3C3C9D-9CA0-4C48-855B-70185D2317CA}" destId="{98D9D3AF-AF15-431C-910D-15D55A7B4275}" srcOrd="2" destOrd="0" presId="urn:microsoft.com/office/officeart/2005/8/layout/orgChart1"/>
    <dgm:cxn modelId="{5E497484-4B80-4BBC-A902-E9E2C7C19AA0}" type="presParOf" srcId="{4BE34A21-5726-4F14-9449-89E142FDC0C0}" destId="{72D3A001-157B-4863-AEB5-503C4C45142E}" srcOrd="2" destOrd="0" presId="urn:microsoft.com/office/officeart/2005/8/layout/orgChart1"/>
    <dgm:cxn modelId="{69F1E0A3-044F-4EBB-A68C-C7717CB4BAC4}" type="presParOf" srcId="{4BE34A21-5726-4F14-9449-89E142FDC0C0}" destId="{BCDC7D1D-2E7A-4AEA-BC36-4C41E8F4BDD3}" srcOrd="3" destOrd="0" presId="urn:microsoft.com/office/officeart/2005/8/layout/orgChart1"/>
    <dgm:cxn modelId="{05C2DEEF-BF48-49F4-A18B-53D88F433677}" type="presParOf" srcId="{BCDC7D1D-2E7A-4AEA-BC36-4C41E8F4BDD3}" destId="{977E3510-A9C4-427E-BC3D-98CF839CAA06}" srcOrd="0" destOrd="0" presId="urn:microsoft.com/office/officeart/2005/8/layout/orgChart1"/>
    <dgm:cxn modelId="{15F71B65-CA75-44A2-87E0-2295C579C7A4}" type="presParOf" srcId="{977E3510-A9C4-427E-BC3D-98CF839CAA06}" destId="{30079FAD-439A-4E0F-B723-7D14BF095BEB}" srcOrd="0" destOrd="0" presId="urn:microsoft.com/office/officeart/2005/8/layout/orgChart1"/>
    <dgm:cxn modelId="{8F8DD067-1BC1-4946-B4E8-3CF7800FCE3B}" type="presParOf" srcId="{977E3510-A9C4-427E-BC3D-98CF839CAA06}" destId="{502217B2-CFF0-4D72-83F9-34404FD434AE}" srcOrd="1" destOrd="0" presId="urn:microsoft.com/office/officeart/2005/8/layout/orgChart1"/>
    <dgm:cxn modelId="{5649CB35-9BCC-449F-AE97-A5A3EF6ABB25}" type="presParOf" srcId="{BCDC7D1D-2E7A-4AEA-BC36-4C41E8F4BDD3}" destId="{E533B39D-1882-4F0A-A8AA-0C0B981034E8}" srcOrd="1" destOrd="0" presId="urn:microsoft.com/office/officeart/2005/8/layout/orgChart1"/>
    <dgm:cxn modelId="{B45C226E-535F-4334-9713-21201DC3CEA4}" type="presParOf" srcId="{E533B39D-1882-4F0A-A8AA-0C0B981034E8}" destId="{3626B79D-3278-4AB4-BED0-42F4DC4F5DFF}" srcOrd="0" destOrd="0" presId="urn:microsoft.com/office/officeart/2005/8/layout/orgChart1"/>
    <dgm:cxn modelId="{2A63625C-3040-472C-B86F-5D94CC525A1F}" type="presParOf" srcId="{E533B39D-1882-4F0A-A8AA-0C0B981034E8}" destId="{20EC6CCA-53D6-476B-B0A6-857629AA1FB3}" srcOrd="1" destOrd="0" presId="urn:microsoft.com/office/officeart/2005/8/layout/orgChart1"/>
    <dgm:cxn modelId="{9222CEB9-5FAF-4BCA-912A-B23048FB0E68}" type="presParOf" srcId="{20EC6CCA-53D6-476B-B0A6-857629AA1FB3}" destId="{82AAB062-E72B-47B0-A00B-C8A6D09D1F80}" srcOrd="0" destOrd="0" presId="urn:microsoft.com/office/officeart/2005/8/layout/orgChart1"/>
    <dgm:cxn modelId="{7ECC5BBA-FC33-437E-98FA-B5680817C4C5}" type="presParOf" srcId="{82AAB062-E72B-47B0-A00B-C8A6D09D1F80}" destId="{F81EBFFE-47D8-43CB-AA83-6573962EDEAF}" srcOrd="0" destOrd="0" presId="urn:microsoft.com/office/officeart/2005/8/layout/orgChart1"/>
    <dgm:cxn modelId="{4E3069AC-B45B-4662-957E-B57603402173}" type="presParOf" srcId="{82AAB062-E72B-47B0-A00B-C8A6D09D1F80}" destId="{2482A720-1D2D-43EC-A92E-E1CAC8FD070E}" srcOrd="1" destOrd="0" presId="urn:microsoft.com/office/officeart/2005/8/layout/orgChart1"/>
    <dgm:cxn modelId="{AF836CD7-A913-42BE-8555-C11854277536}" type="presParOf" srcId="{20EC6CCA-53D6-476B-B0A6-857629AA1FB3}" destId="{B25F9018-F836-420C-AFE3-AE349A13486A}" srcOrd="1" destOrd="0" presId="urn:microsoft.com/office/officeart/2005/8/layout/orgChart1"/>
    <dgm:cxn modelId="{78E61B8F-1D09-485C-9421-44BEFB278B45}" type="presParOf" srcId="{20EC6CCA-53D6-476B-B0A6-857629AA1FB3}" destId="{C38134E3-7E64-4F23-9A17-6521C9AE81B6}" srcOrd="2" destOrd="0" presId="urn:microsoft.com/office/officeart/2005/8/layout/orgChart1"/>
    <dgm:cxn modelId="{A1932E11-DB46-4FB1-B5B5-B8C5E8CFEFDA}" type="presParOf" srcId="{BCDC7D1D-2E7A-4AEA-BC36-4C41E8F4BDD3}" destId="{18627E69-ACE9-45B9-8913-319A81F23EED}" srcOrd="2" destOrd="0" presId="urn:microsoft.com/office/officeart/2005/8/layout/orgChart1"/>
    <dgm:cxn modelId="{C493AC9A-0795-4F37-9F80-285A285BA0A5}" type="presParOf" srcId="{4BE34A21-5726-4F14-9449-89E142FDC0C0}" destId="{1534FCC1-2DAC-47C0-9D4F-2F2A84878942}" srcOrd="4" destOrd="0" presId="urn:microsoft.com/office/officeart/2005/8/layout/orgChart1"/>
    <dgm:cxn modelId="{619ECC85-B725-4DE5-B902-8477C753D8C4}" type="presParOf" srcId="{4BE34A21-5726-4F14-9449-89E142FDC0C0}" destId="{04C2978F-5E0C-4149-B8DA-8E55315043EE}" srcOrd="5" destOrd="0" presId="urn:microsoft.com/office/officeart/2005/8/layout/orgChart1"/>
    <dgm:cxn modelId="{1F55E33B-29C8-4460-9325-B3FB280D36E2}" type="presParOf" srcId="{04C2978F-5E0C-4149-B8DA-8E55315043EE}" destId="{97211251-B134-4CA0-A79D-71D54A2C4AF2}" srcOrd="0" destOrd="0" presId="urn:microsoft.com/office/officeart/2005/8/layout/orgChart1"/>
    <dgm:cxn modelId="{151FC6A7-9EC6-4652-9537-FDD91029E75D}" type="presParOf" srcId="{97211251-B134-4CA0-A79D-71D54A2C4AF2}" destId="{C222A968-3DD0-4A6E-AD36-3437045EC318}" srcOrd="0" destOrd="0" presId="urn:microsoft.com/office/officeart/2005/8/layout/orgChart1"/>
    <dgm:cxn modelId="{754A6398-4003-4F3E-975A-04F23E834CD5}" type="presParOf" srcId="{97211251-B134-4CA0-A79D-71D54A2C4AF2}" destId="{746140E0-C6C9-48F5-A1A5-5C8706AA3A56}" srcOrd="1" destOrd="0" presId="urn:microsoft.com/office/officeart/2005/8/layout/orgChart1"/>
    <dgm:cxn modelId="{92C87DC3-F40A-41B1-9A49-985E30E83F46}" type="presParOf" srcId="{04C2978F-5E0C-4149-B8DA-8E55315043EE}" destId="{5F48E16E-23FA-4720-8F26-36BA6D96E4E7}" srcOrd="1" destOrd="0" presId="urn:microsoft.com/office/officeart/2005/8/layout/orgChart1"/>
    <dgm:cxn modelId="{B72DB58E-F653-4AD9-9CC4-6E0CCB4F031B}" type="presParOf" srcId="{04C2978F-5E0C-4149-B8DA-8E55315043EE}" destId="{E2195D80-910E-4A64-8334-6AB7E45219E7}" srcOrd="2" destOrd="0" presId="urn:microsoft.com/office/officeart/2005/8/layout/orgChart1"/>
    <dgm:cxn modelId="{A5D38796-3C4B-4C7D-9C97-E377453C1A40}" type="presParOf" srcId="{4BE34A21-5726-4F14-9449-89E142FDC0C0}" destId="{9552FF1F-BEFA-477C-A847-23316DCA9B69}" srcOrd="6" destOrd="0" presId="urn:microsoft.com/office/officeart/2005/8/layout/orgChart1"/>
    <dgm:cxn modelId="{58595E22-FAA4-4364-B147-CA85FBA5E9D6}" type="presParOf" srcId="{4BE34A21-5726-4F14-9449-89E142FDC0C0}" destId="{B7210417-1F6C-4C61-A01D-E24228DDD490}" srcOrd="7" destOrd="0" presId="urn:microsoft.com/office/officeart/2005/8/layout/orgChart1"/>
    <dgm:cxn modelId="{B481CBD7-5CCF-4A1C-A919-E38F68C7980B}" type="presParOf" srcId="{B7210417-1F6C-4C61-A01D-E24228DDD490}" destId="{D8738A54-5153-498E-ACD8-DC5B654AA020}" srcOrd="0" destOrd="0" presId="urn:microsoft.com/office/officeart/2005/8/layout/orgChart1"/>
    <dgm:cxn modelId="{CAC8F0E8-562B-45EA-A234-25F4BB40D7E0}" type="presParOf" srcId="{D8738A54-5153-498E-ACD8-DC5B654AA020}" destId="{074F614D-CE94-4DB6-B7DC-DEF248FB4DB5}" srcOrd="0" destOrd="0" presId="urn:microsoft.com/office/officeart/2005/8/layout/orgChart1"/>
    <dgm:cxn modelId="{EC0BFB0C-AAA8-425D-AC1C-8DB6CF968171}" type="presParOf" srcId="{D8738A54-5153-498E-ACD8-DC5B654AA020}" destId="{EF33E852-DADD-47D1-8A11-E743F5AECC53}" srcOrd="1" destOrd="0" presId="urn:microsoft.com/office/officeart/2005/8/layout/orgChart1"/>
    <dgm:cxn modelId="{12E455BE-0622-451B-9BD8-359C7C56CBBF}" type="presParOf" srcId="{B7210417-1F6C-4C61-A01D-E24228DDD490}" destId="{B0F6AB1C-13BB-4CB9-B697-1BD487CCB450}" srcOrd="1" destOrd="0" presId="urn:microsoft.com/office/officeart/2005/8/layout/orgChart1"/>
    <dgm:cxn modelId="{CA6A85CF-0649-4275-B836-EC59DC061257}" type="presParOf" srcId="{B0F6AB1C-13BB-4CB9-B697-1BD487CCB450}" destId="{4369467E-AEB8-41D7-B9BD-9A8E366F838B}" srcOrd="0" destOrd="0" presId="urn:microsoft.com/office/officeart/2005/8/layout/orgChart1"/>
    <dgm:cxn modelId="{06FF4792-3A6A-4E36-BCC9-151E546E06AF}" type="presParOf" srcId="{B0F6AB1C-13BB-4CB9-B697-1BD487CCB450}" destId="{B742C1CA-6AB4-415E-9113-D6200F2D71F6}" srcOrd="1" destOrd="0" presId="urn:microsoft.com/office/officeart/2005/8/layout/orgChart1"/>
    <dgm:cxn modelId="{188ED8D7-206A-47B7-A3F6-C6E0CE59F344}" type="presParOf" srcId="{B742C1CA-6AB4-415E-9113-D6200F2D71F6}" destId="{FDC68CB9-1319-4C4C-92F4-2E9011973D80}" srcOrd="0" destOrd="0" presId="urn:microsoft.com/office/officeart/2005/8/layout/orgChart1"/>
    <dgm:cxn modelId="{03424F86-D3D6-4A62-A1FB-E681E0C3456C}" type="presParOf" srcId="{FDC68CB9-1319-4C4C-92F4-2E9011973D80}" destId="{170C7E67-30F4-43BB-BD0E-999AE3149ABD}" srcOrd="0" destOrd="0" presId="urn:microsoft.com/office/officeart/2005/8/layout/orgChart1"/>
    <dgm:cxn modelId="{B22B0D56-EEF2-4692-90F2-B9F181605669}" type="presParOf" srcId="{FDC68CB9-1319-4C4C-92F4-2E9011973D80}" destId="{6F2D026C-04AC-4AC3-8BBB-FCEB22304870}" srcOrd="1" destOrd="0" presId="urn:microsoft.com/office/officeart/2005/8/layout/orgChart1"/>
    <dgm:cxn modelId="{F416373B-DDC6-445D-B038-3AEF350EBB25}" type="presParOf" srcId="{B742C1CA-6AB4-415E-9113-D6200F2D71F6}" destId="{671F8991-6A51-4EB8-B707-20C36D6B3767}" srcOrd="1" destOrd="0" presId="urn:microsoft.com/office/officeart/2005/8/layout/orgChart1"/>
    <dgm:cxn modelId="{3C8AA3FC-BE84-4FB3-A6F8-F769EDC888DE}" type="presParOf" srcId="{B742C1CA-6AB4-415E-9113-D6200F2D71F6}" destId="{3968707E-C3D9-4B52-AD42-C62C95A9634E}" srcOrd="2" destOrd="0" presId="urn:microsoft.com/office/officeart/2005/8/layout/orgChart1"/>
    <dgm:cxn modelId="{66CCCC3E-B8F8-4F3B-8DF1-1A5B784AB8DB}" type="presParOf" srcId="{B7210417-1F6C-4C61-A01D-E24228DDD490}" destId="{8E38CD7E-DEC7-4FC6-86E5-6AB7F46947AE}" srcOrd="2" destOrd="0" presId="urn:microsoft.com/office/officeart/2005/8/layout/orgChart1"/>
    <dgm:cxn modelId="{6DCB8368-9B1D-46E2-A15B-B94C50D1F5D9}" type="presParOf" srcId="{4BE34A21-5726-4F14-9449-89E142FDC0C0}" destId="{5BC971EF-B9E8-49D8-8E1F-09AA3CBE0A85}" srcOrd="8" destOrd="0" presId="urn:microsoft.com/office/officeart/2005/8/layout/orgChart1"/>
    <dgm:cxn modelId="{E4B86089-DFDD-4E23-8CA2-463218B02445}" type="presParOf" srcId="{4BE34A21-5726-4F14-9449-89E142FDC0C0}" destId="{AFCB7210-5830-4CD7-821D-78490879C39D}" srcOrd="9" destOrd="0" presId="urn:microsoft.com/office/officeart/2005/8/layout/orgChart1"/>
    <dgm:cxn modelId="{E9651A1B-2B67-4BDF-83ED-02D2873DE0CA}" type="presParOf" srcId="{AFCB7210-5830-4CD7-821D-78490879C39D}" destId="{5FA07691-3918-425B-829F-D0946B086FF2}" srcOrd="0" destOrd="0" presId="urn:microsoft.com/office/officeart/2005/8/layout/orgChart1"/>
    <dgm:cxn modelId="{1AC6C226-99B8-4AF2-AC96-AFA09F415BAE}" type="presParOf" srcId="{5FA07691-3918-425B-829F-D0946B086FF2}" destId="{AE815BB1-88F0-4378-BC1E-7909606B97ED}" srcOrd="0" destOrd="0" presId="urn:microsoft.com/office/officeart/2005/8/layout/orgChart1"/>
    <dgm:cxn modelId="{297BB506-D552-4CC0-8915-7B0E0AFB85F3}" type="presParOf" srcId="{5FA07691-3918-425B-829F-D0946B086FF2}" destId="{EF71437A-829A-4ABF-8E95-91B49C7BC952}" srcOrd="1" destOrd="0" presId="urn:microsoft.com/office/officeart/2005/8/layout/orgChart1"/>
    <dgm:cxn modelId="{90AD159A-0B73-4F45-A75A-C0BD73F8ACF0}" type="presParOf" srcId="{AFCB7210-5830-4CD7-821D-78490879C39D}" destId="{4D64A8AB-8BAA-47E0-AC07-63662320C2F9}" srcOrd="1" destOrd="0" presId="urn:microsoft.com/office/officeart/2005/8/layout/orgChart1"/>
    <dgm:cxn modelId="{3AF15E49-D90B-4BEA-B8F1-6B5F70E2680B}" type="presParOf" srcId="{4D64A8AB-8BAA-47E0-AC07-63662320C2F9}" destId="{8C190E66-4B34-4BE7-B8DA-DF55C57E5022}" srcOrd="0" destOrd="0" presId="urn:microsoft.com/office/officeart/2005/8/layout/orgChart1"/>
    <dgm:cxn modelId="{904D16A0-C478-4285-B2DA-1A423C17C1CB}" type="presParOf" srcId="{4D64A8AB-8BAA-47E0-AC07-63662320C2F9}" destId="{E38FC730-BD7A-4399-B5E9-F2F7B97A09FD}" srcOrd="1" destOrd="0" presId="urn:microsoft.com/office/officeart/2005/8/layout/orgChart1"/>
    <dgm:cxn modelId="{47B87877-CBF1-490C-BFCF-A9C9EC536D24}" type="presParOf" srcId="{E38FC730-BD7A-4399-B5E9-F2F7B97A09FD}" destId="{05718709-AA6C-4B5D-8267-43F20F033865}" srcOrd="0" destOrd="0" presId="urn:microsoft.com/office/officeart/2005/8/layout/orgChart1"/>
    <dgm:cxn modelId="{B7469191-B7C0-40DE-91A6-566F58CB55C2}" type="presParOf" srcId="{05718709-AA6C-4B5D-8267-43F20F033865}" destId="{E020EDCC-2DC0-45EB-9AD6-39EADC50D2F1}" srcOrd="0" destOrd="0" presId="urn:microsoft.com/office/officeart/2005/8/layout/orgChart1"/>
    <dgm:cxn modelId="{523D8749-C701-454E-9B1B-103C28D28789}" type="presParOf" srcId="{05718709-AA6C-4B5D-8267-43F20F033865}" destId="{F20601A1-6971-427E-A37D-4CBC7FF9DC45}" srcOrd="1" destOrd="0" presId="urn:microsoft.com/office/officeart/2005/8/layout/orgChart1"/>
    <dgm:cxn modelId="{E12860E5-9C63-4775-B773-C96ED1B61BE8}" type="presParOf" srcId="{E38FC730-BD7A-4399-B5E9-F2F7B97A09FD}" destId="{DDC1D7B7-5853-41EA-85D0-69D1120FF79F}" srcOrd="1" destOrd="0" presId="urn:microsoft.com/office/officeart/2005/8/layout/orgChart1"/>
    <dgm:cxn modelId="{35232A6C-4165-46B5-B1DD-A066DFAE7513}" type="presParOf" srcId="{E38FC730-BD7A-4399-B5E9-F2F7B97A09FD}" destId="{D67457E7-DCBF-407F-980F-EDB20AE35887}" srcOrd="2" destOrd="0" presId="urn:microsoft.com/office/officeart/2005/8/layout/orgChart1"/>
    <dgm:cxn modelId="{85A41E82-1C0B-476A-B66F-09A51F9B9F74}" type="presParOf" srcId="{AFCB7210-5830-4CD7-821D-78490879C39D}" destId="{830F21DA-2E3B-44F7-85AB-9EF3D99794FE}" srcOrd="2" destOrd="0" presId="urn:microsoft.com/office/officeart/2005/8/layout/orgChart1"/>
    <dgm:cxn modelId="{E5E9FD55-0EE1-47BD-BF7D-F3519D46B796}" type="presParOf" srcId="{E041E1B7-6418-48A6-9852-441BC98DA316}" destId="{5EC0B3E5-CE25-4C44-AC17-BB6398709E38}" srcOrd="2" destOrd="0" presId="urn:microsoft.com/office/officeart/2005/8/layout/orgChart1"/>
    <dgm:cxn modelId="{83522FA8-3C96-4F3F-9EF5-2BAA3E93A67D}" type="presParOf" srcId="{B43C9712-3854-4FBC-94D5-247D87874B72}" destId="{7AF97488-1B3B-43C7-8F10-1195A5C845A5}" srcOrd="2" destOrd="0" presId="urn:microsoft.com/office/officeart/2005/8/layout/orgChart1"/>
    <dgm:cxn modelId="{9A666DFD-D561-4244-9B77-1D4377FDEF8F}" type="presParOf" srcId="{B43C9712-3854-4FBC-94D5-247D87874B72}" destId="{A0EC07B4-FC9D-4279-B93A-E62ECB4BE854}" srcOrd="3" destOrd="0" presId="urn:microsoft.com/office/officeart/2005/8/layout/orgChart1"/>
    <dgm:cxn modelId="{29F7001C-F50E-4D51-B593-D5187A8A93A7}" type="presParOf" srcId="{A0EC07B4-FC9D-4279-B93A-E62ECB4BE854}" destId="{92689B3D-6626-4A54-A2C7-334DCA004B77}" srcOrd="0" destOrd="0" presId="urn:microsoft.com/office/officeart/2005/8/layout/orgChart1"/>
    <dgm:cxn modelId="{ABAAAF92-5669-4EC0-8DCD-C1D5426B82E6}" type="presParOf" srcId="{92689B3D-6626-4A54-A2C7-334DCA004B77}" destId="{25F66D6B-55C2-42A1-B12C-89FCF049191C}" srcOrd="0" destOrd="0" presId="urn:microsoft.com/office/officeart/2005/8/layout/orgChart1"/>
    <dgm:cxn modelId="{292745A1-6073-4F08-B587-ECBE60F4E99B}" type="presParOf" srcId="{92689B3D-6626-4A54-A2C7-334DCA004B77}" destId="{C66E8496-BF6B-486D-B957-AA665575F1F3}" srcOrd="1" destOrd="0" presId="urn:microsoft.com/office/officeart/2005/8/layout/orgChart1"/>
    <dgm:cxn modelId="{97B61F8A-D4EF-43EA-8D1F-199056085B2C}" type="presParOf" srcId="{A0EC07B4-FC9D-4279-B93A-E62ECB4BE854}" destId="{C5E1AF65-85C0-4ACB-9386-FDADCB3F2A7A}" srcOrd="1" destOrd="0" presId="urn:microsoft.com/office/officeart/2005/8/layout/orgChart1"/>
    <dgm:cxn modelId="{EC621CBF-6FC4-4E5B-8CF7-8F894C4DC24F}" type="presParOf" srcId="{C5E1AF65-85C0-4ACB-9386-FDADCB3F2A7A}" destId="{85D6E83A-EB53-4FAE-A16C-D2A2956517EB}" srcOrd="0" destOrd="0" presId="urn:microsoft.com/office/officeart/2005/8/layout/orgChart1"/>
    <dgm:cxn modelId="{6E2EE398-83B5-40D2-8440-D662E6FBFAE6}" type="presParOf" srcId="{C5E1AF65-85C0-4ACB-9386-FDADCB3F2A7A}" destId="{61C6AC1D-1561-498B-9499-7A5B6AF51832}" srcOrd="1" destOrd="0" presId="urn:microsoft.com/office/officeart/2005/8/layout/orgChart1"/>
    <dgm:cxn modelId="{72EC915C-5B7E-4D08-BE82-8C2A3BE9C3D8}" type="presParOf" srcId="{61C6AC1D-1561-498B-9499-7A5B6AF51832}" destId="{7E6F2260-3A43-4F3C-8C5E-FBB727465EF9}" srcOrd="0" destOrd="0" presId="urn:microsoft.com/office/officeart/2005/8/layout/orgChart1"/>
    <dgm:cxn modelId="{5046DEC0-5762-4982-B7A2-6E5BBC4C1099}" type="presParOf" srcId="{7E6F2260-3A43-4F3C-8C5E-FBB727465EF9}" destId="{9DE95BD6-4A31-4669-BB8A-77AAE46DA11C}" srcOrd="0" destOrd="0" presId="urn:microsoft.com/office/officeart/2005/8/layout/orgChart1"/>
    <dgm:cxn modelId="{6E2A2159-C1A6-4E56-B458-F5D626809BB3}" type="presParOf" srcId="{7E6F2260-3A43-4F3C-8C5E-FBB727465EF9}" destId="{70BC690C-1BD8-43EB-B47F-97BB83D02195}" srcOrd="1" destOrd="0" presId="urn:microsoft.com/office/officeart/2005/8/layout/orgChart1"/>
    <dgm:cxn modelId="{9CD04F15-0B95-4AD9-8C4F-2418045B18A8}" type="presParOf" srcId="{61C6AC1D-1561-498B-9499-7A5B6AF51832}" destId="{09393D1E-35DE-416D-BECC-C4882609FE87}" srcOrd="1" destOrd="0" presId="urn:microsoft.com/office/officeart/2005/8/layout/orgChart1"/>
    <dgm:cxn modelId="{93C93B5E-FB8B-4E06-AB65-49C243B11744}" type="presParOf" srcId="{61C6AC1D-1561-498B-9499-7A5B6AF51832}" destId="{339B343F-0DD0-470B-B663-63C77D68A254}" srcOrd="2" destOrd="0" presId="urn:microsoft.com/office/officeart/2005/8/layout/orgChart1"/>
    <dgm:cxn modelId="{8B891056-216F-4A9C-9E97-21D55205FC99}" type="presParOf" srcId="{A0EC07B4-FC9D-4279-B93A-E62ECB4BE854}" destId="{74354D97-1C20-4A51-A8D0-D6175A4F6D01}" srcOrd="2" destOrd="0" presId="urn:microsoft.com/office/officeart/2005/8/layout/orgChart1"/>
    <dgm:cxn modelId="{156655EF-B7E6-4227-9DEB-A6E4BE96FB78}" type="presParOf" srcId="{9749AA0B-534F-4D67-AE0B-713E4DEF01D4}" destId="{45B7D36C-3002-4FB2-A5B5-E75E3012F7F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D6E83A-EB53-4FAE-A16C-D2A2956517EB}">
      <dsp:nvSpPr>
        <dsp:cNvPr id="0" name=""/>
        <dsp:cNvSpPr/>
      </dsp:nvSpPr>
      <dsp:spPr>
        <a:xfrm>
          <a:off x="7239133" y="1756470"/>
          <a:ext cx="91440" cy="914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14049"/>
              </a:lnTo>
              <a:lnTo>
                <a:pt x="76063" y="9140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F97488-1B3B-43C7-8F10-1195A5C845A5}">
      <dsp:nvSpPr>
        <dsp:cNvPr id="0" name=""/>
        <dsp:cNvSpPr/>
      </dsp:nvSpPr>
      <dsp:spPr>
        <a:xfrm>
          <a:off x="5639488" y="689670"/>
          <a:ext cx="2133600" cy="4565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8344"/>
              </a:lnTo>
              <a:lnTo>
                <a:pt x="2133600" y="328344"/>
              </a:lnTo>
              <a:lnTo>
                <a:pt x="2133600" y="4565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190E66-4B34-4BE7-B8DA-DF55C57E5022}">
      <dsp:nvSpPr>
        <dsp:cNvPr id="0" name=""/>
        <dsp:cNvSpPr/>
      </dsp:nvSpPr>
      <dsp:spPr>
        <a:xfrm>
          <a:off x="5897878" y="3157071"/>
          <a:ext cx="91440" cy="504054"/>
        </a:xfrm>
        <a:custGeom>
          <a:avLst/>
          <a:gdLst/>
          <a:ahLst/>
          <a:cxnLst/>
          <a:rect l="0" t="0" r="0" b="0"/>
          <a:pathLst>
            <a:path>
              <a:moveTo>
                <a:pt x="134554" y="0"/>
              </a:moveTo>
              <a:lnTo>
                <a:pt x="45720" y="50405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C971EF-B9E8-49D8-8E1F-09AA3CBE0A85}">
      <dsp:nvSpPr>
        <dsp:cNvPr id="0" name=""/>
        <dsp:cNvSpPr/>
      </dsp:nvSpPr>
      <dsp:spPr>
        <a:xfrm>
          <a:off x="3505900" y="1756470"/>
          <a:ext cx="3014767" cy="6044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6285"/>
              </a:lnTo>
              <a:lnTo>
                <a:pt x="3014767" y="476285"/>
              </a:lnTo>
              <a:lnTo>
                <a:pt x="3014767" y="6044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69467E-AEB8-41D7-B9BD-9A8E366F838B}">
      <dsp:nvSpPr>
        <dsp:cNvPr id="0" name=""/>
        <dsp:cNvSpPr/>
      </dsp:nvSpPr>
      <dsp:spPr>
        <a:xfrm>
          <a:off x="4432610" y="2971212"/>
          <a:ext cx="91440" cy="573938"/>
        </a:xfrm>
        <a:custGeom>
          <a:avLst/>
          <a:gdLst/>
          <a:ahLst/>
          <a:cxnLst/>
          <a:rect l="0" t="0" r="0" b="0"/>
          <a:pathLst>
            <a:path>
              <a:moveTo>
                <a:pt x="122910" y="0"/>
              </a:moveTo>
              <a:lnTo>
                <a:pt x="45720" y="5739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52FF1F-BEFA-477C-A847-23316DCA9B69}">
      <dsp:nvSpPr>
        <dsp:cNvPr id="0" name=""/>
        <dsp:cNvSpPr/>
      </dsp:nvSpPr>
      <dsp:spPr>
        <a:xfrm>
          <a:off x="3505900" y="1756470"/>
          <a:ext cx="1537855" cy="6044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6285"/>
              </a:lnTo>
              <a:lnTo>
                <a:pt x="1537855" y="476285"/>
              </a:lnTo>
              <a:lnTo>
                <a:pt x="1537855" y="6044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34FCC1-2DAC-47C0-9D4F-2F2A84878942}">
      <dsp:nvSpPr>
        <dsp:cNvPr id="0" name=""/>
        <dsp:cNvSpPr/>
      </dsp:nvSpPr>
      <dsp:spPr>
        <a:xfrm>
          <a:off x="3460180" y="1756470"/>
          <a:ext cx="91440" cy="6044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6285"/>
              </a:lnTo>
              <a:lnTo>
                <a:pt x="106663" y="476285"/>
              </a:lnTo>
              <a:lnTo>
                <a:pt x="106663" y="6044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26B79D-3278-4AB4-BED0-42F4DC4F5DFF}">
      <dsp:nvSpPr>
        <dsp:cNvPr id="0" name=""/>
        <dsp:cNvSpPr/>
      </dsp:nvSpPr>
      <dsp:spPr>
        <a:xfrm>
          <a:off x="1488917" y="2971212"/>
          <a:ext cx="91440" cy="656377"/>
        </a:xfrm>
        <a:custGeom>
          <a:avLst/>
          <a:gdLst/>
          <a:ahLst/>
          <a:cxnLst/>
          <a:rect l="0" t="0" r="0" b="0"/>
          <a:pathLst>
            <a:path>
              <a:moveTo>
                <a:pt x="112779" y="0"/>
              </a:moveTo>
              <a:lnTo>
                <a:pt x="45720" y="6563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D3A001-157B-4863-AEB5-503C4C45142E}">
      <dsp:nvSpPr>
        <dsp:cNvPr id="0" name=""/>
        <dsp:cNvSpPr/>
      </dsp:nvSpPr>
      <dsp:spPr>
        <a:xfrm>
          <a:off x="2089932" y="1756470"/>
          <a:ext cx="1415967" cy="604447"/>
        </a:xfrm>
        <a:custGeom>
          <a:avLst/>
          <a:gdLst/>
          <a:ahLst/>
          <a:cxnLst/>
          <a:rect l="0" t="0" r="0" b="0"/>
          <a:pathLst>
            <a:path>
              <a:moveTo>
                <a:pt x="1415967" y="0"/>
              </a:moveTo>
              <a:lnTo>
                <a:pt x="1415967" y="476285"/>
              </a:lnTo>
              <a:lnTo>
                <a:pt x="0" y="476285"/>
              </a:lnTo>
              <a:lnTo>
                <a:pt x="0" y="6044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FB7B06-16C4-46B4-A4FB-B7B205C2EB18}">
      <dsp:nvSpPr>
        <dsp:cNvPr id="0" name=""/>
        <dsp:cNvSpPr/>
      </dsp:nvSpPr>
      <dsp:spPr>
        <a:xfrm>
          <a:off x="0" y="3131140"/>
          <a:ext cx="124785" cy="550479"/>
        </a:xfrm>
        <a:custGeom>
          <a:avLst/>
          <a:gdLst/>
          <a:ahLst/>
          <a:cxnLst/>
          <a:rect l="0" t="0" r="0" b="0"/>
          <a:pathLst>
            <a:path>
              <a:moveTo>
                <a:pt x="124785" y="0"/>
              </a:moveTo>
              <a:lnTo>
                <a:pt x="0" y="5504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AFD22A-E8BD-4B39-A2BC-16471EF0B9AD}">
      <dsp:nvSpPr>
        <dsp:cNvPr id="0" name=""/>
        <dsp:cNvSpPr/>
      </dsp:nvSpPr>
      <dsp:spPr>
        <a:xfrm>
          <a:off x="613020" y="1756470"/>
          <a:ext cx="2892879" cy="604447"/>
        </a:xfrm>
        <a:custGeom>
          <a:avLst/>
          <a:gdLst/>
          <a:ahLst/>
          <a:cxnLst/>
          <a:rect l="0" t="0" r="0" b="0"/>
          <a:pathLst>
            <a:path>
              <a:moveTo>
                <a:pt x="2892879" y="0"/>
              </a:moveTo>
              <a:lnTo>
                <a:pt x="2892879" y="476285"/>
              </a:lnTo>
              <a:lnTo>
                <a:pt x="0" y="476285"/>
              </a:lnTo>
              <a:lnTo>
                <a:pt x="0" y="6044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2AA1BD-E009-4E2A-BE1C-FF7F70439DA6}">
      <dsp:nvSpPr>
        <dsp:cNvPr id="0" name=""/>
        <dsp:cNvSpPr/>
      </dsp:nvSpPr>
      <dsp:spPr>
        <a:xfrm>
          <a:off x="3505900" y="689670"/>
          <a:ext cx="2133588" cy="456506"/>
        </a:xfrm>
        <a:custGeom>
          <a:avLst/>
          <a:gdLst/>
          <a:ahLst/>
          <a:cxnLst/>
          <a:rect l="0" t="0" r="0" b="0"/>
          <a:pathLst>
            <a:path>
              <a:moveTo>
                <a:pt x="2133588" y="0"/>
              </a:moveTo>
              <a:lnTo>
                <a:pt x="2133588" y="328344"/>
              </a:lnTo>
              <a:lnTo>
                <a:pt x="0" y="328344"/>
              </a:lnTo>
              <a:lnTo>
                <a:pt x="0" y="4565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54FCB1-CF49-48BB-8E43-E5E5503A133D}">
      <dsp:nvSpPr>
        <dsp:cNvPr id="0" name=""/>
        <dsp:cNvSpPr/>
      </dsp:nvSpPr>
      <dsp:spPr>
        <a:xfrm>
          <a:off x="5029194" y="79376"/>
          <a:ext cx="1220588" cy="610294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Office of the President</a:t>
          </a:r>
          <a:endParaRPr lang="en-US" sz="1200" kern="1200" dirty="0"/>
        </a:p>
      </dsp:txBody>
      <dsp:txXfrm>
        <a:off x="5029194" y="79376"/>
        <a:ext cx="1220588" cy="610294"/>
      </dsp:txXfrm>
    </dsp:sp>
    <dsp:sp modelId="{F085D0BA-B31F-458C-8171-D8E9B9D41B28}">
      <dsp:nvSpPr>
        <dsp:cNvPr id="0" name=""/>
        <dsp:cNvSpPr/>
      </dsp:nvSpPr>
      <dsp:spPr>
        <a:xfrm>
          <a:off x="2895605" y="1146176"/>
          <a:ext cx="1220588" cy="610294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Cabinet Office</a:t>
          </a:r>
          <a:endParaRPr lang="en-US" sz="1200" kern="1200" dirty="0"/>
        </a:p>
      </dsp:txBody>
      <dsp:txXfrm>
        <a:off x="2895605" y="1146176"/>
        <a:ext cx="1220588" cy="610294"/>
      </dsp:txXfrm>
    </dsp:sp>
    <dsp:sp modelId="{8A87EC3E-EF17-4AEF-8450-EAD50DEE27EF}">
      <dsp:nvSpPr>
        <dsp:cNvPr id="0" name=""/>
        <dsp:cNvSpPr/>
      </dsp:nvSpPr>
      <dsp:spPr>
        <a:xfrm>
          <a:off x="2726" y="2360918"/>
          <a:ext cx="1220588" cy="770221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Ministry of Transport, Works, Supply and Communications</a:t>
          </a:r>
          <a:endParaRPr lang="en-US" sz="1200" kern="1200" dirty="0"/>
        </a:p>
      </dsp:txBody>
      <dsp:txXfrm>
        <a:off x="2726" y="2360918"/>
        <a:ext cx="1220588" cy="770221"/>
      </dsp:txXfrm>
    </dsp:sp>
    <dsp:sp modelId="{FE95F8CA-2FA2-4A09-A18A-0E33FB703D8D}">
      <dsp:nvSpPr>
        <dsp:cNvPr id="0" name=""/>
        <dsp:cNvSpPr/>
      </dsp:nvSpPr>
      <dsp:spPr>
        <a:xfrm>
          <a:off x="0" y="3376472"/>
          <a:ext cx="1220588" cy="61029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Zambia Meteorological Department</a:t>
          </a:r>
          <a:endParaRPr lang="en-US" sz="1200" kern="1200" dirty="0"/>
        </a:p>
      </dsp:txBody>
      <dsp:txXfrm>
        <a:off x="0" y="3376472"/>
        <a:ext cx="1220588" cy="610294"/>
      </dsp:txXfrm>
    </dsp:sp>
    <dsp:sp modelId="{30079FAD-439A-4E0F-B723-7D14BF095BEB}">
      <dsp:nvSpPr>
        <dsp:cNvPr id="0" name=""/>
        <dsp:cNvSpPr/>
      </dsp:nvSpPr>
      <dsp:spPr>
        <a:xfrm>
          <a:off x="1479638" y="2360918"/>
          <a:ext cx="1220588" cy="610294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Ministry of Mines, Energy and Water Development</a:t>
          </a:r>
          <a:endParaRPr lang="en-US" sz="1200" kern="1200" dirty="0"/>
        </a:p>
      </dsp:txBody>
      <dsp:txXfrm>
        <a:off x="1479638" y="2360918"/>
        <a:ext cx="1220588" cy="610294"/>
      </dsp:txXfrm>
    </dsp:sp>
    <dsp:sp modelId="{F81EBFFE-47D8-43CB-AA83-6573962EDEAF}">
      <dsp:nvSpPr>
        <dsp:cNvPr id="0" name=""/>
        <dsp:cNvSpPr/>
      </dsp:nvSpPr>
      <dsp:spPr>
        <a:xfrm>
          <a:off x="1534637" y="3216544"/>
          <a:ext cx="1220588" cy="82209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Department of Water Affairs / Water Resources Management Authority</a:t>
          </a:r>
          <a:endParaRPr lang="en-US" sz="1200" kern="1200" dirty="0"/>
        </a:p>
      </dsp:txBody>
      <dsp:txXfrm>
        <a:off x="1534637" y="3216544"/>
        <a:ext cx="1220588" cy="822090"/>
      </dsp:txXfrm>
    </dsp:sp>
    <dsp:sp modelId="{C222A968-3DD0-4A6E-AD36-3437045EC318}">
      <dsp:nvSpPr>
        <dsp:cNvPr id="0" name=""/>
        <dsp:cNvSpPr/>
      </dsp:nvSpPr>
      <dsp:spPr>
        <a:xfrm>
          <a:off x="2956549" y="2360918"/>
          <a:ext cx="1220588" cy="61029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Ministry of Agriculture and Livestock</a:t>
          </a:r>
          <a:endParaRPr lang="en-US" sz="1200" kern="1200" dirty="0"/>
        </a:p>
      </dsp:txBody>
      <dsp:txXfrm>
        <a:off x="2956549" y="2360918"/>
        <a:ext cx="1220588" cy="610294"/>
      </dsp:txXfrm>
    </dsp:sp>
    <dsp:sp modelId="{074F614D-CE94-4DB6-B7DC-DEF248FB4DB5}">
      <dsp:nvSpPr>
        <dsp:cNvPr id="0" name=""/>
        <dsp:cNvSpPr/>
      </dsp:nvSpPr>
      <dsp:spPr>
        <a:xfrm>
          <a:off x="4433461" y="2360918"/>
          <a:ext cx="1220588" cy="610294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Ministry of Finance</a:t>
          </a:r>
          <a:endParaRPr lang="en-US" sz="1200" kern="1200" dirty="0"/>
        </a:p>
      </dsp:txBody>
      <dsp:txXfrm>
        <a:off x="4433461" y="2360918"/>
        <a:ext cx="1220588" cy="610294"/>
      </dsp:txXfrm>
    </dsp:sp>
    <dsp:sp modelId="{170C7E67-30F4-43BB-BD0E-999AE3149ABD}">
      <dsp:nvSpPr>
        <dsp:cNvPr id="0" name=""/>
        <dsp:cNvSpPr/>
      </dsp:nvSpPr>
      <dsp:spPr>
        <a:xfrm>
          <a:off x="4478330" y="3240004"/>
          <a:ext cx="1220588" cy="61029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Interim Inter-Ministerial Climate Change Secretariat</a:t>
          </a:r>
          <a:endParaRPr lang="en-US" sz="1200" kern="1200" dirty="0"/>
        </a:p>
      </dsp:txBody>
      <dsp:txXfrm>
        <a:off x="4478330" y="3240004"/>
        <a:ext cx="1220588" cy="610294"/>
      </dsp:txXfrm>
    </dsp:sp>
    <dsp:sp modelId="{AE815BB1-88F0-4378-BC1E-7909606B97ED}">
      <dsp:nvSpPr>
        <dsp:cNvPr id="0" name=""/>
        <dsp:cNvSpPr/>
      </dsp:nvSpPr>
      <dsp:spPr>
        <a:xfrm>
          <a:off x="5910373" y="2360918"/>
          <a:ext cx="1220588" cy="796153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Ministry of Lands, Natural Resources and Environmental Protection</a:t>
          </a:r>
          <a:endParaRPr lang="en-US" sz="1200" kern="1200" dirty="0"/>
        </a:p>
      </dsp:txBody>
      <dsp:txXfrm>
        <a:off x="5910373" y="2360918"/>
        <a:ext cx="1220588" cy="796153"/>
      </dsp:txXfrm>
    </dsp:sp>
    <dsp:sp modelId="{E020EDCC-2DC0-45EB-9AD6-39EADC50D2F1}">
      <dsp:nvSpPr>
        <dsp:cNvPr id="0" name=""/>
        <dsp:cNvSpPr/>
      </dsp:nvSpPr>
      <dsp:spPr>
        <a:xfrm>
          <a:off x="5943598" y="3279777"/>
          <a:ext cx="1220588" cy="762696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Environment and Natural Resources Management Department</a:t>
          </a:r>
          <a:endParaRPr lang="en-US" sz="1200" kern="1200" dirty="0"/>
        </a:p>
      </dsp:txBody>
      <dsp:txXfrm>
        <a:off x="5943598" y="3279777"/>
        <a:ext cx="1220588" cy="762696"/>
      </dsp:txXfrm>
    </dsp:sp>
    <dsp:sp modelId="{25F66D6B-55C2-42A1-B12C-89FCF049191C}">
      <dsp:nvSpPr>
        <dsp:cNvPr id="0" name=""/>
        <dsp:cNvSpPr/>
      </dsp:nvSpPr>
      <dsp:spPr>
        <a:xfrm>
          <a:off x="7162794" y="1146176"/>
          <a:ext cx="1220588" cy="610294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Office of the Vice President</a:t>
          </a:r>
          <a:endParaRPr lang="en-US" sz="1200" kern="1200" dirty="0"/>
        </a:p>
      </dsp:txBody>
      <dsp:txXfrm>
        <a:off x="7162794" y="1146176"/>
        <a:ext cx="1220588" cy="610294"/>
      </dsp:txXfrm>
    </dsp:sp>
    <dsp:sp modelId="{9DE95BD6-4A31-4669-BB8A-77AAE46DA11C}">
      <dsp:nvSpPr>
        <dsp:cNvPr id="0" name=""/>
        <dsp:cNvSpPr/>
      </dsp:nvSpPr>
      <dsp:spPr>
        <a:xfrm>
          <a:off x="7315197" y="2365373"/>
          <a:ext cx="1220588" cy="61029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Disaster Management and Mitigation Unit</a:t>
          </a:r>
          <a:endParaRPr lang="en-US" sz="1200" kern="1200" dirty="0"/>
        </a:p>
      </dsp:txBody>
      <dsp:txXfrm>
        <a:off x="7315197" y="2365373"/>
        <a:ext cx="1220588" cy="6102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013FD-6237-45D7-A53D-E889B439DEAC}" type="datetimeFigureOut">
              <a:rPr lang="en-US" smtClean="0"/>
              <a:t>2015-08-26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BEB51-416D-49E6-8B9B-6F42F6B9B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49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Instructions: Complete items in </a:t>
            </a:r>
            <a:r>
              <a:rPr lang="en-US" i="1" dirty="0" smtClean="0">
                <a:solidFill>
                  <a:srgbClr val="FF0000"/>
                </a:solidFill>
              </a:rPr>
              <a:t>red</a:t>
            </a:r>
            <a:r>
              <a:rPr lang="en-US" i="1" baseline="0" dirty="0" smtClean="0">
                <a:solidFill>
                  <a:srgbClr val="FF0000"/>
                </a:solidFill>
              </a:rPr>
              <a:t> italics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9A8C-CA82-41C9-AA9C-5938482EE3CE}" type="slidenum">
              <a:rPr lang="en-ZA" smtClean="0">
                <a:solidFill>
                  <a:prstClr val="black"/>
                </a:solidFill>
              </a:rPr>
              <a:pPr/>
              <a:t>1</a:t>
            </a:fld>
            <a:endParaRPr lang="en-ZA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4CD24-1A92-4016-9957-181FB33ED627}" type="datetime1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2015/08/26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759359" y="164308"/>
            <a:ext cx="1185863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447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489F-2115-4229-9D9B-F11E9BA2A161}" type="datetime1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2015/08/26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610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4A4D-55FE-4D6F-AA5D-D0391A48204C}" type="datetime1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2015/08/26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8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0A62-E37C-4F90-A8C6-AE1AAAC725D8}" type="datetime1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2015/08/26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776595" y="347663"/>
            <a:ext cx="1185863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168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BBEB4-B3D0-4425-862D-3D017C59AA5A}" type="datetime1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2015/08/26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776370" y="339725"/>
            <a:ext cx="1185863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059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72B6-81BA-4193-8EA7-48826176C510}" type="datetime1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2015/08/26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01768" y="356393"/>
            <a:ext cx="1185863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134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B4E61-9989-4C6E-9F26-B04260B2F3F0}" type="datetime1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2015/08/26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08119" y="351633"/>
            <a:ext cx="1185863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09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3BD3-A52A-4492-8C3C-B6A8F79742AB}" type="datetime1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2015/08/26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01771" y="356393"/>
            <a:ext cx="1185863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047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F329-B718-4FF6-8AFA-9BF6D79FC514}" type="datetime1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2015/08/26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731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8FB65-6D63-4B5B-B9A6-D1DD96E4FEA4}" type="datetime1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2015/08/26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368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B824-A613-4AE6-9CB3-66250A903432}" type="datetime1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2015/08/26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32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723ED-9412-4B3E-B479-51F7465E4159}" type="datetime1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2015/08/26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E6B96-096C-4B7F-BB82-A76007EDE823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4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2144" y="4596385"/>
            <a:ext cx="6858000" cy="17421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ZA" altLang="fr-FR" sz="2000" b="1" dirty="0" smtClean="0">
                <a:solidFill>
                  <a:schemeClr val="tx2">
                    <a:lumMod val="75000"/>
                  </a:schemeClr>
                </a:solidFill>
              </a:rPr>
              <a:t>UNDP CIRDA Country Program Managers Workshop </a:t>
            </a:r>
            <a:br>
              <a:rPr lang="en-ZA" altLang="fr-FR" sz="2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ZA" altLang="fr-FR" sz="2000" b="1" dirty="0" smtClean="0">
                <a:solidFill>
                  <a:schemeClr val="tx2">
                    <a:lumMod val="75000"/>
                  </a:schemeClr>
                </a:solidFill>
              </a:rPr>
              <a:t>25-27 August 2015</a:t>
            </a:r>
            <a:br>
              <a:rPr lang="en-ZA" altLang="fr-FR" sz="2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ZA" altLang="fr-FR" sz="2000" b="1" dirty="0" smtClean="0">
                <a:solidFill>
                  <a:schemeClr val="tx2">
                    <a:lumMod val="75000"/>
                  </a:schemeClr>
                </a:solidFill>
              </a:rPr>
              <a:t>Addis Ababa, Ethiopia </a:t>
            </a:r>
            <a:endParaRPr lang="en-ZA" sz="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295400"/>
            <a:ext cx="6858000" cy="2880360"/>
          </a:xfrm>
        </p:spPr>
        <p:txBody>
          <a:bodyPr>
            <a:noAutofit/>
          </a:bodyPr>
          <a:lstStyle/>
          <a:p>
            <a:r>
              <a:rPr lang="en-US" b="1" dirty="0" smtClean="0"/>
              <a:t>Reports from Strengthening National Climate Information / Early Warning System (CI/EWS) Projects</a:t>
            </a:r>
          </a:p>
          <a:p>
            <a:endParaRPr lang="en-US" dirty="0" smtClean="0"/>
          </a:p>
          <a:p>
            <a:r>
              <a:rPr lang="en-ZA" sz="3200" b="1" i="1" dirty="0" smtClean="0">
                <a:solidFill>
                  <a:schemeClr val="accent5"/>
                </a:solidFill>
              </a:rPr>
              <a:t>Zambia</a:t>
            </a:r>
            <a:endParaRPr lang="en-ZA" b="1" i="1" dirty="0" smtClean="0">
              <a:solidFill>
                <a:schemeClr val="accent5"/>
              </a:solidFill>
            </a:endParaRPr>
          </a:p>
          <a:p>
            <a:endParaRPr lang="en-ZA" b="1" i="1" dirty="0" smtClean="0"/>
          </a:p>
          <a:p>
            <a:r>
              <a:rPr lang="en-ZA" b="1" i="1" dirty="0" smtClean="0"/>
              <a:t>Chibesa Pensulo</a:t>
            </a:r>
          </a:p>
          <a:p>
            <a:r>
              <a:rPr lang="en-ZA" b="1" i="1" dirty="0" smtClean="0"/>
              <a:t>Project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65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Review of project activities and outputs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Household survey in 30 districts (3 per province)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DDMC survey in 10 districts (1 per province)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PDMC survey in 9 provinces (except Lusaka)</a:t>
            </a:r>
          </a:p>
          <a:p>
            <a:pPr>
              <a:lnSpc>
                <a:spcPct val="150000"/>
              </a:lnSpc>
            </a:pPr>
            <a:r>
              <a:rPr lang="en-US" dirty="0"/>
              <a:t>S</a:t>
            </a:r>
            <a:r>
              <a:rPr lang="en-US" dirty="0" smtClean="0"/>
              <a:t>urvey of </a:t>
            </a:r>
            <a:r>
              <a:rPr lang="en-US" dirty="0"/>
              <a:t>8</a:t>
            </a:r>
            <a:r>
              <a:rPr lang="en-US" dirty="0" smtClean="0"/>
              <a:t> businesses in mining, energy, construction, insurance and agribusiness</a:t>
            </a:r>
            <a:r>
              <a:rPr lang="en-US" dirty="0"/>
              <a:t> </a:t>
            </a:r>
            <a:r>
              <a:rPr lang="en-US" dirty="0" smtClean="0"/>
              <a:t>sectors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Capacity assessment of ZMD and DMMU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4. CIEWS Baseline study (April - August</a:t>
            </a:r>
            <a:br>
              <a:rPr lang="en-US" sz="4000" dirty="0" smtClean="0"/>
            </a:br>
            <a:r>
              <a:rPr lang="en-US" sz="4000" dirty="0" smtClean="0"/>
              <a:t> 2015)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7309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CIEWS brochure published</a:t>
            </a:r>
          </a:p>
          <a:p>
            <a:pPr marL="0" indent="0">
              <a:buNone/>
            </a:pPr>
            <a:endParaRPr lang="en-US" dirty="0" smtClean="0"/>
          </a:p>
          <a:p>
            <a:pPr lvl="0"/>
            <a:r>
              <a:rPr lang="en-US" dirty="0" smtClean="0"/>
              <a:t>Communications consultant selected to:</a:t>
            </a:r>
          </a:p>
          <a:p>
            <a:pPr lvl="1"/>
            <a:r>
              <a:rPr lang="en-US" dirty="0" smtClean="0"/>
              <a:t>develop</a:t>
            </a:r>
            <a:r>
              <a:rPr lang="en-GB" dirty="0" smtClean="0"/>
              <a:t> </a:t>
            </a:r>
            <a:r>
              <a:rPr lang="en-GB" dirty="0"/>
              <a:t>a CIEWS communications strategy and action plan </a:t>
            </a:r>
            <a:endParaRPr lang="en-US" dirty="0"/>
          </a:p>
          <a:p>
            <a:pPr lvl="1"/>
            <a:r>
              <a:rPr lang="en-GB" dirty="0"/>
              <a:t>c</a:t>
            </a:r>
            <a:r>
              <a:rPr lang="en-GB" dirty="0" smtClean="0"/>
              <a:t>onduct </a:t>
            </a:r>
            <a:r>
              <a:rPr lang="en-GB" dirty="0"/>
              <a:t>training for meteorological officers in community engagement </a:t>
            </a:r>
            <a:endParaRPr lang="en-US" dirty="0"/>
          </a:p>
          <a:p>
            <a:pPr lvl="1"/>
            <a:r>
              <a:rPr lang="en-GB" dirty="0"/>
              <a:t>d</a:t>
            </a:r>
            <a:r>
              <a:rPr lang="en-GB" dirty="0" smtClean="0"/>
              <a:t>evelop </a:t>
            </a:r>
            <a:r>
              <a:rPr lang="en-GB" dirty="0"/>
              <a:t>CIEWS brochures in English, Lozi, Nyanja and </a:t>
            </a:r>
            <a:r>
              <a:rPr lang="en-GB" dirty="0" smtClean="0"/>
              <a:t>Tonga</a:t>
            </a:r>
            <a:endParaRPr lang="en-US" dirty="0"/>
          </a:p>
          <a:p>
            <a:pPr lvl="1"/>
            <a:r>
              <a:rPr lang="en-GB" dirty="0"/>
              <a:t>f</a:t>
            </a:r>
            <a:r>
              <a:rPr lang="en-GB" dirty="0" smtClean="0"/>
              <a:t>acilitate </a:t>
            </a:r>
            <a:r>
              <a:rPr lang="en-GB" dirty="0"/>
              <a:t>the following meetings:</a:t>
            </a:r>
            <a:endParaRPr lang="en-US" dirty="0"/>
          </a:p>
          <a:p>
            <a:pPr lvl="2"/>
            <a:r>
              <a:rPr lang="en-GB" dirty="0"/>
              <a:t>Parliamentary briefing session</a:t>
            </a:r>
            <a:endParaRPr lang="en-US" dirty="0"/>
          </a:p>
          <a:p>
            <a:pPr lvl="2"/>
            <a:r>
              <a:rPr lang="en-GB" dirty="0"/>
              <a:t>House of Chiefs briefing session</a:t>
            </a:r>
            <a:endParaRPr lang="en-US" dirty="0"/>
          </a:p>
          <a:p>
            <a:pPr lvl="2"/>
            <a:r>
              <a:rPr lang="en-GB" dirty="0"/>
              <a:t>National Climate Outlook Forums in Lusaka, </a:t>
            </a:r>
            <a:r>
              <a:rPr lang="en-GB" dirty="0" smtClean="0"/>
              <a:t>Mambwe, </a:t>
            </a:r>
            <a:r>
              <a:rPr lang="en-GB" dirty="0"/>
              <a:t>Gwembe and Sesheke districts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4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instruments for 39 manual weather stations – supplier has been selected by UNDP CO, pending approval from RSC</a:t>
            </a:r>
          </a:p>
          <a:p>
            <a:pPr marL="109728" indent="0">
              <a:buNone/>
            </a:pPr>
            <a:r>
              <a:rPr lang="en-US" dirty="0" smtClean="0"/>
              <a:t>	Delivery timeline: 14 weeks</a:t>
            </a:r>
          </a:p>
          <a:p>
            <a:pPr marL="109728" indent="0">
              <a:buNone/>
            </a:pPr>
            <a:r>
              <a:rPr lang="en-US" dirty="0">
                <a:solidFill>
                  <a:srgbClr val="002060"/>
                </a:solidFill>
              </a:rPr>
              <a:t>	</a:t>
            </a:r>
            <a:endParaRPr lang="en-US" dirty="0"/>
          </a:p>
          <a:p>
            <a:r>
              <a:rPr lang="en-US" dirty="0" smtClean="0"/>
              <a:t>28 Automatic Weather Stations – to make use of an existing long-term agreement with Adcon Telemetry</a:t>
            </a:r>
          </a:p>
          <a:p>
            <a:pPr marL="109728" indent="0">
              <a:buNone/>
            </a:pPr>
            <a:r>
              <a:rPr lang="en-US" dirty="0" smtClean="0"/>
              <a:t>	Delivery timeline: 12 weeks</a:t>
            </a:r>
          </a:p>
          <a:p>
            <a:pPr marL="109728" indent="0">
              <a:buNone/>
            </a:pPr>
            <a:r>
              <a:rPr lang="en-US" dirty="0">
                <a:solidFill>
                  <a:srgbClr val="002060"/>
                </a:solidFill>
              </a:rPr>
              <a:t>	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Procurement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46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/>
                </a:solidFill>
              </a:rPr>
              <a:t>Future plans</a:t>
            </a:r>
            <a:endParaRPr lang="en-US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Identify and prepare sites for the 28 </a:t>
            </a:r>
            <a:r>
              <a:rPr lang="en-US" dirty="0" smtClean="0"/>
              <a:t>AWSs</a:t>
            </a:r>
            <a:endParaRPr lang="en-US" dirty="0" smtClean="0"/>
          </a:p>
          <a:p>
            <a:r>
              <a:rPr lang="en-US" dirty="0" smtClean="0"/>
              <a:t>Pursue a PPP with at least one mobile company, for weather information dissemination </a:t>
            </a:r>
            <a:r>
              <a:rPr lang="en-US" dirty="0" smtClean="0"/>
              <a:t>(and </a:t>
            </a:r>
            <a:r>
              <a:rPr lang="en-US" dirty="0" smtClean="0"/>
              <a:t>hosting of weather sensors on telecoms </a:t>
            </a:r>
            <a:r>
              <a:rPr lang="en-US" dirty="0" smtClean="0"/>
              <a:t>towers)</a:t>
            </a:r>
            <a:endParaRPr lang="en-US" dirty="0" smtClean="0"/>
          </a:p>
          <a:p>
            <a:r>
              <a:rPr lang="en-US" dirty="0" smtClean="0"/>
              <a:t>Procure </a:t>
            </a:r>
            <a:r>
              <a:rPr lang="en-US" dirty="0" smtClean="0"/>
              <a:t>the remaining technical components of an early warning </a:t>
            </a:r>
            <a:r>
              <a:rPr lang="en-US" dirty="0" smtClean="0"/>
              <a:t>system</a:t>
            </a:r>
          </a:p>
          <a:p>
            <a:r>
              <a:rPr lang="en-US" dirty="0" err="1" smtClean="0"/>
              <a:t>Modernise</a:t>
            </a:r>
            <a:r>
              <a:rPr lang="en-US" dirty="0" smtClean="0"/>
              <a:t> the forecasting </a:t>
            </a:r>
            <a:r>
              <a:rPr lang="en-US" dirty="0" err="1" smtClean="0"/>
              <a:t>centre</a:t>
            </a:r>
            <a:endParaRPr lang="en-US" dirty="0" smtClean="0"/>
          </a:p>
          <a:p>
            <a:r>
              <a:rPr lang="en-US" dirty="0" smtClean="0"/>
              <a:t>Develop tailored weather and climate products</a:t>
            </a:r>
          </a:p>
          <a:p>
            <a:r>
              <a:rPr lang="en-US" dirty="0" smtClean="0"/>
              <a:t>Enhance engagement of end-users, through the communications campaign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16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/>
                </a:solidFill>
              </a:rPr>
              <a:t>Outline</a:t>
            </a:r>
            <a:endParaRPr lang="en-US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of Zambian delegates</a:t>
            </a:r>
          </a:p>
          <a:p>
            <a:r>
              <a:rPr lang="en-US" dirty="0" smtClean="0"/>
              <a:t>Key agencies involved in CIEWS in Zambia</a:t>
            </a:r>
          </a:p>
          <a:p>
            <a:r>
              <a:rPr lang="en-US" dirty="0" smtClean="0"/>
              <a:t>Project implementation progress</a:t>
            </a:r>
          </a:p>
          <a:p>
            <a:r>
              <a:rPr lang="en-US" dirty="0" smtClean="0"/>
              <a:t>Challenges</a:t>
            </a:r>
          </a:p>
          <a:p>
            <a:r>
              <a:rPr lang="en-US" dirty="0" smtClean="0"/>
              <a:t>Future plans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06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/>
                </a:solidFill>
              </a:rPr>
              <a:t>Zambian delegates</a:t>
            </a:r>
            <a:endParaRPr lang="en-US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Mr Mukufute Mukelabai, Principal Meteorologist – Applied Services, Zambia Meteorological Department</a:t>
            </a:r>
          </a:p>
          <a:p>
            <a:r>
              <a:rPr lang="en-US" dirty="0" smtClean="0"/>
              <a:t>Mr Chongo Simpasa, Programme Associate – Environment, UNDP Zambia</a:t>
            </a:r>
          </a:p>
          <a:p>
            <a:r>
              <a:rPr lang="en-US" dirty="0" smtClean="0"/>
              <a:t>Ms Chibesa Pensulo, Project Manager, CIEWS project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6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/>
                </a:solidFill>
              </a:rPr>
              <a:t>Key agencies involved in CIEWS </a:t>
            </a:r>
            <a:br>
              <a:rPr lang="en-US" b="1" dirty="0" smtClean="0">
                <a:solidFill>
                  <a:schemeClr val="accent5"/>
                </a:solidFill>
              </a:rPr>
            </a:br>
            <a:r>
              <a:rPr lang="en-US" b="1" dirty="0" smtClean="0">
                <a:solidFill>
                  <a:schemeClr val="accent5"/>
                </a:solidFill>
              </a:rPr>
              <a:t>in Zambia</a:t>
            </a:r>
            <a:endParaRPr lang="en-US" b="1" dirty="0">
              <a:solidFill>
                <a:schemeClr val="accent5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009133"/>
              </p:ext>
            </p:extLst>
          </p:nvPr>
        </p:nvGraphicFramePr>
        <p:xfrm>
          <a:off x="381000" y="1825624"/>
          <a:ext cx="8610600" cy="4803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16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Zambia Meteorological Department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Government Department under the Ministry of Transport, Works, Supply and Communications</a:t>
            </a:r>
          </a:p>
          <a:p>
            <a:r>
              <a:rPr lang="en-US" sz="2000" dirty="0" smtClean="0"/>
              <a:t>ZMD provides the following products and services: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774476"/>
              </p:ext>
            </p:extLst>
          </p:nvPr>
        </p:nvGraphicFramePr>
        <p:xfrm>
          <a:off x="762000" y="3048000"/>
          <a:ext cx="7467601" cy="2858188"/>
        </p:xfrm>
        <a:graphic>
          <a:graphicData uri="http://schemas.openxmlformats.org/drawingml/2006/table">
            <a:tbl>
              <a:tblPr/>
              <a:tblGrid>
                <a:gridCol w="642410"/>
                <a:gridCol w="3161926"/>
                <a:gridCol w="3663265"/>
              </a:tblGrid>
              <a:tr h="2134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No.</a:t>
                      </a:r>
                      <a:endParaRPr lang="en-GB" sz="16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Products and Services</a:t>
                      </a:r>
                      <a:endParaRPr lang="en-GB" sz="160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Frequency</a:t>
                      </a:r>
                      <a:endParaRPr lang="en-GB" sz="160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</a:tr>
              <a:tr h="2134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Seasonal Rainfall Forecast</a:t>
                      </a:r>
                      <a:endParaRPr lang="en-GB" sz="160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Issued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September</a:t>
                      </a:r>
                      <a:endParaRPr lang="en-GB" sz="1600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</a:tr>
              <a:tr h="4097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GB" sz="16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Seven-Day Weather Forecasts</a:t>
                      </a:r>
                      <a:endParaRPr lang="en-GB" sz="160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Issued on Mondays and Fridays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</a:tr>
              <a:tr h="4097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GB" sz="160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Zambia Evening Weather Forecast</a:t>
                      </a:r>
                      <a:endParaRPr lang="en-GB" sz="160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Issued daily</a:t>
                      </a:r>
                      <a:endParaRPr lang="en-GB" sz="160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</a:tr>
              <a:tr h="4097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GB" sz="16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Ten-Day Crop-Weather Bulletin</a:t>
                      </a:r>
                      <a:endParaRPr lang="en-GB" sz="160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Every 10 days, during rainy season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</a:tr>
              <a:tr h="2134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GB" sz="16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Aviation Forecasts</a:t>
                      </a:r>
                      <a:endParaRPr lang="en-GB" sz="160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Daily</a:t>
                      </a:r>
                      <a:endParaRPr lang="en-GB" sz="160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</a:tr>
              <a:tr h="2134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GB" sz="16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Climate Databank Service</a:t>
                      </a:r>
                      <a:endParaRPr lang="en-GB" sz="16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Data supplied on request</a:t>
                      </a:r>
                      <a:endParaRPr lang="en-GB" sz="16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</a:tr>
              <a:tr h="4097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GB" sz="16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Technical Reports/Publications</a:t>
                      </a:r>
                      <a:endParaRPr lang="en-GB" sz="16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Occasional</a:t>
                      </a:r>
                      <a:endParaRPr lang="en-GB" sz="16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</a:tr>
              <a:tr h="2134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GB" sz="16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+mn-lt"/>
                        </a:rPr>
                        <a:t>Severe Weather</a:t>
                      </a:r>
                      <a:r>
                        <a:rPr lang="en-GB" sz="1600" baseline="0" dirty="0" smtClean="0">
                          <a:effectLst/>
                          <a:latin typeface="+mn-lt"/>
                        </a:rPr>
                        <a:t> Warnings</a:t>
                      </a:r>
                      <a:endParaRPr lang="en-GB" sz="16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+mn-lt"/>
                        </a:rPr>
                        <a:t>Occasional</a:t>
                      </a:r>
                      <a:endParaRPr lang="en-GB" sz="16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215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Disaster Management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Mitigation </a:t>
            </a:r>
            <a:r>
              <a:rPr lang="en-US" dirty="0"/>
              <a:t>Unit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 under office of the Vice President</a:t>
            </a:r>
          </a:p>
          <a:p>
            <a:r>
              <a:rPr lang="en-US" dirty="0" smtClean="0"/>
              <a:t>Coordinates disaster management committees at national, provincial, district and satellite (community) levels</a:t>
            </a:r>
          </a:p>
          <a:p>
            <a:r>
              <a:rPr lang="en-US" dirty="0" smtClean="0"/>
              <a:t>Has no monitoring equipment of its own; relies on ZMD for meteorological data and DWA for hydrological data</a:t>
            </a:r>
          </a:p>
          <a:p>
            <a:r>
              <a:rPr lang="en-US" dirty="0" smtClean="0"/>
              <a:t>Practices disaster response rather than disaster risk reduction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46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209800"/>
            <a:ext cx="7886700" cy="4351338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1-week computer training course for 30 ZMD staff, December </a:t>
            </a:r>
            <a:r>
              <a:rPr lang="en-US" dirty="0" smtClean="0"/>
              <a:t>2014  - training for users of the 30 computers procured by the project</a:t>
            </a:r>
            <a:endParaRPr lang="en-US" dirty="0" smtClean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2-week refresher course in Meteorology for 22 ZMD staff and 8 MAL staff, December </a:t>
            </a:r>
            <a:r>
              <a:rPr lang="en-US" dirty="0" smtClean="0"/>
              <a:t>2014 – training in AWS maintenance and weather data coding</a:t>
            </a:r>
            <a:endParaRPr lang="en-US" dirty="0" smtClean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1-week enumerator training for CIEWS </a:t>
            </a:r>
            <a:r>
              <a:rPr lang="en-US" dirty="0"/>
              <a:t>baseline </a:t>
            </a:r>
            <a:r>
              <a:rPr lang="en-US" dirty="0" smtClean="0"/>
              <a:t>survey, April </a:t>
            </a:r>
            <a:r>
              <a:rPr lang="en-US" dirty="0" smtClean="0"/>
              <a:t>2015 – trained meteorological assistants to conduct the CIEWS baseline survey</a:t>
            </a:r>
            <a:endParaRPr lang="en-US" dirty="0" smtClean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Sponsorship for 12 ZMD staff to study Diploma in Meteorology at Zambia Air Services Training Institute, January 2015 - December </a:t>
            </a:r>
            <a:r>
              <a:rPr lang="en-US" dirty="0" smtClean="0"/>
              <a:t>2017 – raising them from senior meteorological assistants to forecasters</a:t>
            </a:r>
            <a:endParaRPr lang="en-US" dirty="0" smtClean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Sponsorship of 4 ZMD staff to study BSc in Climatology at Mulungushi University, September 2015 to  June </a:t>
            </a:r>
            <a:r>
              <a:rPr lang="en-US" dirty="0" smtClean="0"/>
              <a:t>2018 – raising them from forecasters to climatologists</a:t>
            </a:r>
            <a:endParaRPr lang="en-US" dirty="0" smtClean="0"/>
          </a:p>
          <a:p>
            <a:pPr>
              <a:spcBef>
                <a:spcPts val="0"/>
              </a:spcBef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solidFill>
                  <a:schemeClr val="accent5"/>
                </a:solidFill>
              </a:rPr>
              <a:t>P</a:t>
            </a:r>
            <a:r>
              <a:rPr lang="en-US" sz="4000" b="1" dirty="0" smtClean="0">
                <a:solidFill>
                  <a:schemeClr val="accent5"/>
                </a:solidFill>
              </a:rPr>
              <a:t>roject </a:t>
            </a:r>
            <a:r>
              <a:rPr lang="en-US" sz="4000" b="1" dirty="0">
                <a:solidFill>
                  <a:schemeClr val="accent5"/>
                </a:solidFill>
              </a:rPr>
              <a:t>implementation </a:t>
            </a:r>
            <a:r>
              <a:rPr lang="en-US" sz="4000" b="1" dirty="0" smtClean="0">
                <a:solidFill>
                  <a:schemeClr val="accent5"/>
                </a:solidFill>
              </a:rPr>
              <a:t>progress</a:t>
            </a:r>
            <a:br>
              <a:rPr lang="en-US" sz="4000" b="1" dirty="0" smtClean="0">
                <a:solidFill>
                  <a:schemeClr val="accent5"/>
                </a:solidFill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1. Training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6899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US" dirty="0" smtClean="0"/>
              <a:t>Purpose: To enhance collaboration on climate information and early warning systems among the project partners – ZMD, DMMU, MAL, MoH, DWA, WaRMA, ICCS, ENRMD and ZCCN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meeting: 8-9 January 2015 – annual workplan development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meeting: 15-16 April 2015 – review of project activities and outputs, review of questionnaires for baseline survey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3</a:t>
            </a:r>
            <a:r>
              <a:rPr lang="en-US" baseline="30000" dirty="0" smtClean="0">
                <a:solidFill>
                  <a:srgbClr val="002060"/>
                </a:solidFill>
              </a:rPr>
              <a:t>rd</a:t>
            </a:r>
            <a:r>
              <a:rPr lang="en-US" dirty="0" smtClean="0">
                <a:solidFill>
                  <a:srgbClr val="002060"/>
                </a:solidFill>
              </a:rPr>
              <a:t> meeting: 2 September 2015 – presentation of baseline study findings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CIEWS national task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66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Held meetings with Airtel and Zamtel in March 2015 (weather information dissemination and sensor hosting on telecoms towers)</a:t>
            </a:r>
          </a:p>
          <a:p>
            <a:endParaRPr lang="en-US" dirty="0" smtClean="0"/>
          </a:p>
          <a:p>
            <a:r>
              <a:rPr lang="en-US" dirty="0" smtClean="0"/>
              <a:t>Held meetings with NICO Insurance and Madison Insurance in May 2015 (weather-index insurance)</a:t>
            </a:r>
          </a:p>
          <a:p>
            <a:endParaRPr lang="en-US" dirty="0"/>
          </a:p>
          <a:p>
            <a:r>
              <a:rPr lang="en-US" dirty="0" smtClean="0"/>
              <a:t>Participated in study visit to </a:t>
            </a:r>
            <a:r>
              <a:rPr lang="en-US" dirty="0" err="1" smtClean="0"/>
              <a:t>MeteoGroup</a:t>
            </a:r>
            <a:r>
              <a:rPr lang="en-US" dirty="0" smtClean="0"/>
              <a:t> and the Weather Philippines Foundation in August 2015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Private sector engagement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7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788</Words>
  <Application>Microsoft Office PowerPoint</Application>
  <PresentationFormat>On-screen Show (4:3)</PresentationFormat>
  <Paragraphs>133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1_Office Theme</vt:lpstr>
      <vt:lpstr>UNDP CIRDA Country Program Managers Workshop  25-27 August 2015 Addis Ababa, Ethiopia </vt:lpstr>
      <vt:lpstr>Outline</vt:lpstr>
      <vt:lpstr>Zambian delegates</vt:lpstr>
      <vt:lpstr>Key agencies involved in CIEWS  in Zambia</vt:lpstr>
      <vt:lpstr>Zambia Meteorological Department</vt:lpstr>
      <vt:lpstr>Disaster Management and  Mitigation Unit </vt:lpstr>
      <vt:lpstr>Project implementation progress  1. Training</vt:lpstr>
      <vt:lpstr>2. CIEWS national task team</vt:lpstr>
      <vt:lpstr>3. Private sector engagement</vt:lpstr>
      <vt:lpstr>4. CIEWS Baseline study (April - August  2015)</vt:lpstr>
      <vt:lpstr>5. Communication</vt:lpstr>
      <vt:lpstr>6. Procurement</vt:lpstr>
      <vt:lpstr>Future plans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UNDP CIRDA Country Program Managers Workshop  25-27 August 2015 Addis Ababa, Ethiopia</dc:title>
  <dc:creator>CPensulo</dc:creator>
  <cp:lastModifiedBy>CPensulo</cp:lastModifiedBy>
  <cp:revision>27</cp:revision>
  <dcterms:created xsi:type="dcterms:W3CDTF">2015-08-22T11:18:57Z</dcterms:created>
  <dcterms:modified xsi:type="dcterms:W3CDTF">2015-08-26T05:42:20Z</dcterms:modified>
</cp:coreProperties>
</file>