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slideLayouts/slideLayout1.xml" ContentType="application/vnd.openxmlformats-officedocument.presentationml.slideLayout+xml"/>
  <Default Extension="png" ContentType="image/png"/>
  <Override PartName="/ppt/slideMasters/slideMaster6.xml" ContentType="application/vnd.openxmlformats-officedocument.presentationml.slideMaster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slides/slide6.xml" ContentType="application/vnd.openxmlformats-officedocument.presentationml.slide+xml"/>
  <Default Extension="pdf" ContentType="application/pdf"/>
  <Override PartName="/ppt/slideMasters/slideMaster5.xml" ContentType="application/vnd.openxmlformats-officedocument.presentationml.slideMaster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jpeg" ContentType="image/jpeg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</p:sldMasterIdLst>
  <p:sldIdLst>
    <p:sldId id="266" r:id="rId7"/>
    <p:sldId id="269" r:id="rId8"/>
    <p:sldId id="273" r:id="rId9"/>
    <p:sldId id="274" r:id="rId10"/>
    <p:sldId id="26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49B9C1-7FD8-6A46-9939-740D120D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3.xml"/><Relationship Id="rId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4.xml"/><Relationship Id="rId2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5.xml"/><Relationship Id="rId2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6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3D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27" name="Picture 8" descr="strap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513513"/>
            <a:ext cx="2865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6451600"/>
            <a:ext cx="849312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31" name="Picture 10" descr="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280988"/>
            <a:ext cx="450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3138" y="6380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uardian Egyp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B13E3-83AD-7245-94E3-4F992C6CED98}" type="slidenum">
              <a:rPr lang="en-US">
                <a:ea typeface="ＭＳ Ｐゴシック" pitchFamily="-102" charset="-128"/>
                <a:cs typeface="ＭＳ Ｐゴシック" pitchFamily="-10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033" name="Picture 2" descr="the_whole_picture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6553200"/>
            <a:ext cx="1087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uardian Egyp Regular"/>
          <a:ea typeface="ＭＳ Ｐゴシック" charset="0"/>
          <a:cs typeface="Guardian Egyp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uardian Egyp Regular" charset="0"/>
          <a:ea typeface="ＭＳ Ｐゴシック" charset="0"/>
          <a:cs typeface="Guardian Egyp Regular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2" charset="0"/>
        <a:defRPr sz="2200" kern="1200">
          <a:solidFill>
            <a:srgbClr val="FFFFFF"/>
          </a:solidFill>
          <a:latin typeface="Guardian Egyp Regular"/>
          <a:ea typeface="ＭＳ Ｐゴシック" charset="0"/>
          <a:cs typeface="Guardian Egyp Regular"/>
        </a:defRPr>
      </a:lvl1pPr>
      <a:lvl2pPr marL="355600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Arial" pitchFamily="-102" charset="0"/>
        <a:buChar char="•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2pPr>
      <a:lvl3pPr marL="719138" indent="-363538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Font typeface="Lucida Grande" pitchFamily="-102" charset="0"/>
        <a:buChar char="‑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3pPr>
      <a:lvl4pPr marL="1074738" indent="-355600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Lucida Grande" pitchFamily="-102" charset="0"/>
        <a:buChar char="&gt;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4pPr>
      <a:lvl5pPr marL="1346200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7906"/>
        </a:buClr>
        <a:buSzPct val="75000"/>
        <a:buFont typeface="Arial" pitchFamily="-102" charset="0"/>
        <a:buChar char="»"/>
        <a:defRPr kern="1200">
          <a:solidFill>
            <a:srgbClr val="FFFFFF"/>
          </a:solidFill>
          <a:latin typeface="Guardian Egyp Regular"/>
          <a:ea typeface="Guardian Egyp Regular" charset="0"/>
          <a:cs typeface="Guardian Egyp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7848767" cy="1533185"/>
          </a:xfrm>
        </p:spPr>
        <p:txBody>
          <a:bodyPr/>
          <a:lstStyle/>
          <a:p>
            <a:pPr algn="ctr" eaLnBrk="1" hangingPunct="1"/>
            <a:r>
              <a:rPr lang="en-US" sz="3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Innovating how we report on climate change</a:t>
            </a:r>
            <a:endParaRPr lang="en-US" sz="3800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algn="ctr" eaLnBrk="1" hangingPunct="1"/>
            <a:endParaRPr lang="en-US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algn="ctr" eaLnBrk="1" hangingPunct="1"/>
            <a:endParaRPr lang="en-US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algn="ctr" eaLnBrk="1" hangingPunct="1"/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algn="ctr" eaLnBrk="1" hangingPunct="1"/>
            <a:r>
              <a:rPr lang="en-US" sz="2800" dirty="0" err="1">
                <a:latin typeface="Guardian Egyp Regular" charset="0"/>
                <a:ea typeface="ＭＳ Ｐゴシック" pitchFamily="-102" charset="-128"/>
                <a:cs typeface="Guardian Egyp Regular" charset="0"/>
              </a:rPr>
              <a:t>Caelainn</a:t>
            </a:r>
            <a:r>
              <a:rPr lang="en-US" sz="2800" dirty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 </a:t>
            </a:r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Barr </a:t>
            </a:r>
          </a:p>
          <a:p>
            <a:pPr marL="0" indent="0" algn="ctr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The Guardian</a:t>
            </a:r>
          </a:p>
          <a:p>
            <a:pPr marL="0" indent="0" algn="ctr" eaLnBrk="1" hangingPunct="1"/>
            <a:r>
              <a:rPr lang="en-US" sz="2800" dirty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@</a:t>
            </a:r>
            <a:r>
              <a:rPr lang="en-US" sz="2800" dirty="0" err="1">
                <a:latin typeface="Guardian Egyp Regular" charset="0"/>
                <a:ea typeface="ＭＳ Ｐゴシック" pitchFamily="-102" charset="-128"/>
                <a:cs typeface="Guardian Egyp Regular" charset="0"/>
              </a:rPr>
              <a:t>caelainnbarr</a:t>
            </a:r>
            <a:endParaRPr lang="en-US" sz="2800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In London…</a:t>
            </a:r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pic>
        <p:nvPicPr>
          <p:cNvPr id="4" name="Content Placeholder 3" descr="thames barrie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 rot="5400000">
            <a:off x="438609" y="1414867"/>
            <a:ext cx="8229600" cy="4896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Case </a:t>
            </a:r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study </a:t>
            </a:r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– The Star, Kenya</a:t>
            </a:r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 </a:t>
            </a:r>
            <a:endParaRPr lang="en-US" sz="2800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pic>
        <p:nvPicPr>
          <p:cNvPr id="4" name="Picture 3" descr="CO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933576" y="192088"/>
            <a:ext cx="4406899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Involving citizens</a:t>
            </a:r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pic>
        <p:nvPicPr>
          <p:cNvPr id="8" name="Content Placeholder 7" descr="witnes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19" r="-84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Reflecting on alternative methods</a:t>
            </a:r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pic>
        <p:nvPicPr>
          <p:cNvPr id="7" name="Content Placeholder 6" descr="Disaster Relie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725" r="-317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How can government departments engage</a:t>
            </a:r>
            <a:r>
              <a:rPr lang="en-US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 public?</a:t>
            </a:r>
            <a:endParaRPr lang="en-US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z="2800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T</a:t>
            </a:r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rust</a:t>
            </a:r>
          </a:p>
          <a:p>
            <a:pPr marL="0" indent="0" eaLnBrk="1" hangingPunct="1"/>
            <a:endParaRPr lang="en-US" sz="2800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Direct to citizens</a:t>
            </a:r>
          </a:p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 </a:t>
            </a:r>
          </a:p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Media relationships</a:t>
            </a:r>
            <a:endParaRPr lang="en-US" sz="2800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eaLnBrk="1" hangingPunct="1"/>
            <a:endParaRPr lang="en-US" sz="2800" dirty="0" smtClean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  <a:p>
            <a:pPr marL="0" indent="0" eaLnBrk="1" hangingPunct="1"/>
            <a:r>
              <a:rPr lang="en-US" sz="2800" dirty="0" smtClean="0">
                <a:latin typeface="Guardian Egyp Regular" charset="0"/>
                <a:ea typeface="ＭＳ Ｐゴシック" pitchFamily="-102" charset="-128"/>
                <a:cs typeface="Guardian Egyp Regular" charset="0"/>
              </a:rPr>
              <a:t>Open data </a:t>
            </a:r>
            <a:endParaRPr lang="en-US" sz="2800" dirty="0">
              <a:latin typeface="Guardian Egyp Regular" charset="0"/>
              <a:ea typeface="ＭＳ Ｐゴシック" pitchFamily="-102" charset="-128"/>
              <a:cs typeface="Guardian Egyp Regular" charset="0"/>
            </a:endParaRPr>
          </a:p>
        </p:txBody>
      </p:sp>
      <p:pic>
        <p:nvPicPr>
          <p:cNvPr id="4" name="Picture 3" descr="OKF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61881" y="3379657"/>
            <a:ext cx="3023787" cy="391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46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3_Office Theme</vt:lpstr>
      <vt:lpstr>4_Office Theme</vt:lpstr>
      <vt:lpstr>5_Office Theme</vt:lpstr>
      <vt:lpstr>6_Office Theme</vt:lpstr>
      <vt:lpstr>7_Office Theme</vt:lpstr>
      <vt:lpstr>8_Office Theme</vt:lpstr>
      <vt:lpstr>Innovating how we report on climate change</vt:lpstr>
      <vt:lpstr>In London…</vt:lpstr>
      <vt:lpstr>Case study – The Star, Kenya</vt:lpstr>
      <vt:lpstr>Involving citizens</vt:lpstr>
      <vt:lpstr>Reflecting on alternative methods</vt:lpstr>
      <vt:lpstr>How can government departments engage public?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on Climate Change</dc:title>
  <dc:creator>Caelainn Barr</dc:creator>
  <cp:lastModifiedBy>Caelainn Barr</cp:lastModifiedBy>
  <cp:revision>26</cp:revision>
  <dcterms:created xsi:type="dcterms:W3CDTF">2016-03-15T09:32:32Z</dcterms:created>
  <dcterms:modified xsi:type="dcterms:W3CDTF">2016-03-15T11:21:52Z</dcterms:modified>
</cp:coreProperties>
</file>