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A14C-1116-6441-A83F-C8ADC6804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D4128-6E13-3E4C-9DBE-F41107C58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19145-45C8-694B-82EA-C54E6ED8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54D69-8E19-344B-94C5-6D4A8BBA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670C8-7924-104F-993A-0C5F93ED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BD592-83F1-4A4D-8042-95ED3714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276EE-1F00-EC4C-B64E-E208A0AB9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D5A99-3E9D-024F-BF0A-CE12EB2BB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A0182-2977-2A4C-A408-A36CB5E2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142BD-CF2A-7140-8708-A56ADB34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6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1C5E4-3B86-CC41-8574-6FA9E06F2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6FBD2-1E02-324A-8A63-6934C54A4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082C9-8761-4841-B216-F87683921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5E088-EE39-0345-8658-5275D0B0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D15A-61CE-7E4F-848F-225FB0FC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A47C-9792-9442-80BF-93239162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F29A4-30AE-9E43-BA64-699FEFF58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8661A-5375-3C4B-AAF5-B596F3D4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FB398-193F-1D49-BF35-993D8517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F08B2-5A8D-0E49-86E0-1A576EC3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7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CF21-FD80-E948-A897-9DD43029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14BA2-B802-834D-AB31-CFB0F61BB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905DD-43CB-944F-9F3D-EA02A8F5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CFFA7-66D7-2C42-9F06-32D139B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15539-7D7C-154D-9BA2-075D64AF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2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BF731-ECAB-2943-BF6E-66115D04A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B3741-E548-D241-91BD-B1C29C6DC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891AD-35EA-F243-858C-F1C5D4B91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E0671-5EF5-7947-989A-00A4DD92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1618B-7269-E042-B930-5D7F481C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5A1EA-CFBE-B240-BAE8-D080ED5A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025EB-27B7-CA4A-A631-5D58132E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00FD6-FBAB-9C42-9085-AD576C1B4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1EA6F-A918-E54B-99EA-5DD5DC32A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72E15-C8E5-5A43-AF0A-1D05B9941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66573-8F46-F547-84BE-6C7BD6675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BE8A61-5BBD-5E47-82D2-3BBC75CFA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264BAC-0171-874D-982E-4ACBED80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A6EC12-03DC-E640-BB09-E543D897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9F7B-5D2F-5B4A-B5F5-239E0218E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FFD38-5A8A-574E-8AC5-A25A5F7A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94500-F740-C547-ACA6-CE940475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E283A-2061-B541-9AF4-2B86B31A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59A9EA-5E0C-8946-A539-3C51998F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C8D025-CF3A-D94E-B52E-546D8638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1250B-6A3F-D249-B6A3-B5614FA9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6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DFF4B-0665-E940-A74B-99DA9B8EA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111C3-46D4-DD46-8576-1BF1EF5CD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39FDA-55A8-AB4B-B229-185EE92D9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F5424-C594-DF4E-903E-02B25D3F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23524-9049-1E40-9916-BF195545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45DD9-D8C8-B448-8B86-272CC158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4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76A0-7AC7-FE4E-9DE1-87271FF2A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2C4EA-7BDC-194A-9C0C-59337D398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4C06A-BA2D-474D-A4BB-F734FB031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B7AD3-52F0-EF46-93B9-8AD589C44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8A068-2745-B649-A3CF-292A451A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6C20B-D352-ED45-9593-ED339805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1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05507-09A6-8842-8025-0A7E8B86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8F971-F0D4-1C4C-9847-B9A75FB3C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2ED38-3D51-8440-AF21-4A5205E5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4ECAE-FF9C-5244-AE88-3A2641EDF2B3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96AE9-C1F7-C040-A671-CE6FF7132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9FB23-50CE-2449-92E3-10E820AA5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C9E87-A12A-C84A-9357-7D08C8868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9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2492-903D-2847-93CE-74A91BD42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6CABDC-F05B-5F48-8975-97C1DEEA96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FF7DC573-C5E5-0B47-B193-B5429CE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5B336-4667-D14E-BF0B-C97DB1E7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Agenda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2231A-57A2-2347-B0E9-ADFC8827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5912" y="1591879"/>
            <a:ext cx="9767887" cy="429457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Opening remarks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Presentation on an overview of how private sector can engage in delivering climate solutions in the agriculture sector to meet the NDC/NAP ambitions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Panel discussion part 1 with different private sector actors to explore engagement in climate solutions in the agriculture sector, considering the African context.                                                              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Panel discussion part 2 with Investors/funders on emerging investment opportunities around climate action and barriers restricting funding towards climate-related projects and initiatives in agriculture sector.                                                                                                                                   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Q&amp;A sessions after each panel discussion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Closing remarks and reflections</a:t>
            </a:r>
          </a:p>
        </p:txBody>
      </p:sp>
    </p:spTree>
    <p:extLst>
      <p:ext uri="{BB962C8B-B14F-4D97-AF65-F5344CB8AC3E}">
        <p14:creationId xmlns:p14="http://schemas.microsoft.com/office/powerpoint/2010/main" val="238185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5B336-4667-D14E-BF0B-C97DB1E7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Private Sector Engagement Opportunities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5336BA-16B4-B04D-B4EB-A19A2CFCE2B5}"/>
              </a:ext>
            </a:extLst>
          </p:cNvPr>
          <p:cNvGrpSpPr/>
          <p:nvPr/>
        </p:nvGrpSpPr>
        <p:grpSpPr>
          <a:xfrm>
            <a:off x="832106" y="2306932"/>
            <a:ext cx="3331028" cy="1910489"/>
            <a:chOff x="161156" y="488687"/>
            <a:chExt cx="3161953" cy="5533872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A83A685B-15F4-AF40-A17D-1E06F71013FE}"/>
                </a:ext>
              </a:extLst>
            </p:cNvPr>
            <p:cNvSpPr/>
            <p:nvPr/>
          </p:nvSpPr>
          <p:spPr>
            <a:xfrm>
              <a:off x="161156" y="488687"/>
              <a:ext cx="3161953" cy="55338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>
              <a:extLst>
                <a:ext uri="{FF2B5EF4-FFF2-40B4-BE49-F238E27FC236}">
                  <a16:creationId xmlns:a16="http://schemas.microsoft.com/office/drawing/2014/main" id="{5AA40107-05B9-5D44-915C-B2EE77BCF82E}"/>
                </a:ext>
              </a:extLst>
            </p:cNvPr>
            <p:cNvSpPr txBox="1"/>
            <p:nvPr/>
          </p:nvSpPr>
          <p:spPr>
            <a:xfrm>
              <a:off x="253766" y="581296"/>
              <a:ext cx="2976733" cy="534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/>
                <a:t>Climate-proof business operations and supply chains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A660954-847B-CA41-BBE8-DB0D34FCE4E1}"/>
              </a:ext>
            </a:extLst>
          </p:cNvPr>
          <p:cNvGrpSpPr/>
          <p:nvPr/>
        </p:nvGrpSpPr>
        <p:grpSpPr>
          <a:xfrm>
            <a:off x="4475386" y="2274960"/>
            <a:ext cx="3331028" cy="1910489"/>
            <a:chOff x="161156" y="488687"/>
            <a:chExt cx="3161953" cy="5533872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5F28388-0A80-3848-B38F-7BB8D2FEF8E9}"/>
                </a:ext>
              </a:extLst>
            </p:cNvPr>
            <p:cNvSpPr/>
            <p:nvPr/>
          </p:nvSpPr>
          <p:spPr>
            <a:xfrm>
              <a:off x="161156" y="488687"/>
              <a:ext cx="3161953" cy="55338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80178704-3816-9346-935A-B5BBFA0BF219}"/>
                </a:ext>
              </a:extLst>
            </p:cNvPr>
            <p:cNvSpPr txBox="1"/>
            <p:nvPr/>
          </p:nvSpPr>
          <p:spPr>
            <a:xfrm>
              <a:off x="253766" y="581296"/>
              <a:ext cx="2976733" cy="534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/>
                <a:t>Products, services &amp; technologies that support climate action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95724E-CCC0-EA44-A6B7-2A85E5AB1898}"/>
              </a:ext>
            </a:extLst>
          </p:cNvPr>
          <p:cNvGrpSpPr/>
          <p:nvPr/>
        </p:nvGrpSpPr>
        <p:grpSpPr>
          <a:xfrm>
            <a:off x="8082810" y="2274959"/>
            <a:ext cx="3331028" cy="1910489"/>
            <a:chOff x="161156" y="488687"/>
            <a:chExt cx="3161953" cy="5533872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58247822-A9FA-C742-8C5B-25AB48EAB189}"/>
                </a:ext>
              </a:extLst>
            </p:cNvPr>
            <p:cNvSpPr/>
            <p:nvPr/>
          </p:nvSpPr>
          <p:spPr>
            <a:xfrm>
              <a:off x="161156" y="488687"/>
              <a:ext cx="3161953" cy="55338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CDAC295-80D4-554F-9E59-7B3C816FD98F}"/>
                </a:ext>
              </a:extLst>
            </p:cNvPr>
            <p:cNvSpPr txBox="1"/>
            <p:nvPr/>
          </p:nvSpPr>
          <p:spPr>
            <a:xfrm>
              <a:off x="253766" y="581296"/>
              <a:ext cx="2976733" cy="534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/>
                <a:t>Financing for climate action projects and initiatives</a:t>
              </a:r>
              <a:endParaRPr lang="en-GB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4479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5B336-4667-D14E-BF0B-C97DB1E7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Barriers &amp; De-Risking Solutions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181D141-C32B-E14D-8E27-3178D7ABD560}"/>
              </a:ext>
            </a:extLst>
          </p:cNvPr>
          <p:cNvSpPr/>
          <p:nvPr/>
        </p:nvSpPr>
        <p:spPr>
          <a:xfrm>
            <a:off x="1677047" y="1522518"/>
            <a:ext cx="3124200" cy="1143000"/>
          </a:xfrm>
          <a:prstGeom prst="round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Climate Information, Knowledge &amp; Capacity Barriers</a:t>
            </a:r>
            <a:endParaRPr lang="en-US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695936E-4808-8048-9017-64AE8339FD77}"/>
              </a:ext>
            </a:extLst>
          </p:cNvPr>
          <p:cNvSpPr/>
          <p:nvPr/>
        </p:nvSpPr>
        <p:spPr>
          <a:xfrm>
            <a:off x="1677047" y="2919757"/>
            <a:ext cx="3124200" cy="1143000"/>
          </a:xfrm>
          <a:prstGeom prst="round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Weak Institutional Arrangements and Enabling Environment</a:t>
            </a:r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AD6EC6C-2B53-674C-BC08-CF1D7A1DD0A5}"/>
              </a:ext>
            </a:extLst>
          </p:cNvPr>
          <p:cNvSpPr/>
          <p:nvPr/>
        </p:nvSpPr>
        <p:spPr>
          <a:xfrm>
            <a:off x="1677047" y="4317378"/>
            <a:ext cx="3124200" cy="1143000"/>
          </a:xfrm>
          <a:prstGeom prst="round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Finance-related Barriers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D6E654-10B7-EA4F-A547-CBD7E749975A}"/>
              </a:ext>
            </a:extLst>
          </p:cNvPr>
          <p:cNvSpPr/>
          <p:nvPr/>
        </p:nvSpPr>
        <p:spPr>
          <a:xfrm>
            <a:off x="6475246" y="2055812"/>
            <a:ext cx="3015990" cy="298267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Policy &amp; Financial De-risking Instruments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690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143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Agenda </vt:lpstr>
      <vt:lpstr>Private Sector Engagement Opportunities </vt:lpstr>
      <vt:lpstr>Barriers &amp; De-Risking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Pisano</dc:creator>
  <cp:lastModifiedBy>Melanie Pisano</cp:lastModifiedBy>
  <cp:revision>7</cp:revision>
  <dcterms:created xsi:type="dcterms:W3CDTF">2021-09-23T17:10:06Z</dcterms:created>
  <dcterms:modified xsi:type="dcterms:W3CDTF">2021-10-06T10:03:22Z</dcterms:modified>
</cp:coreProperties>
</file>