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4" r:id="rId3"/>
    <p:sldId id="258" r:id="rId4"/>
    <p:sldId id="257" r:id="rId5"/>
    <p:sldId id="265" r:id="rId6"/>
    <p:sldId id="266" r:id="rId7"/>
    <p:sldId id="259" r:id="rId8"/>
    <p:sldId id="260" r:id="rId9"/>
    <p:sldId id="261" r:id="rId10"/>
    <p:sldId id="263" r:id="rId11"/>
    <p:sldId id="262"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3061" autoAdjust="0"/>
  </p:normalViewPr>
  <p:slideViewPr>
    <p:cSldViewPr snapToGrid="0">
      <p:cViewPr varScale="1">
        <p:scale>
          <a:sx n="78" d="100"/>
          <a:sy n="78" d="100"/>
        </p:scale>
        <p:origin x="-1716" y="-84"/>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notesViewPr>
    <p:cSldViewPr snapToGrid="0">
      <p:cViewPr varScale="1">
        <p:scale>
          <a:sx n="96" d="100"/>
          <a:sy n="96" d="100"/>
        </p:scale>
        <p:origin x="-3558" y="-114"/>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9987BBF-EEE8-47F2-8777-981FB227164F}" type="doc">
      <dgm:prSet loTypeId="urn:microsoft.com/office/officeart/2005/8/layout/process1" loCatId="process" qsTypeId="urn:microsoft.com/office/officeart/2005/8/quickstyle/simple1" qsCatId="simple" csTypeId="urn:microsoft.com/office/officeart/2005/8/colors/accent1_2" csCatId="accent1" phldr="1"/>
      <dgm:spPr/>
    </dgm:pt>
    <dgm:pt modelId="{5DED2C30-1816-4279-8891-8B75B1B9EBFD}">
      <dgm:prSet phldrT="[Text]"/>
      <dgm:spPr/>
      <dgm:t>
        <a:bodyPr/>
        <a:lstStyle/>
        <a:p>
          <a:r>
            <a:rPr lang="en-ZA" dirty="0" smtClean="0"/>
            <a:t>Slide 1. Identification of the key Departments/Agencies that contribute to the accomplishment of the </a:t>
          </a:r>
          <a:r>
            <a:rPr lang="en-ZA" dirty="0" err="1" smtClean="0"/>
            <a:t>CIRDA</a:t>
          </a:r>
          <a:r>
            <a:rPr lang="en-ZA" dirty="0" smtClean="0"/>
            <a:t> objectives</a:t>
          </a:r>
          <a:endParaRPr lang="en-ZA" dirty="0"/>
        </a:p>
      </dgm:t>
    </dgm:pt>
    <dgm:pt modelId="{6B0AB0E1-F190-43B6-83F4-3A0BA3B0DEFD}" type="parTrans" cxnId="{7B1AA2EE-E57E-441D-ADCE-7EDE9631CCDD}">
      <dgm:prSet/>
      <dgm:spPr/>
      <dgm:t>
        <a:bodyPr/>
        <a:lstStyle/>
        <a:p>
          <a:endParaRPr lang="en-ZA"/>
        </a:p>
      </dgm:t>
    </dgm:pt>
    <dgm:pt modelId="{F5665C63-EF23-4783-9B99-CAFA8011FD21}" type="sibTrans" cxnId="{7B1AA2EE-E57E-441D-ADCE-7EDE9631CCDD}">
      <dgm:prSet/>
      <dgm:spPr/>
      <dgm:t>
        <a:bodyPr/>
        <a:lstStyle/>
        <a:p>
          <a:endParaRPr lang="en-ZA"/>
        </a:p>
      </dgm:t>
    </dgm:pt>
    <dgm:pt modelId="{C0493DD4-3612-4DD6-A21C-A389443E3635}" type="pres">
      <dgm:prSet presAssocID="{49987BBF-EEE8-47F2-8777-981FB227164F}" presName="Name0" presStyleCnt="0">
        <dgm:presLayoutVars>
          <dgm:dir/>
          <dgm:resizeHandles val="exact"/>
        </dgm:presLayoutVars>
      </dgm:prSet>
      <dgm:spPr/>
    </dgm:pt>
    <dgm:pt modelId="{4341F658-40DB-4299-AF9D-FD89CED9D6D6}" type="pres">
      <dgm:prSet presAssocID="{5DED2C30-1816-4279-8891-8B75B1B9EBFD}" presName="node" presStyleLbl="node1" presStyleIdx="0" presStyleCnt="1">
        <dgm:presLayoutVars>
          <dgm:bulletEnabled val="1"/>
        </dgm:presLayoutVars>
      </dgm:prSet>
      <dgm:spPr/>
      <dgm:t>
        <a:bodyPr/>
        <a:lstStyle/>
        <a:p>
          <a:endParaRPr lang="en-ZA"/>
        </a:p>
      </dgm:t>
    </dgm:pt>
  </dgm:ptLst>
  <dgm:cxnLst>
    <dgm:cxn modelId="{7B1AA2EE-E57E-441D-ADCE-7EDE9631CCDD}" srcId="{49987BBF-EEE8-47F2-8777-981FB227164F}" destId="{5DED2C30-1816-4279-8891-8B75B1B9EBFD}" srcOrd="0" destOrd="0" parTransId="{6B0AB0E1-F190-43B6-83F4-3A0BA3B0DEFD}" sibTransId="{F5665C63-EF23-4783-9B99-CAFA8011FD21}"/>
    <dgm:cxn modelId="{39857C1F-F387-4D08-A6FB-E42925334BAC}" type="presOf" srcId="{5DED2C30-1816-4279-8891-8B75B1B9EBFD}" destId="{4341F658-40DB-4299-AF9D-FD89CED9D6D6}" srcOrd="0" destOrd="0" presId="urn:microsoft.com/office/officeart/2005/8/layout/process1"/>
    <dgm:cxn modelId="{57229892-BA76-45CB-ABB4-6EBE117CF530}" type="presOf" srcId="{49987BBF-EEE8-47F2-8777-981FB227164F}" destId="{C0493DD4-3612-4DD6-A21C-A389443E3635}" srcOrd="0" destOrd="0" presId="urn:microsoft.com/office/officeart/2005/8/layout/process1"/>
    <dgm:cxn modelId="{84F8859A-D1CA-4B4D-8C02-DBE8D7C92951}" type="presParOf" srcId="{C0493DD4-3612-4DD6-A21C-A389443E3635}" destId="{4341F658-40DB-4299-AF9D-FD89CED9D6D6}" srcOrd="0" destOrd="0" presId="urn:microsoft.com/office/officeart/2005/8/layout/process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9987BBF-EEE8-47F2-8777-981FB227164F}" type="doc">
      <dgm:prSet loTypeId="urn:microsoft.com/office/officeart/2005/8/layout/process1" loCatId="process" qsTypeId="urn:microsoft.com/office/officeart/2005/8/quickstyle/simple1" qsCatId="simple" csTypeId="urn:microsoft.com/office/officeart/2005/8/colors/accent1_2" csCatId="accent1" phldr="1"/>
      <dgm:spPr/>
    </dgm:pt>
    <dgm:pt modelId="{5DED2C30-1816-4279-8891-8B75B1B9EBFD}">
      <dgm:prSet phldrT="[Text]"/>
      <dgm:spPr/>
      <dgm:t>
        <a:bodyPr/>
        <a:lstStyle/>
        <a:p>
          <a:r>
            <a:rPr lang="en-ZA" dirty="0" smtClean="0"/>
            <a:t>Slide 1. Identification of the key Departments/Agencies that contribute to the accomplishment of the </a:t>
          </a:r>
          <a:r>
            <a:rPr lang="en-ZA" dirty="0" err="1" smtClean="0"/>
            <a:t>CIRDA</a:t>
          </a:r>
          <a:r>
            <a:rPr lang="en-ZA" dirty="0" smtClean="0"/>
            <a:t> objectives</a:t>
          </a:r>
          <a:endParaRPr lang="en-ZA" dirty="0"/>
        </a:p>
      </dgm:t>
    </dgm:pt>
    <dgm:pt modelId="{6B0AB0E1-F190-43B6-83F4-3A0BA3B0DEFD}" type="parTrans" cxnId="{7B1AA2EE-E57E-441D-ADCE-7EDE9631CCDD}">
      <dgm:prSet/>
      <dgm:spPr/>
      <dgm:t>
        <a:bodyPr/>
        <a:lstStyle/>
        <a:p>
          <a:endParaRPr lang="en-ZA"/>
        </a:p>
      </dgm:t>
    </dgm:pt>
    <dgm:pt modelId="{F5665C63-EF23-4783-9B99-CAFA8011FD21}" type="sibTrans" cxnId="{7B1AA2EE-E57E-441D-ADCE-7EDE9631CCDD}">
      <dgm:prSet/>
      <dgm:spPr/>
      <dgm:t>
        <a:bodyPr/>
        <a:lstStyle/>
        <a:p>
          <a:endParaRPr lang="en-ZA"/>
        </a:p>
      </dgm:t>
    </dgm:pt>
    <dgm:pt modelId="{9153F2C8-5308-41BA-9CF3-83B4BF21374B}">
      <dgm:prSet phldrT="[Text]"/>
      <dgm:spPr/>
      <dgm:t>
        <a:bodyPr/>
        <a:lstStyle/>
        <a:p>
          <a:r>
            <a:rPr lang="en-ZA" dirty="0" smtClean="0"/>
            <a:t>Slide 2. High </a:t>
          </a:r>
          <a:r>
            <a:rPr lang="en-ZA" dirty="0" smtClean="0"/>
            <a:t>level </a:t>
          </a:r>
          <a:r>
            <a:rPr lang="en-ZA" dirty="0" smtClean="0"/>
            <a:t>contribution </a:t>
          </a:r>
          <a:r>
            <a:rPr lang="en-ZA" dirty="0" smtClean="0"/>
            <a:t>of each of the key Departments/Agencies </a:t>
          </a:r>
          <a:r>
            <a:rPr lang="en-ZA" dirty="0" smtClean="0"/>
            <a:t>to accomplishment of the </a:t>
          </a:r>
          <a:r>
            <a:rPr lang="en-ZA" dirty="0" err="1" smtClean="0"/>
            <a:t>CIRDA</a:t>
          </a:r>
          <a:r>
            <a:rPr lang="en-ZA" dirty="0" smtClean="0"/>
            <a:t> objectives</a:t>
          </a:r>
          <a:endParaRPr lang="en-ZA" dirty="0"/>
        </a:p>
      </dgm:t>
    </dgm:pt>
    <dgm:pt modelId="{9D1536DE-6C22-4161-82B0-08BD2BBD7269}" type="parTrans" cxnId="{43B03920-4EA0-4C88-9F88-259C0D5A831C}">
      <dgm:prSet/>
      <dgm:spPr/>
      <dgm:t>
        <a:bodyPr/>
        <a:lstStyle/>
        <a:p>
          <a:endParaRPr lang="en-ZA"/>
        </a:p>
      </dgm:t>
    </dgm:pt>
    <dgm:pt modelId="{9A740DE0-C2DC-42A4-A759-6C566A2565EE}" type="sibTrans" cxnId="{43B03920-4EA0-4C88-9F88-259C0D5A831C}">
      <dgm:prSet/>
      <dgm:spPr/>
      <dgm:t>
        <a:bodyPr/>
        <a:lstStyle/>
        <a:p>
          <a:endParaRPr lang="en-ZA"/>
        </a:p>
      </dgm:t>
    </dgm:pt>
    <dgm:pt modelId="{C0493DD4-3612-4DD6-A21C-A389443E3635}" type="pres">
      <dgm:prSet presAssocID="{49987BBF-EEE8-47F2-8777-981FB227164F}" presName="Name0" presStyleCnt="0">
        <dgm:presLayoutVars>
          <dgm:dir/>
          <dgm:resizeHandles val="exact"/>
        </dgm:presLayoutVars>
      </dgm:prSet>
      <dgm:spPr/>
    </dgm:pt>
    <dgm:pt modelId="{4341F658-40DB-4299-AF9D-FD89CED9D6D6}" type="pres">
      <dgm:prSet presAssocID="{5DED2C30-1816-4279-8891-8B75B1B9EBFD}" presName="node" presStyleLbl="node1" presStyleIdx="0" presStyleCnt="2">
        <dgm:presLayoutVars>
          <dgm:bulletEnabled val="1"/>
        </dgm:presLayoutVars>
      </dgm:prSet>
      <dgm:spPr/>
      <dgm:t>
        <a:bodyPr/>
        <a:lstStyle/>
        <a:p>
          <a:endParaRPr lang="en-ZA"/>
        </a:p>
      </dgm:t>
    </dgm:pt>
    <dgm:pt modelId="{4302FB05-FD32-41A5-B6CE-5C286CD5785E}" type="pres">
      <dgm:prSet presAssocID="{F5665C63-EF23-4783-9B99-CAFA8011FD21}" presName="sibTrans" presStyleLbl="sibTrans2D1" presStyleIdx="0" presStyleCnt="1"/>
      <dgm:spPr/>
      <dgm:t>
        <a:bodyPr/>
        <a:lstStyle/>
        <a:p>
          <a:endParaRPr lang="en-ZA"/>
        </a:p>
      </dgm:t>
    </dgm:pt>
    <dgm:pt modelId="{46DE7641-57DF-4598-A84D-F4F172422F6D}" type="pres">
      <dgm:prSet presAssocID="{F5665C63-EF23-4783-9B99-CAFA8011FD21}" presName="connectorText" presStyleLbl="sibTrans2D1" presStyleIdx="0" presStyleCnt="1"/>
      <dgm:spPr/>
      <dgm:t>
        <a:bodyPr/>
        <a:lstStyle/>
        <a:p>
          <a:endParaRPr lang="en-ZA"/>
        </a:p>
      </dgm:t>
    </dgm:pt>
    <dgm:pt modelId="{78DA5BDB-C710-41D3-B161-FDF0E829BA16}" type="pres">
      <dgm:prSet presAssocID="{9153F2C8-5308-41BA-9CF3-83B4BF21374B}" presName="node" presStyleLbl="node1" presStyleIdx="1" presStyleCnt="2">
        <dgm:presLayoutVars>
          <dgm:bulletEnabled val="1"/>
        </dgm:presLayoutVars>
      </dgm:prSet>
      <dgm:spPr/>
      <dgm:t>
        <a:bodyPr/>
        <a:lstStyle/>
        <a:p>
          <a:endParaRPr lang="en-ZA"/>
        </a:p>
      </dgm:t>
    </dgm:pt>
  </dgm:ptLst>
  <dgm:cxnLst>
    <dgm:cxn modelId="{7B1AA2EE-E57E-441D-ADCE-7EDE9631CCDD}" srcId="{49987BBF-EEE8-47F2-8777-981FB227164F}" destId="{5DED2C30-1816-4279-8891-8B75B1B9EBFD}" srcOrd="0" destOrd="0" parTransId="{6B0AB0E1-F190-43B6-83F4-3A0BA3B0DEFD}" sibTransId="{F5665C63-EF23-4783-9B99-CAFA8011FD21}"/>
    <dgm:cxn modelId="{B16CA060-2FDC-44F2-9EA5-09CE62C8CB34}" type="presOf" srcId="{5DED2C30-1816-4279-8891-8B75B1B9EBFD}" destId="{4341F658-40DB-4299-AF9D-FD89CED9D6D6}" srcOrd="0" destOrd="0" presId="urn:microsoft.com/office/officeart/2005/8/layout/process1"/>
    <dgm:cxn modelId="{1495EDC1-1600-4F92-B2C4-E31D8212D9B3}" type="presOf" srcId="{F5665C63-EF23-4783-9B99-CAFA8011FD21}" destId="{46DE7641-57DF-4598-A84D-F4F172422F6D}" srcOrd="1" destOrd="0" presId="urn:microsoft.com/office/officeart/2005/8/layout/process1"/>
    <dgm:cxn modelId="{19E12C02-347C-4BC3-9CE3-3225C78B361A}" type="presOf" srcId="{49987BBF-EEE8-47F2-8777-981FB227164F}" destId="{C0493DD4-3612-4DD6-A21C-A389443E3635}" srcOrd="0" destOrd="0" presId="urn:microsoft.com/office/officeart/2005/8/layout/process1"/>
    <dgm:cxn modelId="{43B03920-4EA0-4C88-9F88-259C0D5A831C}" srcId="{49987BBF-EEE8-47F2-8777-981FB227164F}" destId="{9153F2C8-5308-41BA-9CF3-83B4BF21374B}" srcOrd="1" destOrd="0" parTransId="{9D1536DE-6C22-4161-82B0-08BD2BBD7269}" sibTransId="{9A740DE0-C2DC-42A4-A759-6C566A2565EE}"/>
    <dgm:cxn modelId="{9BEA2B1C-04C4-48D4-9268-A0998F8D0554}" type="presOf" srcId="{9153F2C8-5308-41BA-9CF3-83B4BF21374B}" destId="{78DA5BDB-C710-41D3-B161-FDF0E829BA16}" srcOrd="0" destOrd="0" presId="urn:microsoft.com/office/officeart/2005/8/layout/process1"/>
    <dgm:cxn modelId="{35E98C00-AC8D-44A1-972C-3664C84ACEEB}" type="presOf" srcId="{F5665C63-EF23-4783-9B99-CAFA8011FD21}" destId="{4302FB05-FD32-41A5-B6CE-5C286CD5785E}" srcOrd="0" destOrd="0" presId="urn:microsoft.com/office/officeart/2005/8/layout/process1"/>
    <dgm:cxn modelId="{C18403E3-8262-409F-8230-BB129FDF7648}" type="presParOf" srcId="{C0493DD4-3612-4DD6-A21C-A389443E3635}" destId="{4341F658-40DB-4299-AF9D-FD89CED9D6D6}" srcOrd="0" destOrd="0" presId="urn:microsoft.com/office/officeart/2005/8/layout/process1"/>
    <dgm:cxn modelId="{8DB1E1B6-679A-4DA3-B9FD-F8EF77860507}" type="presParOf" srcId="{C0493DD4-3612-4DD6-A21C-A389443E3635}" destId="{4302FB05-FD32-41A5-B6CE-5C286CD5785E}" srcOrd="1" destOrd="0" presId="urn:microsoft.com/office/officeart/2005/8/layout/process1"/>
    <dgm:cxn modelId="{9DDA0DDD-14D9-490C-A24B-C47FE6B977C3}" type="presParOf" srcId="{4302FB05-FD32-41A5-B6CE-5C286CD5785E}" destId="{46DE7641-57DF-4598-A84D-F4F172422F6D}" srcOrd="0" destOrd="0" presId="urn:microsoft.com/office/officeart/2005/8/layout/process1"/>
    <dgm:cxn modelId="{5A550D24-EF11-4F85-89A5-6C207EC195EB}" type="presParOf" srcId="{C0493DD4-3612-4DD6-A21C-A389443E3635}" destId="{78DA5BDB-C710-41D3-B161-FDF0E829BA16}" srcOrd="2" destOrd="0" presId="urn:microsoft.com/office/officeart/2005/8/layout/process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9987BBF-EEE8-47F2-8777-981FB227164F}" type="doc">
      <dgm:prSet loTypeId="urn:microsoft.com/office/officeart/2005/8/layout/process1" loCatId="process" qsTypeId="urn:microsoft.com/office/officeart/2005/8/quickstyle/simple1" qsCatId="simple" csTypeId="urn:microsoft.com/office/officeart/2005/8/colors/accent1_2" csCatId="accent1" phldr="1"/>
      <dgm:spPr/>
    </dgm:pt>
    <dgm:pt modelId="{5DED2C30-1816-4279-8891-8B75B1B9EBFD}">
      <dgm:prSet phldrT="[Text]"/>
      <dgm:spPr/>
      <dgm:t>
        <a:bodyPr/>
        <a:lstStyle/>
        <a:p>
          <a:r>
            <a:rPr lang="en-ZA" dirty="0" smtClean="0"/>
            <a:t>Slide 1. Identification </a:t>
          </a:r>
          <a:r>
            <a:rPr lang="en-ZA" dirty="0" smtClean="0"/>
            <a:t>of the key </a:t>
          </a:r>
          <a:r>
            <a:rPr lang="en-ZA" dirty="0" smtClean="0"/>
            <a:t>Departments/Agencies that contribute to the accomplishment of the </a:t>
          </a:r>
          <a:r>
            <a:rPr lang="en-ZA" dirty="0" err="1" smtClean="0"/>
            <a:t>CIRDA</a:t>
          </a:r>
          <a:r>
            <a:rPr lang="en-ZA" dirty="0" smtClean="0"/>
            <a:t> objectives</a:t>
          </a:r>
          <a:endParaRPr lang="en-ZA" dirty="0"/>
        </a:p>
      </dgm:t>
    </dgm:pt>
    <dgm:pt modelId="{6B0AB0E1-F190-43B6-83F4-3A0BA3B0DEFD}" type="parTrans" cxnId="{7B1AA2EE-E57E-441D-ADCE-7EDE9631CCDD}">
      <dgm:prSet/>
      <dgm:spPr/>
      <dgm:t>
        <a:bodyPr/>
        <a:lstStyle/>
        <a:p>
          <a:endParaRPr lang="en-ZA"/>
        </a:p>
      </dgm:t>
    </dgm:pt>
    <dgm:pt modelId="{F5665C63-EF23-4783-9B99-CAFA8011FD21}" type="sibTrans" cxnId="{7B1AA2EE-E57E-441D-ADCE-7EDE9631CCDD}">
      <dgm:prSet/>
      <dgm:spPr/>
      <dgm:t>
        <a:bodyPr/>
        <a:lstStyle/>
        <a:p>
          <a:endParaRPr lang="en-ZA"/>
        </a:p>
      </dgm:t>
    </dgm:pt>
    <dgm:pt modelId="{9153F2C8-5308-41BA-9CF3-83B4BF21374B}">
      <dgm:prSet phldrT="[Text]"/>
      <dgm:spPr/>
      <dgm:t>
        <a:bodyPr/>
        <a:lstStyle/>
        <a:p>
          <a:r>
            <a:rPr lang="en-ZA" dirty="0" smtClean="0"/>
            <a:t>Slide 2. High level contribution of each of the key Departments/Agencies to accomplishment of the </a:t>
          </a:r>
          <a:r>
            <a:rPr lang="en-ZA" dirty="0" err="1" smtClean="0"/>
            <a:t>CIRDA</a:t>
          </a:r>
          <a:r>
            <a:rPr lang="en-ZA" dirty="0" smtClean="0"/>
            <a:t> objectives</a:t>
          </a:r>
          <a:endParaRPr lang="en-ZA" dirty="0"/>
        </a:p>
      </dgm:t>
    </dgm:pt>
    <dgm:pt modelId="{9D1536DE-6C22-4161-82B0-08BD2BBD7269}" type="parTrans" cxnId="{43B03920-4EA0-4C88-9F88-259C0D5A831C}">
      <dgm:prSet/>
      <dgm:spPr/>
      <dgm:t>
        <a:bodyPr/>
        <a:lstStyle/>
        <a:p>
          <a:endParaRPr lang="en-ZA"/>
        </a:p>
      </dgm:t>
    </dgm:pt>
    <dgm:pt modelId="{9A740DE0-C2DC-42A4-A759-6C566A2565EE}" type="sibTrans" cxnId="{43B03920-4EA0-4C88-9F88-259C0D5A831C}">
      <dgm:prSet/>
      <dgm:spPr/>
      <dgm:t>
        <a:bodyPr/>
        <a:lstStyle/>
        <a:p>
          <a:endParaRPr lang="en-ZA"/>
        </a:p>
      </dgm:t>
    </dgm:pt>
    <dgm:pt modelId="{49D74BE7-48EF-425D-9933-22BB565F69BA}">
      <dgm:prSet phldrT="[Text]"/>
      <dgm:spPr/>
      <dgm:t>
        <a:bodyPr/>
        <a:lstStyle/>
        <a:p>
          <a:r>
            <a:rPr lang="en-ZA" dirty="0" smtClean="0"/>
            <a:t>Slide 3. What </a:t>
          </a:r>
          <a:r>
            <a:rPr lang="en-ZA" dirty="0" smtClean="0"/>
            <a:t>is the social / economic </a:t>
          </a:r>
          <a:r>
            <a:rPr lang="en-ZA" dirty="0" smtClean="0"/>
            <a:t>value </a:t>
          </a:r>
          <a:r>
            <a:rPr lang="en-ZA" dirty="0" smtClean="0"/>
            <a:t>of these </a:t>
          </a:r>
          <a:r>
            <a:rPr lang="en-ZA" dirty="0" smtClean="0"/>
            <a:t>high level contributions by these Departments/Agencies</a:t>
          </a:r>
          <a:endParaRPr lang="en-ZA" dirty="0"/>
        </a:p>
      </dgm:t>
    </dgm:pt>
    <dgm:pt modelId="{0E3BDDE8-66EF-4AD1-8E14-0B66612935A1}" type="parTrans" cxnId="{60D63AA8-B3B0-4C56-AF6B-62CE71AD33A6}">
      <dgm:prSet/>
      <dgm:spPr/>
      <dgm:t>
        <a:bodyPr/>
        <a:lstStyle/>
        <a:p>
          <a:endParaRPr lang="en-ZA"/>
        </a:p>
      </dgm:t>
    </dgm:pt>
    <dgm:pt modelId="{7E61D987-1436-4B46-80BC-061F3C312659}" type="sibTrans" cxnId="{60D63AA8-B3B0-4C56-AF6B-62CE71AD33A6}">
      <dgm:prSet/>
      <dgm:spPr/>
      <dgm:t>
        <a:bodyPr/>
        <a:lstStyle/>
        <a:p>
          <a:endParaRPr lang="en-ZA"/>
        </a:p>
      </dgm:t>
    </dgm:pt>
    <dgm:pt modelId="{C0493DD4-3612-4DD6-A21C-A389443E3635}" type="pres">
      <dgm:prSet presAssocID="{49987BBF-EEE8-47F2-8777-981FB227164F}" presName="Name0" presStyleCnt="0">
        <dgm:presLayoutVars>
          <dgm:dir/>
          <dgm:resizeHandles val="exact"/>
        </dgm:presLayoutVars>
      </dgm:prSet>
      <dgm:spPr/>
    </dgm:pt>
    <dgm:pt modelId="{4341F658-40DB-4299-AF9D-FD89CED9D6D6}" type="pres">
      <dgm:prSet presAssocID="{5DED2C30-1816-4279-8891-8B75B1B9EBFD}" presName="node" presStyleLbl="node1" presStyleIdx="0" presStyleCnt="3">
        <dgm:presLayoutVars>
          <dgm:bulletEnabled val="1"/>
        </dgm:presLayoutVars>
      </dgm:prSet>
      <dgm:spPr/>
      <dgm:t>
        <a:bodyPr/>
        <a:lstStyle/>
        <a:p>
          <a:endParaRPr lang="en-ZA"/>
        </a:p>
      </dgm:t>
    </dgm:pt>
    <dgm:pt modelId="{4302FB05-FD32-41A5-B6CE-5C286CD5785E}" type="pres">
      <dgm:prSet presAssocID="{F5665C63-EF23-4783-9B99-CAFA8011FD21}" presName="sibTrans" presStyleLbl="sibTrans2D1" presStyleIdx="0" presStyleCnt="2"/>
      <dgm:spPr/>
      <dgm:t>
        <a:bodyPr/>
        <a:lstStyle/>
        <a:p>
          <a:endParaRPr lang="en-ZA"/>
        </a:p>
      </dgm:t>
    </dgm:pt>
    <dgm:pt modelId="{46DE7641-57DF-4598-A84D-F4F172422F6D}" type="pres">
      <dgm:prSet presAssocID="{F5665C63-EF23-4783-9B99-CAFA8011FD21}" presName="connectorText" presStyleLbl="sibTrans2D1" presStyleIdx="0" presStyleCnt="2"/>
      <dgm:spPr/>
      <dgm:t>
        <a:bodyPr/>
        <a:lstStyle/>
        <a:p>
          <a:endParaRPr lang="en-ZA"/>
        </a:p>
      </dgm:t>
    </dgm:pt>
    <dgm:pt modelId="{78DA5BDB-C710-41D3-B161-FDF0E829BA16}" type="pres">
      <dgm:prSet presAssocID="{9153F2C8-5308-41BA-9CF3-83B4BF21374B}" presName="node" presStyleLbl="node1" presStyleIdx="1" presStyleCnt="3">
        <dgm:presLayoutVars>
          <dgm:bulletEnabled val="1"/>
        </dgm:presLayoutVars>
      </dgm:prSet>
      <dgm:spPr/>
      <dgm:t>
        <a:bodyPr/>
        <a:lstStyle/>
        <a:p>
          <a:endParaRPr lang="en-ZA"/>
        </a:p>
      </dgm:t>
    </dgm:pt>
    <dgm:pt modelId="{32DC4B53-A4CB-4AA5-872C-5C02FCB631A8}" type="pres">
      <dgm:prSet presAssocID="{9A740DE0-C2DC-42A4-A759-6C566A2565EE}" presName="sibTrans" presStyleLbl="sibTrans2D1" presStyleIdx="1" presStyleCnt="2"/>
      <dgm:spPr/>
      <dgm:t>
        <a:bodyPr/>
        <a:lstStyle/>
        <a:p>
          <a:endParaRPr lang="en-ZA"/>
        </a:p>
      </dgm:t>
    </dgm:pt>
    <dgm:pt modelId="{37B9D82F-BBCB-47D5-AA41-154A28CBCA10}" type="pres">
      <dgm:prSet presAssocID="{9A740DE0-C2DC-42A4-A759-6C566A2565EE}" presName="connectorText" presStyleLbl="sibTrans2D1" presStyleIdx="1" presStyleCnt="2"/>
      <dgm:spPr/>
      <dgm:t>
        <a:bodyPr/>
        <a:lstStyle/>
        <a:p>
          <a:endParaRPr lang="en-ZA"/>
        </a:p>
      </dgm:t>
    </dgm:pt>
    <dgm:pt modelId="{C5D7811E-F59E-4E69-8CB4-F0E3A543338B}" type="pres">
      <dgm:prSet presAssocID="{49D74BE7-48EF-425D-9933-22BB565F69BA}" presName="node" presStyleLbl="node1" presStyleIdx="2" presStyleCnt="3">
        <dgm:presLayoutVars>
          <dgm:bulletEnabled val="1"/>
        </dgm:presLayoutVars>
      </dgm:prSet>
      <dgm:spPr/>
      <dgm:t>
        <a:bodyPr/>
        <a:lstStyle/>
        <a:p>
          <a:endParaRPr lang="en-ZA"/>
        </a:p>
      </dgm:t>
    </dgm:pt>
  </dgm:ptLst>
  <dgm:cxnLst>
    <dgm:cxn modelId="{7B1AA2EE-E57E-441D-ADCE-7EDE9631CCDD}" srcId="{49987BBF-EEE8-47F2-8777-981FB227164F}" destId="{5DED2C30-1816-4279-8891-8B75B1B9EBFD}" srcOrd="0" destOrd="0" parTransId="{6B0AB0E1-F190-43B6-83F4-3A0BA3B0DEFD}" sibTransId="{F5665C63-EF23-4783-9B99-CAFA8011FD21}"/>
    <dgm:cxn modelId="{577F71AC-FC42-4F94-BE38-4AFA109D2FA9}" type="presOf" srcId="{49D74BE7-48EF-425D-9933-22BB565F69BA}" destId="{C5D7811E-F59E-4E69-8CB4-F0E3A543338B}" srcOrd="0" destOrd="0" presId="urn:microsoft.com/office/officeart/2005/8/layout/process1"/>
    <dgm:cxn modelId="{4FB1B8A2-5198-4F98-8FD0-66760034A8AC}" type="presOf" srcId="{9A740DE0-C2DC-42A4-A759-6C566A2565EE}" destId="{32DC4B53-A4CB-4AA5-872C-5C02FCB631A8}" srcOrd="0" destOrd="0" presId="urn:microsoft.com/office/officeart/2005/8/layout/process1"/>
    <dgm:cxn modelId="{F8765750-3F37-49CC-B1D9-685C3370ABC2}" type="presOf" srcId="{49987BBF-EEE8-47F2-8777-981FB227164F}" destId="{C0493DD4-3612-4DD6-A21C-A389443E3635}" srcOrd="0" destOrd="0" presId="urn:microsoft.com/office/officeart/2005/8/layout/process1"/>
    <dgm:cxn modelId="{60D63AA8-B3B0-4C56-AF6B-62CE71AD33A6}" srcId="{49987BBF-EEE8-47F2-8777-981FB227164F}" destId="{49D74BE7-48EF-425D-9933-22BB565F69BA}" srcOrd="2" destOrd="0" parTransId="{0E3BDDE8-66EF-4AD1-8E14-0B66612935A1}" sibTransId="{7E61D987-1436-4B46-80BC-061F3C312659}"/>
    <dgm:cxn modelId="{09682BC2-2D29-4628-81DA-47D317AA0624}" type="presOf" srcId="{5DED2C30-1816-4279-8891-8B75B1B9EBFD}" destId="{4341F658-40DB-4299-AF9D-FD89CED9D6D6}" srcOrd="0" destOrd="0" presId="urn:microsoft.com/office/officeart/2005/8/layout/process1"/>
    <dgm:cxn modelId="{43B03920-4EA0-4C88-9F88-259C0D5A831C}" srcId="{49987BBF-EEE8-47F2-8777-981FB227164F}" destId="{9153F2C8-5308-41BA-9CF3-83B4BF21374B}" srcOrd="1" destOrd="0" parTransId="{9D1536DE-6C22-4161-82B0-08BD2BBD7269}" sibTransId="{9A740DE0-C2DC-42A4-A759-6C566A2565EE}"/>
    <dgm:cxn modelId="{94A94C26-7682-409B-AC4B-E5ED3DDB1DB8}" type="presOf" srcId="{9153F2C8-5308-41BA-9CF3-83B4BF21374B}" destId="{78DA5BDB-C710-41D3-B161-FDF0E829BA16}" srcOrd="0" destOrd="0" presId="urn:microsoft.com/office/officeart/2005/8/layout/process1"/>
    <dgm:cxn modelId="{EFA7C55F-A4DE-4C6B-86CA-8CE6ED536F4A}" type="presOf" srcId="{F5665C63-EF23-4783-9B99-CAFA8011FD21}" destId="{4302FB05-FD32-41A5-B6CE-5C286CD5785E}" srcOrd="0" destOrd="0" presId="urn:microsoft.com/office/officeart/2005/8/layout/process1"/>
    <dgm:cxn modelId="{07ACAFF1-CB19-4E46-BB84-F29C3C820F0A}" type="presOf" srcId="{F5665C63-EF23-4783-9B99-CAFA8011FD21}" destId="{46DE7641-57DF-4598-A84D-F4F172422F6D}" srcOrd="1" destOrd="0" presId="urn:microsoft.com/office/officeart/2005/8/layout/process1"/>
    <dgm:cxn modelId="{C077F03B-B8DD-4ADC-B51D-C3979F564CD4}" type="presOf" srcId="{9A740DE0-C2DC-42A4-A759-6C566A2565EE}" destId="{37B9D82F-BBCB-47D5-AA41-154A28CBCA10}" srcOrd="1" destOrd="0" presId="urn:microsoft.com/office/officeart/2005/8/layout/process1"/>
    <dgm:cxn modelId="{A904D1C7-31C7-4257-87BF-E7891B6D2AE0}" type="presParOf" srcId="{C0493DD4-3612-4DD6-A21C-A389443E3635}" destId="{4341F658-40DB-4299-AF9D-FD89CED9D6D6}" srcOrd="0" destOrd="0" presId="urn:microsoft.com/office/officeart/2005/8/layout/process1"/>
    <dgm:cxn modelId="{40650C8A-D2B8-4C5B-A4A6-885D9EDAE5C0}" type="presParOf" srcId="{C0493DD4-3612-4DD6-A21C-A389443E3635}" destId="{4302FB05-FD32-41A5-B6CE-5C286CD5785E}" srcOrd="1" destOrd="0" presId="urn:microsoft.com/office/officeart/2005/8/layout/process1"/>
    <dgm:cxn modelId="{BCA1C758-7E19-4F3B-9EC6-F742EB82FD3A}" type="presParOf" srcId="{4302FB05-FD32-41A5-B6CE-5C286CD5785E}" destId="{46DE7641-57DF-4598-A84D-F4F172422F6D}" srcOrd="0" destOrd="0" presId="urn:microsoft.com/office/officeart/2005/8/layout/process1"/>
    <dgm:cxn modelId="{DB3946EE-72FD-424C-B021-F4C97FDF0688}" type="presParOf" srcId="{C0493DD4-3612-4DD6-A21C-A389443E3635}" destId="{78DA5BDB-C710-41D3-B161-FDF0E829BA16}" srcOrd="2" destOrd="0" presId="urn:microsoft.com/office/officeart/2005/8/layout/process1"/>
    <dgm:cxn modelId="{ED55A03A-AAA5-4038-9B3C-71BF31BEC28E}" type="presParOf" srcId="{C0493DD4-3612-4DD6-A21C-A389443E3635}" destId="{32DC4B53-A4CB-4AA5-872C-5C02FCB631A8}" srcOrd="3" destOrd="0" presId="urn:microsoft.com/office/officeart/2005/8/layout/process1"/>
    <dgm:cxn modelId="{8E031A92-8D2F-4F9F-BF10-A49088083596}" type="presParOf" srcId="{32DC4B53-A4CB-4AA5-872C-5C02FCB631A8}" destId="{37B9D82F-BBCB-47D5-AA41-154A28CBCA10}" srcOrd="0" destOrd="0" presId="urn:microsoft.com/office/officeart/2005/8/layout/process1"/>
    <dgm:cxn modelId="{507E877D-FC4B-4C90-AFCB-4D3B04002443}" type="presParOf" srcId="{C0493DD4-3612-4DD6-A21C-A389443E3635}" destId="{C5D7811E-F59E-4E69-8CB4-F0E3A543338B}" srcOrd="4" destOrd="0" presId="urn:microsoft.com/office/officeart/2005/8/layout/process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A748668-3499-46EC-9B0D-46BF3DB33C73}"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ZA"/>
        </a:p>
      </dgm:t>
    </dgm:pt>
    <dgm:pt modelId="{5368F41A-C272-4728-85EB-5A9AF4ABC5BF}">
      <dgm:prSet phldrT="[Text]"/>
      <dgm:spPr/>
      <dgm:t>
        <a:bodyPr/>
        <a:lstStyle/>
        <a:p>
          <a:r>
            <a:rPr lang="en-ZA" dirty="0" smtClean="0"/>
            <a:t>Minister 1</a:t>
          </a:r>
          <a:endParaRPr lang="en-ZA" dirty="0"/>
        </a:p>
      </dgm:t>
    </dgm:pt>
    <dgm:pt modelId="{CBEA6814-1CF7-4C25-926D-4CF8EE59070A}" type="parTrans" cxnId="{9C193703-42FD-434E-BF66-AAFFAB5EF151}">
      <dgm:prSet/>
      <dgm:spPr/>
      <dgm:t>
        <a:bodyPr/>
        <a:lstStyle/>
        <a:p>
          <a:endParaRPr lang="en-ZA"/>
        </a:p>
      </dgm:t>
    </dgm:pt>
    <dgm:pt modelId="{3D7F5019-859C-41DD-BEE4-608B75D62D3E}" type="sibTrans" cxnId="{9C193703-42FD-434E-BF66-AAFFAB5EF151}">
      <dgm:prSet/>
      <dgm:spPr/>
      <dgm:t>
        <a:bodyPr/>
        <a:lstStyle/>
        <a:p>
          <a:endParaRPr lang="en-ZA"/>
        </a:p>
      </dgm:t>
    </dgm:pt>
    <dgm:pt modelId="{A6B1DE8E-E9D5-484F-AF40-ABA3523B4F66}">
      <dgm:prSet/>
      <dgm:spPr/>
      <dgm:t>
        <a:bodyPr/>
        <a:lstStyle/>
        <a:p>
          <a:r>
            <a:rPr lang="en-ZA" dirty="0" smtClean="0"/>
            <a:t>Department</a:t>
          </a:r>
          <a:endParaRPr lang="en-ZA" dirty="0"/>
        </a:p>
      </dgm:t>
    </dgm:pt>
    <dgm:pt modelId="{4B076FC9-E2D5-4F98-9604-D609D28BD406}" type="parTrans" cxnId="{CC93845B-4EE2-438B-9ACC-61BE2DA1B550}">
      <dgm:prSet/>
      <dgm:spPr/>
      <dgm:t>
        <a:bodyPr/>
        <a:lstStyle/>
        <a:p>
          <a:endParaRPr lang="en-ZA"/>
        </a:p>
      </dgm:t>
    </dgm:pt>
    <dgm:pt modelId="{362D4F28-A917-4AB1-AB4A-6E7AFBCB55F2}" type="sibTrans" cxnId="{CC93845B-4EE2-438B-9ACC-61BE2DA1B550}">
      <dgm:prSet/>
      <dgm:spPr/>
      <dgm:t>
        <a:bodyPr/>
        <a:lstStyle/>
        <a:p>
          <a:endParaRPr lang="en-ZA"/>
        </a:p>
      </dgm:t>
    </dgm:pt>
    <dgm:pt modelId="{28E9A4A6-8CF1-47C2-8E89-10EE5FA0D54E}" type="asst">
      <dgm:prSet/>
      <dgm:spPr/>
      <dgm:t>
        <a:bodyPr/>
        <a:lstStyle/>
        <a:p>
          <a:r>
            <a:rPr lang="en-ZA" dirty="0" smtClean="0"/>
            <a:t>Met Service</a:t>
          </a:r>
          <a:endParaRPr lang="en-ZA" dirty="0"/>
        </a:p>
      </dgm:t>
    </dgm:pt>
    <dgm:pt modelId="{1C8775AB-1001-4592-8F64-1353102E6520}" type="parTrans" cxnId="{89C679FD-A7AD-4CC9-BE9D-95912E61C905}">
      <dgm:prSet/>
      <dgm:spPr/>
      <dgm:t>
        <a:bodyPr/>
        <a:lstStyle/>
        <a:p>
          <a:endParaRPr lang="en-ZA"/>
        </a:p>
      </dgm:t>
    </dgm:pt>
    <dgm:pt modelId="{E5BC378E-5614-4961-B3EA-115AA1955555}" type="sibTrans" cxnId="{89C679FD-A7AD-4CC9-BE9D-95912E61C905}">
      <dgm:prSet/>
      <dgm:spPr/>
      <dgm:t>
        <a:bodyPr/>
        <a:lstStyle/>
        <a:p>
          <a:endParaRPr lang="en-ZA"/>
        </a:p>
      </dgm:t>
    </dgm:pt>
    <dgm:pt modelId="{FCA68FE0-C14C-47C6-A47D-06A307820D4E}" type="asst">
      <dgm:prSet/>
      <dgm:spPr/>
      <dgm:t>
        <a:bodyPr/>
        <a:lstStyle/>
        <a:p>
          <a:r>
            <a:rPr lang="en-ZA" dirty="0" smtClean="0"/>
            <a:t>Hydro Service</a:t>
          </a:r>
          <a:endParaRPr lang="en-ZA" dirty="0"/>
        </a:p>
      </dgm:t>
    </dgm:pt>
    <dgm:pt modelId="{4EB3CD5C-2482-4367-A022-564A71F69865}" type="parTrans" cxnId="{83FADA86-48D6-42E8-893A-B974470753B7}">
      <dgm:prSet/>
      <dgm:spPr/>
      <dgm:t>
        <a:bodyPr/>
        <a:lstStyle/>
        <a:p>
          <a:endParaRPr lang="en-ZA"/>
        </a:p>
      </dgm:t>
    </dgm:pt>
    <dgm:pt modelId="{71416B70-00C3-4E16-8FA5-25409CE578DE}" type="sibTrans" cxnId="{83FADA86-48D6-42E8-893A-B974470753B7}">
      <dgm:prSet/>
      <dgm:spPr/>
      <dgm:t>
        <a:bodyPr/>
        <a:lstStyle/>
        <a:p>
          <a:endParaRPr lang="en-ZA"/>
        </a:p>
      </dgm:t>
    </dgm:pt>
    <dgm:pt modelId="{1D45D6FE-0630-472C-A783-B49E137AB29D}">
      <dgm:prSet/>
      <dgm:spPr/>
      <dgm:t>
        <a:bodyPr/>
        <a:lstStyle/>
        <a:p>
          <a:r>
            <a:rPr lang="en-ZA" dirty="0" smtClean="0"/>
            <a:t>Department</a:t>
          </a:r>
          <a:endParaRPr lang="en-ZA" dirty="0"/>
        </a:p>
      </dgm:t>
    </dgm:pt>
    <dgm:pt modelId="{29383D24-AB7B-40EA-B4C0-3BA4CC8D35BB}" type="parTrans" cxnId="{B0A4D1D0-D960-4F74-BDAC-A3FCCB0952A3}">
      <dgm:prSet/>
      <dgm:spPr/>
      <dgm:t>
        <a:bodyPr/>
        <a:lstStyle/>
        <a:p>
          <a:endParaRPr lang="en-ZA"/>
        </a:p>
      </dgm:t>
    </dgm:pt>
    <dgm:pt modelId="{9673465C-19C5-4FFF-A64D-433F2AD18DEB}" type="sibTrans" cxnId="{B0A4D1D0-D960-4F74-BDAC-A3FCCB0952A3}">
      <dgm:prSet/>
      <dgm:spPr/>
      <dgm:t>
        <a:bodyPr/>
        <a:lstStyle/>
        <a:p>
          <a:endParaRPr lang="en-ZA"/>
        </a:p>
      </dgm:t>
    </dgm:pt>
    <dgm:pt modelId="{DEA94ED8-F74E-4AA7-A5C1-799D95D20D28}">
      <dgm:prSet/>
      <dgm:spPr/>
      <dgm:t>
        <a:bodyPr/>
        <a:lstStyle/>
        <a:p>
          <a:r>
            <a:rPr lang="en-ZA" smtClean="0"/>
            <a:t>Disaster Mangement</a:t>
          </a:r>
          <a:endParaRPr lang="en-ZA" dirty="0"/>
        </a:p>
      </dgm:t>
    </dgm:pt>
    <dgm:pt modelId="{92EE0E0F-09C3-4ED3-8E5F-ECD4E60F0945}" type="parTrans" cxnId="{8D458814-EFDC-4CC4-9054-7813610083FD}">
      <dgm:prSet/>
      <dgm:spPr/>
      <dgm:t>
        <a:bodyPr/>
        <a:lstStyle/>
        <a:p>
          <a:endParaRPr lang="en-ZA"/>
        </a:p>
      </dgm:t>
    </dgm:pt>
    <dgm:pt modelId="{066AFB0F-D320-4202-8AD0-19AB9151F0F4}" type="sibTrans" cxnId="{8D458814-EFDC-4CC4-9054-7813610083FD}">
      <dgm:prSet/>
      <dgm:spPr/>
      <dgm:t>
        <a:bodyPr/>
        <a:lstStyle/>
        <a:p>
          <a:endParaRPr lang="en-ZA"/>
        </a:p>
      </dgm:t>
    </dgm:pt>
    <dgm:pt modelId="{EF398F18-D81E-4FD8-A5A0-808428154C0B}">
      <dgm:prSet/>
      <dgm:spPr/>
      <dgm:t>
        <a:bodyPr/>
        <a:lstStyle/>
        <a:p>
          <a:r>
            <a:rPr lang="en-ZA" smtClean="0"/>
            <a:t>Minister </a:t>
          </a:r>
          <a:r>
            <a:rPr lang="en-ZA" dirty="0" smtClean="0"/>
            <a:t>2</a:t>
          </a:r>
          <a:endParaRPr lang="en-ZA" dirty="0"/>
        </a:p>
      </dgm:t>
    </dgm:pt>
    <dgm:pt modelId="{FBA08318-5BAE-4127-9831-49ABEAF1526F}" type="sibTrans" cxnId="{11CF857F-E8A7-4DB1-93B6-867BEBFB9EAB}">
      <dgm:prSet/>
      <dgm:spPr/>
      <dgm:t>
        <a:bodyPr/>
        <a:lstStyle/>
        <a:p>
          <a:endParaRPr lang="en-ZA"/>
        </a:p>
      </dgm:t>
    </dgm:pt>
    <dgm:pt modelId="{B403957D-7350-48DA-9866-2D76352D80C8}" type="parTrans" cxnId="{11CF857F-E8A7-4DB1-93B6-867BEBFB9EAB}">
      <dgm:prSet/>
      <dgm:spPr/>
      <dgm:t>
        <a:bodyPr/>
        <a:lstStyle/>
        <a:p>
          <a:endParaRPr lang="en-ZA"/>
        </a:p>
      </dgm:t>
    </dgm:pt>
    <dgm:pt modelId="{36C304F6-8222-4E09-8E02-CBF5C9EC7E00}">
      <dgm:prSet phldrT="[Text]"/>
      <dgm:spPr/>
      <dgm:t>
        <a:bodyPr/>
        <a:lstStyle/>
        <a:p>
          <a:r>
            <a:rPr lang="en-ZA" dirty="0" smtClean="0"/>
            <a:t>President</a:t>
          </a:r>
          <a:endParaRPr lang="en-ZA" dirty="0"/>
        </a:p>
      </dgm:t>
    </dgm:pt>
    <dgm:pt modelId="{9F3956DD-2961-4F16-8192-150528713EE1}" type="sibTrans" cxnId="{29889A14-FC2E-4A5C-9DFB-C9E3B8AB5181}">
      <dgm:prSet/>
      <dgm:spPr/>
      <dgm:t>
        <a:bodyPr/>
        <a:lstStyle/>
        <a:p>
          <a:endParaRPr lang="en-ZA"/>
        </a:p>
      </dgm:t>
    </dgm:pt>
    <dgm:pt modelId="{0874D119-D0EE-4A02-944F-1DDAE06BCB07}" type="parTrans" cxnId="{29889A14-FC2E-4A5C-9DFB-C9E3B8AB5181}">
      <dgm:prSet/>
      <dgm:spPr/>
      <dgm:t>
        <a:bodyPr/>
        <a:lstStyle/>
        <a:p>
          <a:endParaRPr lang="en-ZA"/>
        </a:p>
      </dgm:t>
    </dgm:pt>
    <dgm:pt modelId="{9A2D87DA-A96B-4BBF-9D4D-458EA646B77D}" type="pres">
      <dgm:prSet presAssocID="{7A748668-3499-46EC-9B0D-46BF3DB33C73}" presName="hierChild1" presStyleCnt="0">
        <dgm:presLayoutVars>
          <dgm:orgChart val="1"/>
          <dgm:chPref val="1"/>
          <dgm:dir/>
          <dgm:animOne val="branch"/>
          <dgm:animLvl val="lvl"/>
          <dgm:resizeHandles/>
        </dgm:presLayoutVars>
      </dgm:prSet>
      <dgm:spPr/>
      <dgm:t>
        <a:bodyPr/>
        <a:lstStyle/>
        <a:p>
          <a:endParaRPr lang="en-ZA"/>
        </a:p>
      </dgm:t>
    </dgm:pt>
    <dgm:pt modelId="{7441DBF6-8200-4500-BF04-DDB6D69C7116}" type="pres">
      <dgm:prSet presAssocID="{36C304F6-8222-4E09-8E02-CBF5C9EC7E00}" presName="hierRoot1" presStyleCnt="0">
        <dgm:presLayoutVars>
          <dgm:hierBranch val="init"/>
        </dgm:presLayoutVars>
      </dgm:prSet>
      <dgm:spPr/>
    </dgm:pt>
    <dgm:pt modelId="{36D60033-F123-471C-8063-7E8331577BFE}" type="pres">
      <dgm:prSet presAssocID="{36C304F6-8222-4E09-8E02-CBF5C9EC7E00}" presName="rootComposite1" presStyleCnt="0"/>
      <dgm:spPr/>
    </dgm:pt>
    <dgm:pt modelId="{7C463BB5-96DC-45A6-A160-983AA3230B0F}" type="pres">
      <dgm:prSet presAssocID="{36C304F6-8222-4E09-8E02-CBF5C9EC7E00}" presName="rootText1" presStyleLbl="node0" presStyleIdx="0" presStyleCnt="1">
        <dgm:presLayoutVars>
          <dgm:chPref val="3"/>
        </dgm:presLayoutVars>
      </dgm:prSet>
      <dgm:spPr/>
      <dgm:t>
        <a:bodyPr/>
        <a:lstStyle/>
        <a:p>
          <a:endParaRPr lang="en-ZA"/>
        </a:p>
      </dgm:t>
    </dgm:pt>
    <dgm:pt modelId="{D52970BD-108D-469C-A278-6629F696F364}" type="pres">
      <dgm:prSet presAssocID="{36C304F6-8222-4E09-8E02-CBF5C9EC7E00}" presName="rootConnector1" presStyleLbl="node1" presStyleIdx="0" presStyleCnt="0"/>
      <dgm:spPr/>
      <dgm:t>
        <a:bodyPr/>
        <a:lstStyle/>
        <a:p>
          <a:endParaRPr lang="en-ZA"/>
        </a:p>
      </dgm:t>
    </dgm:pt>
    <dgm:pt modelId="{BFD91530-02A4-4016-BA9D-CEF98882A912}" type="pres">
      <dgm:prSet presAssocID="{36C304F6-8222-4E09-8E02-CBF5C9EC7E00}" presName="hierChild2" presStyleCnt="0"/>
      <dgm:spPr/>
    </dgm:pt>
    <dgm:pt modelId="{CAAFAC77-6729-4BD6-81D9-ECACC902B533}" type="pres">
      <dgm:prSet presAssocID="{CBEA6814-1CF7-4C25-926D-4CF8EE59070A}" presName="Name37" presStyleLbl="parChTrans1D2" presStyleIdx="0" presStyleCnt="2"/>
      <dgm:spPr/>
      <dgm:t>
        <a:bodyPr/>
        <a:lstStyle/>
        <a:p>
          <a:endParaRPr lang="en-ZA"/>
        </a:p>
      </dgm:t>
    </dgm:pt>
    <dgm:pt modelId="{3E9EFC0D-C9A1-4FC9-ABD8-86A4B0EF39D8}" type="pres">
      <dgm:prSet presAssocID="{5368F41A-C272-4728-85EB-5A9AF4ABC5BF}" presName="hierRoot2" presStyleCnt="0">
        <dgm:presLayoutVars>
          <dgm:hierBranch val="init"/>
        </dgm:presLayoutVars>
      </dgm:prSet>
      <dgm:spPr/>
    </dgm:pt>
    <dgm:pt modelId="{ABFC2117-5E67-41AE-8906-508E00FEAA3C}" type="pres">
      <dgm:prSet presAssocID="{5368F41A-C272-4728-85EB-5A9AF4ABC5BF}" presName="rootComposite" presStyleCnt="0"/>
      <dgm:spPr/>
    </dgm:pt>
    <dgm:pt modelId="{94FDF165-76B7-4937-83C5-143EB19025E9}" type="pres">
      <dgm:prSet presAssocID="{5368F41A-C272-4728-85EB-5A9AF4ABC5BF}" presName="rootText" presStyleLbl="node2" presStyleIdx="0" presStyleCnt="2">
        <dgm:presLayoutVars>
          <dgm:chPref val="3"/>
        </dgm:presLayoutVars>
      </dgm:prSet>
      <dgm:spPr/>
      <dgm:t>
        <a:bodyPr/>
        <a:lstStyle/>
        <a:p>
          <a:endParaRPr lang="en-ZA"/>
        </a:p>
      </dgm:t>
    </dgm:pt>
    <dgm:pt modelId="{B3A39F19-1DAD-40EC-B8DE-5A6D8935C6C2}" type="pres">
      <dgm:prSet presAssocID="{5368F41A-C272-4728-85EB-5A9AF4ABC5BF}" presName="rootConnector" presStyleLbl="node2" presStyleIdx="0" presStyleCnt="2"/>
      <dgm:spPr/>
      <dgm:t>
        <a:bodyPr/>
        <a:lstStyle/>
        <a:p>
          <a:endParaRPr lang="en-ZA"/>
        </a:p>
      </dgm:t>
    </dgm:pt>
    <dgm:pt modelId="{C526FF25-52C0-40E1-B754-AB513BDB7DDD}" type="pres">
      <dgm:prSet presAssocID="{5368F41A-C272-4728-85EB-5A9AF4ABC5BF}" presName="hierChild4" presStyleCnt="0"/>
      <dgm:spPr/>
    </dgm:pt>
    <dgm:pt modelId="{8D7C25EA-772A-4005-AAD5-E1EB88B2832D}" type="pres">
      <dgm:prSet presAssocID="{4B076FC9-E2D5-4F98-9604-D609D28BD406}" presName="Name37" presStyleLbl="parChTrans1D3" presStyleIdx="0" presStyleCnt="2"/>
      <dgm:spPr/>
      <dgm:t>
        <a:bodyPr/>
        <a:lstStyle/>
        <a:p>
          <a:endParaRPr lang="en-ZA"/>
        </a:p>
      </dgm:t>
    </dgm:pt>
    <dgm:pt modelId="{EEFDA3F5-DAC9-4F69-B624-9223AF552ACF}" type="pres">
      <dgm:prSet presAssocID="{A6B1DE8E-E9D5-484F-AF40-ABA3523B4F66}" presName="hierRoot2" presStyleCnt="0">
        <dgm:presLayoutVars>
          <dgm:hierBranch val="init"/>
        </dgm:presLayoutVars>
      </dgm:prSet>
      <dgm:spPr/>
    </dgm:pt>
    <dgm:pt modelId="{E5C9F781-3BA8-4635-AEA0-DB7335B48EF9}" type="pres">
      <dgm:prSet presAssocID="{A6B1DE8E-E9D5-484F-AF40-ABA3523B4F66}" presName="rootComposite" presStyleCnt="0"/>
      <dgm:spPr/>
    </dgm:pt>
    <dgm:pt modelId="{C82F1151-AF9D-434F-BEFB-F8A113DA35BD}" type="pres">
      <dgm:prSet presAssocID="{A6B1DE8E-E9D5-484F-AF40-ABA3523B4F66}" presName="rootText" presStyleLbl="node3" presStyleIdx="0" presStyleCnt="2">
        <dgm:presLayoutVars>
          <dgm:chPref val="3"/>
        </dgm:presLayoutVars>
      </dgm:prSet>
      <dgm:spPr/>
      <dgm:t>
        <a:bodyPr/>
        <a:lstStyle/>
        <a:p>
          <a:endParaRPr lang="en-ZA"/>
        </a:p>
      </dgm:t>
    </dgm:pt>
    <dgm:pt modelId="{7D4A9B8B-39A8-478E-8D6E-A5A0C8FA0CDE}" type="pres">
      <dgm:prSet presAssocID="{A6B1DE8E-E9D5-484F-AF40-ABA3523B4F66}" presName="rootConnector" presStyleLbl="node3" presStyleIdx="0" presStyleCnt="2"/>
      <dgm:spPr/>
      <dgm:t>
        <a:bodyPr/>
        <a:lstStyle/>
        <a:p>
          <a:endParaRPr lang="en-ZA"/>
        </a:p>
      </dgm:t>
    </dgm:pt>
    <dgm:pt modelId="{83FC0AD5-9280-46F9-96E0-174AEEF0DB27}" type="pres">
      <dgm:prSet presAssocID="{A6B1DE8E-E9D5-484F-AF40-ABA3523B4F66}" presName="hierChild4" presStyleCnt="0"/>
      <dgm:spPr/>
    </dgm:pt>
    <dgm:pt modelId="{B23070D3-A7C2-4893-930C-E27FC0591832}" type="pres">
      <dgm:prSet presAssocID="{A6B1DE8E-E9D5-484F-AF40-ABA3523B4F66}" presName="hierChild5" presStyleCnt="0"/>
      <dgm:spPr/>
    </dgm:pt>
    <dgm:pt modelId="{4B38E3B8-8863-4D44-8049-D72E9E20014D}" type="pres">
      <dgm:prSet presAssocID="{1C8775AB-1001-4592-8F64-1353102E6520}" presName="Name111" presStyleLbl="parChTrans1D4" presStyleIdx="0" presStyleCnt="3"/>
      <dgm:spPr/>
      <dgm:t>
        <a:bodyPr/>
        <a:lstStyle/>
        <a:p>
          <a:endParaRPr lang="en-ZA"/>
        </a:p>
      </dgm:t>
    </dgm:pt>
    <dgm:pt modelId="{35CE6528-74EA-4CDC-A92F-B087F38EF8F3}" type="pres">
      <dgm:prSet presAssocID="{28E9A4A6-8CF1-47C2-8E89-10EE5FA0D54E}" presName="hierRoot3" presStyleCnt="0">
        <dgm:presLayoutVars>
          <dgm:hierBranch val="init"/>
        </dgm:presLayoutVars>
      </dgm:prSet>
      <dgm:spPr/>
    </dgm:pt>
    <dgm:pt modelId="{2239F0BF-92EA-46F9-A65B-6E1C8E1A2DEE}" type="pres">
      <dgm:prSet presAssocID="{28E9A4A6-8CF1-47C2-8E89-10EE5FA0D54E}" presName="rootComposite3" presStyleCnt="0"/>
      <dgm:spPr/>
    </dgm:pt>
    <dgm:pt modelId="{6651651D-D6BF-42B4-9FB6-573CD8875E2E}" type="pres">
      <dgm:prSet presAssocID="{28E9A4A6-8CF1-47C2-8E89-10EE5FA0D54E}" presName="rootText3" presStyleLbl="asst3" presStyleIdx="0" presStyleCnt="2">
        <dgm:presLayoutVars>
          <dgm:chPref val="3"/>
        </dgm:presLayoutVars>
      </dgm:prSet>
      <dgm:spPr/>
      <dgm:t>
        <a:bodyPr/>
        <a:lstStyle/>
        <a:p>
          <a:endParaRPr lang="en-ZA"/>
        </a:p>
      </dgm:t>
    </dgm:pt>
    <dgm:pt modelId="{E0A7ACD8-9434-457D-9889-2D8EAB90E797}" type="pres">
      <dgm:prSet presAssocID="{28E9A4A6-8CF1-47C2-8E89-10EE5FA0D54E}" presName="rootConnector3" presStyleLbl="asst3" presStyleIdx="0" presStyleCnt="2"/>
      <dgm:spPr/>
      <dgm:t>
        <a:bodyPr/>
        <a:lstStyle/>
        <a:p>
          <a:endParaRPr lang="en-ZA"/>
        </a:p>
      </dgm:t>
    </dgm:pt>
    <dgm:pt modelId="{501A7B94-7B9A-4CC2-9237-14B14FC8DA5B}" type="pres">
      <dgm:prSet presAssocID="{28E9A4A6-8CF1-47C2-8E89-10EE5FA0D54E}" presName="hierChild6" presStyleCnt="0"/>
      <dgm:spPr/>
    </dgm:pt>
    <dgm:pt modelId="{1EA68D93-A8FC-4129-97C1-840D4ED778D7}" type="pres">
      <dgm:prSet presAssocID="{28E9A4A6-8CF1-47C2-8E89-10EE5FA0D54E}" presName="hierChild7" presStyleCnt="0"/>
      <dgm:spPr/>
    </dgm:pt>
    <dgm:pt modelId="{28EDECB1-76FD-4060-8A78-3C28E208CCE4}" type="pres">
      <dgm:prSet presAssocID="{4EB3CD5C-2482-4367-A022-564A71F69865}" presName="Name111" presStyleLbl="parChTrans1D4" presStyleIdx="1" presStyleCnt="3"/>
      <dgm:spPr/>
      <dgm:t>
        <a:bodyPr/>
        <a:lstStyle/>
        <a:p>
          <a:endParaRPr lang="en-ZA"/>
        </a:p>
      </dgm:t>
    </dgm:pt>
    <dgm:pt modelId="{448B552F-1F18-4F24-98D4-4C3963842CA4}" type="pres">
      <dgm:prSet presAssocID="{FCA68FE0-C14C-47C6-A47D-06A307820D4E}" presName="hierRoot3" presStyleCnt="0">
        <dgm:presLayoutVars>
          <dgm:hierBranch val="init"/>
        </dgm:presLayoutVars>
      </dgm:prSet>
      <dgm:spPr/>
    </dgm:pt>
    <dgm:pt modelId="{B90633B2-E928-444D-AB37-48144CC53C33}" type="pres">
      <dgm:prSet presAssocID="{FCA68FE0-C14C-47C6-A47D-06A307820D4E}" presName="rootComposite3" presStyleCnt="0"/>
      <dgm:spPr/>
    </dgm:pt>
    <dgm:pt modelId="{DBE807B8-86D3-4048-BEF9-AE97F3E37D01}" type="pres">
      <dgm:prSet presAssocID="{FCA68FE0-C14C-47C6-A47D-06A307820D4E}" presName="rootText3" presStyleLbl="asst3" presStyleIdx="1" presStyleCnt="2">
        <dgm:presLayoutVars>
          <dgm:chPref val="3"/>
        </dgm:presLayoutVars>
      </dgm:prSet>
      <dgm:spPr/>
      <dgm:t>
        <a:bodyPr/>
        <a:lstStyle/>
        <a:p>
          <a:endParaRPr lang="en-ZA"/>
        </a:p>
      </dgm:t>
    </dgm:pt>
    <dgm:pt modelId="{98F7C3B5-FAEA-4909-8A5D-10E6E2BEB50A}" type="pres">
      <dgm:prSet presAssocID="{FCA68FE0-C14C-47C6-A47D-06A307820D4E}" presName="rootConnector3" presStyleLbl="asst3" presStyleIdx="1" presStyleCnt="2"/>
      <dgm:spPr/>
      <dgm:t>
        <a:bodyPr/>
        <a:lstStyle/>
        <a:p>
          <a:endParaRPr lang="en-ZA"/>
        </a:p>
      </dgm:t>
    </dgm:pt>
    <dgm:pt modelId="{431D6C10-CB6E-41C9-BF18-E8BD09BB3113}" type="pres">
      <dgm:prSet presAssocID="{FCA68FE0-C14C-47C6-A47D-06A307820D4E}" presName="hierChild6" presStyleCnt="0"/>
      <dgm:spPr/>
    </dgm:pt>
    <dgm:pt modelId="{EB58CCFA-E7EC-4335-898D-42F9CA4977BA}" type="pres">
      <dgm:prSet presAssocID="{FCA68FE0-C14C-47C6-A47D-06A307820D4E}" presName="hierChild7" presStyleCnt="0"/>
      <dgm:spPr/>
    </dgm:pt>
    <dgm:pt modelId="{19D33B61-4D62-48BB-B379-6CF59B9E6496}" type="pres">
      <dgm:prSet presAssocID="{5368F41A-C272-4728-85EB-5A9AF4ABC5BF}" presName="hierChild5" presStyleCnt="0"/>
      <dgm:spPr/>
    </dgm:pt>
    <dgm:pt modelId="{5A4CBDF9-22B3-4DE3-ADFF-16BD001C3175}" type="pres">
      <dgm:prSet presAssocID="{B403957D-7350-48DA-9866-2D76352D80C8}" presName="Name37" presStyleLbl="parChTrans1D2" presStyleIdx="1" presStyleCnt="2"/>
      <dgm:spPr/>
      <dgm:t>
        <a:bodyPr/>
        <a:lstStyle/>
        <a:p>
          <a:endParaRPr lang="en-ZA"/>
        </a:p>
      </dgm:t>
    </dgm:pt>
    <dgm:pt modelId="{446F0672-97F9-481A-954E-65BE93660B2B}" type="pres">
      <dgm:prSet presAssocID="{EF398F18-D81E-4FD8-A5A0-808428154C0B}" presName="hierRoot2" presStyleCnt="0">
        <dgm:presLayoutVars>
          <dgm:hierBranch val="init"/>
        </dgm:presLayoutVars>
      </dgm:prSet>
      <dgm:spPr/>
    </dgm:pt>
    <dgm:pt modelId="{A8D2F6A1-325D-4708-B9BF-1A8A19DCDD54}" type="pres">
      <dgm:prSet presAssocID="{EF398F18-D81E-4FD8-A5A0-808428154C0B}" presName="rootComposite" presStyleCnt="0"/>
      <dgm:spPr/>
    </dgm:pt>
    <dgm:pt modelId="{8BC5BF30-921F-4F41-967F-D084BAFC0D64}" type="pres">
      <dgm:prSet presAssocID="{EF398F18-D81E-4FD8-A5A0-808428154C0B}" presName="rootText" presStyleLbl="node2" presStyleIdx="1" presStyleCnt="2">
        <dgm:presLayoutVars>
          <dgm:chPref val="3"/>
        </dgm:presLayoutVars>
      </dgm:prSet>
      <dgm:spPr/>
      <dgm:t>
        <a:bodyPr/>
        <a:lstStyle/>
        <a:p>
          <a:endParaRPr lang="en-ZA"/>
        </a:p>
      </dgm:t>
    </dgm:pt>
    <dgm:pt modelId="{2F01A99C-E10E-40B2-98E5-EA1271BC49B5}" type="pres">
      <dgm:prSet presAssocID="{EF398F18-D81E-4FD8-A5A0-808428154C0B}" presName="rootConnector" presStyleLbl="node2" presStyleIdx="1" presStyleCnt="2"/>
      <dgm:spPr/>
      <dgm:t>
        <a:bodyPr/>
        <a:lstStyle/>
        <a:p>
          <a:endParaRPr lang="en-ZA"/>
        </a:p>
      </dgm:t>
    </dgm:pt>
    <dgm:pt modelId="{C99883A6-7573-449E-B9B3-E142608A1C6A}" type="pres">
      <dgm:prSet presAssocID="{EF398F18-D81E-4FD8-A5A0-808428154C0B}" presName="hierChild4" presStyleCnt="0"/>
      <dgm:spPr/>
    </dgm:pt>
    <dgm:pt modelId="{EF3B8AF2-81A3-4493-9E13-276649C8D350}" type="pres">
      <dgm:prSet presAssocID="{29383D24-AB7B-40EA-B4C0-3BA4CC8D35BB}" presName="Name37" presStyleLbl="parChTrans1D3" presStyleIdx="1" presStyleCnt="2"/>
      <dgm:spPr/>
      <dgm:t>
        <a:bodyPr/>
        <a:lstStyle/>
        <a:p>
          <a:endParaRPr lang="en-ZA"/>
        </a:p>
      </dgm:t>
    </dgm:pt>
    <dgm:pt modelId="{79DC9E06-51A6-4756-A24F-6A4E5B3D23D5}" type="pres">
      <dgm:prSet presAssocID="{1D45D6FE-0630-472C-A783-B49E137AB29D}" presName="hierRoot2" presStyleCnt="0">
        <dgm:presLayoutVars>
          <dgm:hierBranch val="init"/>
        </dgm:presLayoutVars>
      </dgm:prSet>
      <dgm:spPr/>
    </dgm:pt>
    <dgm:pt modelId="{36E0BCA3-FD15-4547-A27D-B462B6ECEFD1}" type="pres">
      <dgm:prSet presAssocID="{1D45D6FE-0630-472C-A783-B49E137AB29D}" presName="rootComposite" presStyleCnt="0"/>
      <dgm:spPr/>
    </dgm:pt>
    <dgm:pt modelId="{6480D68B-0112-403B-A25B-C68DBE349356}" type="pres">
      <dgm:prSet presAssocID="{1D45D6FE-0630-472C-A783-B49E137AB29D}" presName="rootText" presStyleLbl="node3" presStyleIdx="1" presStyleCnt="2">
        <dgm:presLayoutVars>
          <dgm:chPref val="3"/>
        </dgm:presLayoutVars>
      </dgm:prSet>
      <dgm:spPr/>
      <dgm:t>
        <a:bodyPr/>
        <a:lstStyle/>
        <a:p>
          <a:endParaRPr lang="en-ZA"/>
        </a:p>
      </dgm:t>
    </dgm:pt>
    <dgm:pt modelId="{31162057-7AB4-4FD4-B826-D424F1AC3EBA}" type="pres">
      <dgm:prSet presAssocID="{1D45D6FE-0630-472C-A783-B49E137AB29D}" presName="rootConnector" presStyleLbl="node3" presStyleIdx="1" presStyleCnt="2"/>
      <dgm:spPr/>
      <dgm:t>
        <a:bodyPr/>
        <a:lstStyle/>
        <a:p>
          <a:endParaRPr lang="en-ZA"/>
        </a:p>
      </dgm:t>
    </dgm:pt>
    <dgm:pt modelId="{7804E164-8ACB-4F22-B3A6-34CC0184C18D}" type="pres">
      <dgm:prSet presAssocID="{1D45D6FE-0630-472C-A783-B49E137AB29D}" presName="hierChild4" presStyleCnt="0"/>
      <dgm:spPr/>
    </dgm:pt>
    <dgm:pt modelId="{69FC1F39-15DB-489C-A722-79289899BF72}" type="pres">
      <dgm:prSet presAssocID="{92EE0E0F-09C3-4ED3-8E5F-ECD4E60F0945}" presName="Name37" presStyleLbl="parChTrans1D4" presStyleIdx="2" presStyleCnt="3"/>
      <dgm:spPr/>
      <dgm:t>
        <a:bodyPr/>
        <a:lstStyle/>
        <a:p>
          <a:endParaRPr lang="en-ZA"/>
        </a:p>
      </dgm:t>
    </dgm:pt>
    <dgm:pt modelId="{EEE7C822-3745-43AA-AFE5-6FD371A4231A}" type="pres">
      <dgm:prSet presAssocID="{DEA94ED8-F74E-4AA7-A5C1-799D95D20D28}" presName="hierRoot2" presStyleCnt="0">
        <dgm:presLayoutVars>
          <dgm:hierBranch val="init"/>
        </dgm:presLayoutVars>
      </dgm:prSet>
      <dgm:spPr/>
    </dgm:pt>
    <dgm:pt modelId="{5BBC2E1A-42C2-4544-9E11-75E4CBD236A1}" type="pres">
      <dgm:prSet presAssocID="{DEA94ED8-F74E-4AA7-A5C1-799D95D20D28}" presName="rootComposite" presStyleCnt="0"/>
      <dgm:spPr/>
    </dgm:pt>
    <dgm:pt modelId="{F6DBB5D9-8341-4A68-8180-FC3BB3DE0CF5}" type="pres">
      <dgm:prSet presAssocID="{DEA94ED8-F74E-4AA7-A5C1-799D95D20D28}" presName="rootText" presStyleLbl="node4" presStyleIdx="0" presStyleCnt="1">
        <dgm:presLayoutVars>
          <dgm:chPref val="3"/>
        </dgm:presLayoutVars>
      </dgm:prSet>
      <dgm:spPr/>
      <dgm:t>
        <a:bodyPr/>
        <a:lstStyle/>
        <a:p>
          <a:endParaRPr lang="en-ZA"/>
        </a:p>
      </dgm:t>
    </dgm:pt>
    <dgm:pt modelId="{77653395-16CF-46EA-BB27-7C21A094B470}" type="pres">
      <dgm:prSet presAssocID="{DEA94ED8-F74E-4AA7-A5C1-799D95D20D28}" presName="rootConnector" presStyleLbl="node4" presStyleIdx="0" presStyleCnt="1"/>
      <dgm:spPr/>
      <dgm:t>
        <a:bodyPr/>
        <a:lstStyle/>
        <a:p>
          <a:endParaRPr lang="en-ZA"/>
        </a:p>
      </dgm:t>
    </dgm:pt>
    <dgm:pt modelId="{B51BB24F-4B75-46C1-9788-764856024CFA}" type="pres">
      <dgm:prSet presAssocID="{DEA94ED8-F74E-4AA7-A5C1-799D95D20D28}" presName="hierChild4" presStyleCnt="0"/>
      <dgm:spPr/>
    </dgm:pt>
    <dgm:pt modelId="{B13F58BB-77D1-434E-98CC-20859C4FD6A4}" type="pres">
      <dgm:prSet presAssocID="{DEA94ED8-F74E-4AA7-A5C1-799D95D20D28}" presName="hierChild5" presStyleCnt="0"/>
      <dgm:spPr/>
    </dgm:pt>
    <dgm:pt modelId="{77142AA5-B226-458F-9EBB-5660E0BC0F42}" type="pres">
      <dgm:prSet presAssocID="{1D45D6FE-0630-472C-A783-B49E137AB29D}" presName="hierChild5" presStyleCnt="0"/>
      <dgm:spPr/>
    </dgm:pt>
    <dgm:pt modelId="{475BFBFF-13D3-4299-80AE-0B38D70EE028}" type="pres">
      <dgm:prSet presAssocID="{EF398F18-D81E-4FD8-A5A0-808428154C0B}" presName="hierChild5" presStyleCnt="0"/>
      <dgm:spPr/>
    </dgm:pt>
    <dgm:pt modelId="{98831CE0-C2D1-44FB-B841-4EDD1ECA170F}" type="pres">
      <dgm:prSet presAssocID="{36C304F6-8222-4E09-8E02-CBF5C9EC7E00}" presName="hierChild3" presStyleCnt="0"/>
      <dgm:spPr/>
    </dgm:pt>
  </dgm:ptLst>
  <dgm:cxnLst>
    <dgm:cxn modelId="{75B2FFDD-10EF-4ADB-91BF-36F42467B04E}" type="presOf" srcId="{DEA94ED8-F74E-4AA7-A5C1-799D95D20D28}" destId="{F6DBB5D9-8341-4A68-8180-FC3BB3DE0CF5}" srcOrd="0" destOrd="0" presId="urn:microsoft.com/office/officeart/2005/8/layout/orgChart1"/>
    <dgm:cxn modelId="{B0A4D1D0-D960-4F74-BDAC-A3FCCB0952A3}" srcId="{EF398F18-D81E-4FD8-A5A0-808428154C0B}" destId="{1D45D6FE-0630-472C-A783-B49E137AB29D}" srcOrd="0" destOrd="0" parTransId="{29383D24-AB7B-40EA-B4C0-3BA4CC8D35BB}" sibTransId="{9673465C-19C5-4FFF-A64D-433F2AD18DEB}"/>
    <dgm:cxn modelId="{89C679FD-A7AD-4CC9-BE9D-95912E61C905}" srcId="{A6B1DE8E-E9D5-484F-AF40-ABA3523B4F66}" destId="{28E9A4A6-8CF1-47C2-8E89-10EE5FA0D54E}" srcOrd="0" destOrd="0" parTransId="{1C8775AB-1001-4592-8F64-1353102E6520}" sibTransId="{E5BC378E-5614-4961-B3EA-115AA1955555}"/>
    <dgm:cxn modelId="{8D458814-EFDC-4CC4-9054-7813610083FD}" srcId="{1D45D6FE-0630-472C-A783-B49E137AB29D}" destId="{DEA94ED8-F74E-4AA7-A5C1-799D95D20D28}" srcOrd="0" destOrd="0" parTransId="{92EE0E0F-09C3-4ED3-8E5F-ECD4E60F0945}" sibTransId="{066AFB0F-D320-4202-8AD0-19AB9151F0F4}"/>
    <dgm:cxn modelId="{537EB25F-477A-42A2-88A4-B167466B8E75}" type="presOf" srcId="{FCA68FE0-C14C-47C6-A47D-06A307820D4E}" destId="{DBE807B8-86D3-4048-BEF9-AE97F3E37D01}" srcOrd="0" destOrd="0" presId="urn:microsoft.com/office/officeart/2005/8/layout/orgChart1"/>
    <dgm:cxn modelId="{7FEC0B65-A77B-482F-AC39-7797E6A5B6CA}" type="presOf" srcId="{36C304F6-8222-4E09-8E02-CBF5C9EC7E00}" destId="{7C463BB5-96DC-45A6-A160-983AA3230B0F}" srcOrd="0" destOrd="0" presId="urn:microsoft.com/office/officeart/2005/8/layout/orgChart1"/>
    <dgm:cxn modelId="{8923C726-B2EB-4481-A8A3-AECEB3C19FBF}" type="presOf" srcId="{29383D24-AB7B-40EA-B4C0-3BA4CC8D35BB}" destId="{EF3B8AF2-81A3-4493-9E13-276649C8D350}" srcOrd="0" destOrd="0" presId="urn:microsoft.com/office/officeart/2005/8/layout/orgChart1"/>
    <dgm:cxn modelId="{50508056-91F6-45CF-AFCD-E2D7A76D0EFD}" type="presOf" srcId="{DEA94ED8-F74E-4AA7-A5C1-799D95D20D28}" destId="{77653395-16CF-46EA-BB27-7C21A094B470}" srcOrd="1" destOrd="0" presId="urn:microsoft.com/office/officeart/2005/8/layout/orgChart1"/>
    <dgm:cxn modelId="{E44ECEB1-5852-4112-AB0E-D9BD3C6B8FE3}" type="presOf" srcId="{FCA68FE0-C14C-47C6-A47D-06A307820D4E}" destId="{98F7C3B5-FAEA-4909-8A5D-10E6E2BEB50A}" srcOrd="1" destOrd="0" presId="urn:microsoft.com/office/officeart/2005/8/layout/orgChart1"/>
    <dgm:cxn modelId="{32261B39-866F-41F5-9CE1-77CC69B35F53}" type="presOf" srcId="{CBEA6814-1CF7-4C25-926D-4CF8EE59070A}" destId="{CAAFAC77-6729-4BD6-81D9-ECACC902B533}" srcOrd="0" destOrd="0" presId="urn:microsoft.com/office/officeart/2005/8/layout/orgChart1"/>
    <dgm:cxn modelId="{749F0D0E-8575-4B85-AE6E-E87A02340B7B}" type="presOf" srcId="{28E9A4A6-8CF1-47C2-8E89-10EE5FA0D54E}" destId="{E0A7ACD8-9434-457D-9889-2D8EAB90E797}" srcOrd="1" destOrd="0" presId="urn:microsoft.com/office/officeart/2005/8/layout/orgChart1"/>
    <dgm:cxn modelId="{9C193703-42FD-434E-BF66-AAFFAB5EF151}" srcId="{36C304F6-8222-4E09-8E02-CBF5C9EC7E00}" destId="{5368F41A-C272-4728-85EB-5A9AF4ABC5BF}" srcOrd="0" destOrd="0" parTransId="{CBEA6814-1CF7-4C25-926D-4CF8EE59070A}" sibTransId="{3D7F5019-859C-41DD-BEE4-608B75D62D3E}"/>
    <dgm:cxn modelId="{F89E70B9-6971-4508-96D3-8F083C19BEE2}" type="presOf" srcId="{A6B1DE8E-E9D5-484F-AF40-ABA3523B4F66}" destId="{C82F1151-AF9D-434F-BEFB-F8A113DA35BD}" srcOrd="0" destOrd="0" presId="urn:microsoft.com/office/officeart/2005/8/layout/orgChart1"/>
    <dgm:cxn modelId="{11CF857F-E8A7-4DB1-93B6-867BEBFB9EAB}" srcId="{36C304F6-8222-4E09-8E02-CBF5C9EC7E00}" destId="{EF398F18-D81E-4FD8-A5A0-808428154C0B}" srcOrd="1" destOrd="0" parTransId="{B403957D-7350-48DA-9866-2D76352D80C8}" sibTransId="{FBA08318-5BAE-4127-9831-49ABEAF1526F}"/>
    <dgm:cxn modelId="{4238134C-F548-4A00-9E9D-572572339553}" type="presOf" srcId="{36C304F6-8222-4E09-8E02-CBF5C9EC7E00}" destId="{D52970BD-108D-469C-A278-6629F696F364}" srcOrd="1" destOrd="0" presId="urn:microsoft.com/office/officeart/2005/8/layout/orgChart1"/>
    <dgm:cxn modelId="{3D67CEAC-BEBB-48BD-9B4A-F1A914064AF4}" type="presOf" srcId="{1D45D6FE-0630-472C-A783-B49E137AB29D}" destId="{31162057-7AB4-4FD4-B826-D424F1AC3EBA}" srcOrd="1" destOrd="0" presId="urn:microsoft.com/office/officeart/2005/8/layout/orgChart1"/>
    <dgm:cxn modelId="{79E323A6-3663-4838-B279-0CD56B93F7A1}" type="presOf" srcId="{A6B1DE8E-E9D5-484F-AF40-ABA3523B4F66}" destId="{7D4A9B8B-39A8-478E-8D6E-A5A0C8FA0CDE}" srcOrd="1" destOrd="0" presId="urn:microsoft.com/office/officeart/2005/8/layout/orgChart1"/>
    <dgm:cxn modelId="{83FADA86-48D6-42E8-893A-B974470753B7}" srcId="{A6B1DE8E-E9D5-484F-AF40-ABA3523B4F66}" destId="{FCA68FE0-C14C-47C6-A47D-06A307820D4E}" srcOrd="1" destOrd="0" parTransId="{4EB3CD5C-2482-4367-A022-564A71F69865}" sibTransId="{71416B70-00C3-4E16-8FA5-25409CE578DE}"/>
    <dgm:cxn modelId="{AF677AA0-5AAF-42B9-BCAA-20D846F5B7AF}" type="presOf" srcId="{28E9A4A6-8CF1-47C2-8E89-10EE5FA0D54E}" destId="{6651651D-D6BF-42B4-9FB6-573CD8875E2E}" srcOrd="0" destOrd="0" presId="urn:microsoft.com/office/officeart/2005/8/layout/orgChart1"/>
    <dgm:cxn modelId="{B65D3E25-CA5E-47FB-929E-7693290A2529}" type="presOf" srcId="{92EE0E0F-09C3-4ED3-8E5F-ECD4E60F0945}" destId="{69FC1F39-15DB-489C-A722-79289899BF72}" srcOrd="0" destOrd="0" presId="urn:microsoft.com/office/officeart/2005/8/layout/orgChart1"/>
    <dgm:cxn modelId="{B4B026F3-F4D6-4AE3-AB3C-A112FFD7C6E3}" type="presOf" srcId="{5368F41A-C272-4728-85EB-5A9AF4ABC5BF}" destId="{B3A39F19-1DAD-40EC-B8DE-5A6D8935C6C2}" srcOrd="1" destOrd="0" presId="urn:microsoft.com/office/officeart/2005/8/layout/orgChart1"/>
    <dgm:cxn modelId="{CC93845B-4EE2-438B-9ACC-61BE2DA1B550}" srcId="{5368F41A-C272-4728-85EB-5A9AF4ABC5BF}" destId="{A6B1DE8E-E9D5-484F-AF40-ABA3523B4F66}" srcOrd="0" destOrd="0" parTransId="{4B076FC9-E2D5-4F98-9604-D609D28BD406}" sibTransId="{362D4F28-A917-4AB1-AB4A-6E7AFBCB55F2}"/>
    <dgm:cxn modelId="{2A2CDB8D-3799-4407-BD6B-BC540BE6132A}" type="presOf" srcId="{B403957D-7350-48DA-9866-2D76352D80C8}" destId="{5A4CBDF9-22B3-4DE3-ADFF-16BD001C3175}" srcOrd="0" destOrd="0" presId="urn:microsoft.com/office/officeart/2005/8/layout/orgChart1"/>
    <dgm:cxn modelId="{45AD132C-3513-44B9-92DC-59539CB2ED67}" type="presOf" srcId="{5368F41A-C272-4728-85EB-5A9AF4ABC5BF}" destId="{94FDF165-76B7-4937-83C5-143EB19025E9}" srcOrd="0" destOrd="0" presId="urn:microsoft.com/office/officeart/2005/8/layout/orgChart1"/>
    <dgm:cxn modelId="{B2CD0CBF-2E97-4DDD-AD41-9ECBB7B6AA8D}" type="presOf" srcId="{1C8775AB-1001-4592-8F64-1353102E6520}" destId="{4B38E3B8-8863-4D44-8049-D72E9E20014D}" srcOrd="0" destOrd="0" presId="urn:microsoft.com/office/officeart/2005/8/layout/orgChart1"/>
    <dgm:cxn modelId="{0AE927E8-C700-4207-B81D-DFEDFC723A61}" type="presOf" srcId="{4B076FC9-E2D5-4F98-9604-D609D28BD406}" destId="{8D7C25EA-772A-4005-AAD5-E1EB88B2832D}" srcOrd="0" destOrd="0" presId="urn:microsoft.com/office/officeart/2005/8/layout/orgChart1"/>
    <dgm:cxn modelId="{29889A14-FC2E-4A5C-9DFB-C9E3B8AB5181}" srcId="{7A748668-3499-46EC-9B0D-46BF3DB33C73}" destId="{36C304F6-8222-4E09-8E02-CBF5C9EC7E00}" srcOrd="0" destOrd="0" parTransId="{0874D119-D0EE-4A02-944F-1DDAE06BCB07}" sibTransId="{9F3956DD-2961-4F16-8192-150528713EE1}"/>
    <dgm:cxn modelId="{6B913ECB-F8E0-4E89-ADDE-C7A2E5919D32}" type="presOf" srcId="{7A748668-3499-46EC-9B0D-46BF3DB33C73}" destId="{9A2D87DA-A96B-4BBF-9D4D-458EA646B77D}" srcOrd="0" destOrd="0" presId="urn:microsoft.com/office/officeart/2005/8/layout/orgChart1"/>
    <dgm:cxn modelId="{47C04C76-CF05-4495-BEC6-40D3AC74588F}" type="presOf" srcId="{EF398F18-D81E-4FD8-A5A0-808428154C0B}" destId="{8BC5BF30-921F-4F41-967F-D084BAFC0D64}" srcOrd="0" destOrd="0" presId="urn:microsoft.com/office/officeart/2005/8/layout/orgChart1"/>
    <dgm:cxn modelId="{76FB98C6-D271-48C9-9155-69F6793741B5}" type="presOf" srcId="{EF398F18-D81E-4FD8-A5A0-808428154C0B}" destId="{2F01A99C-E10E-40B2-98E5-EA1271BC49B5}" srcOrd="1" destOrd="0" presId="urn:microsoft.com/office/officeart/2005/8/layout/orgChart1"/>
    <dgm:cxn modelId="{66BA356B-0351-4883-B174-C34B9A5D12D5}" type="presOf" srcId="{1D45D6FE-0630-472C-A783-B49E137AB29D}" destId="{6480D68B-0112-403B-A25B-C68DBE349356}" srcOrd="0" destOrd="0" presId="urn:microsoft.com/office/officeart/2005/8/layout/orgChart1"/>
    <dgm:cxn modelId="{97C8CF2C-900A-4A33-AACB-919E8E63E43E}" type="presOf" srcId="{4EB3CD5C-2482-4367-A022-564A71F69865}" destId="{28EDECB1-76FD-4060-8A78-3C28E208CCE4}" srcOrd="0" destOrd="0" presId="urn:microsoft.com/office/officeart/2005/8/layout/orgChart1"/>
    <dgm:cxn modelId="{61EC1BAC-208F-4447-8D9E-F859BDC4CB1B}" type="presParOf" srcId="{9A2D87DA-A96B-4BBF-9D4D-458EA646B77D}" destId="{7441DBF6-8200-4500-BF04-DDB6D69C7116}" srcOrd="0" destOrd="0" presId="urn:microsoft.com/office/officeart/2005/8/layout/orgChart1"/>
    <dgm:cxn modelId="{081740F1-4634-44E1-AA9C-B9A1A226E2FB}" type="presParOf" srcId="{7441DBF6-8200-4500-BF04-DDB6D69C7116}" destId="{36D60033-F123-471C-8063-7E8331577BFE}" srcOrd="0" destOrd="0" presId="urn:microsoft.com/office/officeart/2005/8/layout/orgChart1"/>
    <dgm:cxn modelId="{7660CD91-E2FD-4715-8A84-C9809319E2D3}" type="presParOf" srcId="{36D60033-F123-471C-8063-7E8331577BFE}" destId="{7C463BB5-96DC-45A6-A160-983AA3230B0F}" srcOrd="0" destOrd="0" presId="urn:microsoft.com/office/officeart/2005/8/layout/orgChart1"/>
    <dgm:cxn modelId="{B4DA26FB-25A5-4D54-9BAF-D30DD794039B}" type="presParOf" srcId="{36D60033-F123-471C-8063-7E8331577BFE}" destId="{D52970BD-108D-469C-A278-6629F696F364}" srcOrd="1" destOrd="0" presId="urn:microsoft.com/office/officeart/2005/8/layout/orgChart1"/>
    <dgm:cxn modelId="{D1C155E5-1E0F-4E72-8E2B-0F430E61AE14}" type="presParOf" srcId="{7441DBF6-8200-4500-BF04-DDB6D69C7116}" destId="{BFD91530-02A4-4016-BA9D-CEF98882A912}" srcOrd="1" destOrd="0" presId="urn:microsoft.com/office/officeart/2005/8/layout/orgChart1"/>
    <dgm:cxn modelId="{C23C15C0-4112-43A9-A499-69E8BA95EE76}" type="presParOf" srcId="{BFD91530-02A4-4016-BA9D-CEF98882A912}" destId="{CAAFAC77-6729-4BD6-81D9-ECACC902B533}" srcOrd="0" destOrd="0" presId="urn:microsoft.com/office/officeart/2005/8/layout/orgChart1"/>
    <dgm:cxn modelId="{078739F5-88A2-4A58-82CB-C72FD5D6EA60}" type="presParOf" srcId="{BFD91530-02A4-4016-BA9D-CEF98882A912}" destId="{3E9EFC0D-C9A1-4FC9-ABD8-86A4B0EF39D8}" srcOrd="1" destOrd="0" presId="urn:microsoft.com/office/officeart/2005/8/layout/orgChart1"/>
    <dgm:cxn modelId="{CE5B4482-66F1-4655-9F8F-6B59B000D761}" type="presParOf" srcId="{3E9EFC0D-C9A1-4FC9-ABD8-86A4B0EF39D8}" destId="{ABFC2117-5E67-41AE-8906-508E00FEAA3C}" srcOrd="0" destOrd="0" presId="urn:microsoft.com/office/officeart/2005/8/layout/orgChart1"/>
    <dgm:cxn modelId="{EBC5EE14-E937-4B2A-9210-B9E0F09AF3DB}" type="presParOf" srcId="{ABFC2117-5E67-41AE-8906-508E00FEAA3C}" destId="{94FDF165-76B7-4937-83C5-143EB19025E9}" srcOrd="0" destOrd="0" presId="urn:microsoft.com/office/officeart/2005/8/layout/orgChart1"/>
    <dgm:cxn modelId="{2F3D9DBE-8022-4ECC-AB5E-0E5585109633}" type="presParOf" srcId="{ABFC2117-5E67-41AE-8906-508E00FEAA3C}" destId="{B3A39F19-1DAD-40EC-B8DE-5A6D8935C6C2}" srcOrd="1" destOrd="0" presId="urn:microsoft.com/office/officeart/2005/8/layout/orgChart1"/>
    <dgm:cxn modelId="{F9CE798D-9350-4C17-BF94-9FA57812ED0C}" type="presParOf" srcId="{3E9EFC0D-C9A1-4FC9-ABD8-86A4B0EF39D8}" destId="{C526FF25-52C0-40E1-B754-AB513BDB7DDD}" srcOrd="1" destOrd="0" presId="urn:microsoft.com/office/officeart/2005/8/layout/orgChart1"/>
    <dgm:cxn modelId="{AE269865-62EB-4AAC-8087-CC4CAEFC6839}" type="presParOf" srcId="{C526FF25-52C0-40E1-B754-AB513BDB7DDD}" destId="{8D7C25EA-772A-4005-AAD5-E1EB88B2832D}" srcOrd="0" destOrd="0" presId="urn:microsoft.com/office/officeart/2005/8/layout/orgChart1"/>
    <dgm:cxn modelId="{D63E9D0D-2259-47ED-9D37-BAF2D3F9206D}" type="presParOf" srcId="{C526FF25-52C0-40E1-B754-AB513BDB7DDD}" destId="{EEFDA3F5-DAC9-4F69-B624-9223AF552ACF}" srcOrd="1" destOrd="0" presId="urn:microsoft.com/office/officeart/2005/8/layout/orgChart1"/>
    <dgm:cxn modelId="{6602FBDD-61CA-413C-81FC-E7B2834CF6CF}" type="presParOf" srcId="{EEFDA3F5-DAC9-4F69-B624-9223AF552ACF}" destId="{E5C9F781-3BA8-4635-AEA0-DB7335B48EF9}" srcOrd="0" destOrd="0" presId="urn:microsoft.com/office/officeart/2005/8/layout/orgChart1"/>
    <dgm:cxn modelId="{1F566A37-F293-4F2E-B4CB-21FCA776461F}" type="presParOf" srcId="{E5C9F781-3BA8-4635-AEA0-DB7335B48EF9}" destId="{C82F1151-AF9D-434F-BEFB-F8A113DA35BD}" srcOrd="0" destOrd="0" presId="urn:microsoft.com/office/officeart/2005/8/layout/orgChart1"/>
    <dgm:cxn modelId="{C07F4D2A-2D8E-4428-B728-F2F331CCE777}" type="presParOf" srcId="{E5C9F781-3BA8-4635-AEA0-DB7335B48EF9}" destId="{7D4A9B8B-39A8-478E-8D6E-A5A0C8FA0CDE}" srcOrd="1" destOrd="0" presId="urn:microsoft.com/office/officeart/2005/8/layout/orgChart1"/>
    <dgm:cxn modelId="{89EE3631-C60C-4689-9686-764CDE59149D}" type="presParOf" srcId="{EEFDA3F5-DAC9-4F69-B624-9223AF552ACF}" destId="{83FC0AD5-9280-46F9-96E0-174AEEF0DB27}" srcOrd="1" destOrd="0" presId="urn:microsoft.com/office/officeart/2005/8/layout/orgChart1"/>
    <dgm:cxn modelId="{FDBEF852-C1D4-46BC-9918-8499F5F042B6}" type="presParOf" srcId="{EEFDA3F5-DAC9-4F69-B624-9223AF552ACF}" destId="{B23070D3-A7C2-4893-930C-E27FC0591832}" srcOrd="2" destOrd="0" presId="urn:microsoft.com/office/officeart/2005/8/layout/orgChart1"/>
    <dgm:cxn modelId="{3E5F12D8-27CA-4E0C-AAF3-8E1868C699ED}" type="presParOf" srcId="{B23070D3-A7C2-4893-930C-E27FC0591832}" destId="{4B38E3B8-8863-4D44-8049-D72E9E20014D}" srcOrd="0" destOrd="0" presId="urn:microsoft.com/office/officeart/2005/8/layout/orgChart1"/>
    <dgm:cxn modelId="{F2C2BF45-3E82-48C8-B757-E9D15164D559}" type="presParOf" srcId="{B23070D3-A7C2-4893-930C-E27FC0591832}" destId="{35CE6528-74EA-4CDC-A92F-B087F38EF8F3}" srcOrd="1" destOrd="0" presId="urn:microsoft.com/office/officeart/2005/8/layout/orgChart1"/>
    <dgm:cxn modelId="{CB92F366-103C-48A2-BE87-4F40D59DA5D6}" type="presParOf" srcId="{35CE6528-74EA-4CDC-A92F-B087F38EF8F3}" destId="{2239F0BF-92EA-46F9-A65B-6E1C8E1A2DEE}" srcOrd="0" destOrd="0" presId="urn:microsoft.com/office/officeart/2005/8/layout/orgChart1"/>
    <dgm:cxn modelId="{0961713C-FF76-4C1C-9B2B-058A027CA1A7}" type="presParOf" srcId="{2239F0BF-92EA-46F9-A65B-6E1C8E1A2DEE}" destId="{6651651D-D6BF-42B4-9FB6-573CD8875E2E}" srcOrd="0" destOrd="0" presId="urn:microsoft.com/office/officeart/2005/8/layout/orgChart1"/>
    <dgm:cxn modelId="{94B724B6-9258-43AC-9D81-E22045710563}" type="presParOf" srcId="{2239F0BF-92EA-46F9-A65B-6E1C8E1A2DEE}" destId="{E0A7ACD8-9434-457D-9889-2D8EAB90E797}" srcOrd="1" destOrd="0" presId="urn:microsoft.com/office/officeart/2005/8/layout/orgChart1"/>
    <dgm:cxn modelId="{269700F1-1315-4405-9F1E-E358D2706969}" type="presParOf" srcId="{35CE6528-74EA-4CDC-A92F-B087F38EF8F3}" destId="{501A7B94-7B9A-4CC2-9237-14B14FC8DA5B}" srcOrd="1" destOrd="0" presId="urn:microsoft.com/office/officeart/2005/8/layout/orgChart1"/>
    <dgm:cxn modelId="{ED1C39D1-2B20-49D1-812E-324F4A54BBA0}" type="presParOf" srcId="{35CE6528-74EA-4CDC-A92F-B087F38EF8F3}" destId="{1EA68D93-A8FC-4129-97C1-840D4ED778D7}" srcOrd="2" destOrd="0" presId="urn:microsoft.com/office/officeart/2005/8/layout/orgChart1"/>
    <dgm:cxn modelId="{C80D4778-1EBB-4EAE-B543-A0837342366E}" type="presParOf" srcId="{B23070D3-A7C2-4893-930C-E27FC0591832}" destId="{28EDECB1-76FD-4060-8A78-3C28E208CCE4}" srcOrd="2" destOrd="0" presId="urn:microsoft.com/office/officeart/2005/8/layout/orgChart1"/>
    <dgm:cxn modelId="{772A880E-39BC-4756-8556-020999E6DF56}" type="presParOf" srcId="{B23070D3-A7C2-4893-930C-E27FC0591832}" destId="{448B552F-1F18-4F24-98D4-4C3963842CA4}" srcOrd="3" destOrd="0" presId="urn:microsoft.com/office/officeart/2005/8/layout/orgChart1"/>
    <dgm:cxn modelId="{211332F8-6DB8-40D3-9EE6-C67EF39CCE52}" type="presParOf" srcId="{448B552F-1F18-4F24-98D4-4C3963842CA4}" destId="{B90633B2-E928-444D-AB37-48144CC53C33}" srcOrd="0" destOrd="0" presId="urn:microsoft.com/office/officeart/2005/8/layout/orgChart1"/>
    <dgm:cxn modelId="{900A88BC-B72A-4521-B92E-BCAB4814B561}" type="presParOf" srcId="{B90633B2-E928-444D-AB37-48144CC53C33}" destId="{DBE807B8-86D3-4048-BEF9-AE97F3E37D01}" srcOrd="0" destOrd="0" presId="urn:microsoft.com/office/officeart/2005/8/layout/orgChart1"/>
    <dgm:cxn modelId="{9BE3B31F-B286-4EE2-9E2A-559586D666F1}" type="presParOf" srcId="{B90633B2-E928-444D-AB37-48144CC53C33}" destId="{98F7C3B5-FAEA-4909-8A5D-10E6E2BEB50A}" srcOrd="1" destOrd="0" presId="urn:microsoft.com/office/officeart/2005/8/layout/orgChart1"/>
    <dgm:cxn modelId="{E3B48E74-308F-450D-849A-9DE2E40EA913}" type="presParOf" srcId="{448B552F-1F18-4F24-98D4-4C3963842CA4}" destId="{431D6C10-CB6E-41C9-BF18-E8BD09BB3113}" srcOrd="1" destOrd="0" presId="urn:microsoft.com/office/officeart/2005/8/layout/orgChart1"/>
    <dgm:cxn modelId="{9066F8B2-0592-4F11-8ADB-A7C95E5A2AF8}" type="presParOf" srcId="{448B552F-1F18-4F24-98D4-4C3963842CA4}" destId="{EB58CCFA-E7EC-4335-898D-42F9CA4977BA}" srcOrd="2" destOrd="0" presId="urn:microsoft.com/office/officeart/2005/8/layout/orgChart1"/>
    <dgm:cxn modelId="{21ADDC38-0763-44D3-A18F-644648BB3DDC}" type="presParOf" srcId="{3E9EFC0D-C9A1-4FC9-ABD8-86A4B0EF39D8}" destId="{19D33B61-4D62-48BB-B379-6CF59B9E6496}" srcOrd="2" destOrd="0" presId="urn:microsoft.com/office/officeart/2005/8/layout/orgChart1"/>
    <dgm:cxn modelId="{38BAF981-B4E2-4DE2-B8D3-8D2175E31B1E}" type="presParOf" srcId="{BFD91530-02A4-4016-BA9D-CEF98882A912}" destId="{5A4CBDF9-22B3-4DE3-ADFF-16BD001C3175}" srcOrd="2" destOrd="0" presId="urn:microsoft.com/office/officeart/2005/8/layout/orgChart1"/>
    <dgm:cxn modelId="{756BAE3D-27F6-4F71-A0AD-0F8637B8A562}" type="presParOf" srcId="{BFD91530-02A4-4016-BA9D-CEF98882A912}" destId="{446F0672-97F9-481A-954E-65BE93660B2B}" srcOrd="3" destOrd="0" presId="urn:microsoft.com/office/officeart/2005/8/layout/orgChart1"/>
    <dgm:cxn modelId="{16F05891-4B4C-4BE6-AB56-88053A0A6127}" type="presParOf" srcId="{446F0672-97F9-481A-954E-65BE93660B2B}" destId="{A8D2F6A1-325D-4708-B9BF-1A8A19DCDD54}" srcOrd="0" destOrd="0" presId="urn:microsoft.com/office/officeart/2005/8/layout/orgChart1"/>
    <dgm:cxn modelId="{C0600DB7-30DD-47D4-B16A-B4FF68D9E858}" type="presParOf" srcId="{A8D2F6A1-325D-4708-B9BF-1A8A19DCDD54}" destId="{8BC5BF30-921F-4F41-967F-D084BAFC0D64}" srcOrd="0" destOrd="0" presId="urn:microsoft.com/office/officeart/2005/8/layout/orgChart1"/>
    <dgm:cxn modelId="{27519E91-EEBC-4E62-B2C2-96C49B218EF7}" type="presParOf" srcId="{A8D2F6A1-325D-4708-B9BF-1A8A19DCDD54}" destId="{2F01A99C-E10E-40B2-98E5-EA1271BC49B5}" srcOrd="1" destOrd="0" presId="urn:microsoft.com/office/officeart/2005/8/layout/orgChart1"/>
    <dgm:cxn modelId="{A23E76FE-74A7-4A2B-9428-1CD98B35A776}" type="presParOf" srcId="{446F0672-97F9-481A-954E-65BE93660B2B}" destId="{C99883A6-7573-449E-B9B3-E142608A1C6A}" srcOrd="1" destOrd="0" presId="urn:microsoft.com/office/officeart/2005/8/layout/orgChart1"/>
    <dgm:cxn modelId="{F904586B-EFCC-436D-BFA4-A37989286BA5}" type="presParOf" srcId="{C99883A6-7573-449E-B9B3-E142608A1C6A}" destId="{EF3B8AF2-81A3-4493-9E13-276649C8D350}" srcOrd="0" destOrd="0" presId="urn:microsoft.com/office/officeart/2005/8/layout/orgChart1"/>
    <dgm:cxn modelId="{099A925E-43AD-4376-9B57-DF56B150D3E6}" type="presParOf" srcId="{C99883A6-7573-449E-B9B3-E142608A1C6A}" destId="{79DC9E06-51A6-4756-A24F-6A4E5B3D23D5}" srcOrd="1" destOrd="0" presId="urn:microsoft.com/office/officeart/2005/8/layout/orgChart1"/>
    <dgm:cxn modelId="{0626EEC0-987D-4DB4-9E00-576D57E33334}" type="presParOf" srcId="{79DC9E06-51A6-4756-A24F-6A4E5B3D23D5}" destId="{36E0BCA3-FD15-4547-A27D-B462B6ECEFD1}" srcOrd="0" destOrd="0" presId="urn:microsoft.com/office/officeart/2005/8/layout/orgChart1"/>
    <dgm:cxn modelId="{05915CB7-FD85-4407-98DD-302F4C59242F}" type="presParOf" srcId="{36E0BCA3-FD15-4547-A27D-B462B6ECEFD1}" destId="{6480D68B-0112-403B-A25B-C68DBE349356}" srcOrd="0" destOrd="0" presId="urn:microsoft.com/office/officeart/2005/8/layout/orgChart1"/>
    <dgm:cxn modelId="{C3283430-11A3-496A-A9BD-61C11427EB49}" type="presParOf" srcId="{36E0BCA3-FD15-4547-A27D-B462B6ECEFD1}" destId="{31162057-7AB4-4FD4-B826-D424F1AC3EBA}" srcOrd="1" destOrd="0" presId="urn:microsoft.com/office/officeart/2005/8/layout/orgChart1"/>
    <dgm:cxn modelId="{3A0371F3-19AA-44E1-BDFB-5B1FF1B42E63}" type="presParOf" srcId="{79DC9E06-51A6-4756-A24F-6A4E5B3D23D5}" destId="{7804E164-8ACB-4F22-B3A6-34CC0184C18D}" srcOrd="1" destOrd="0" presId="urn:microsoft.com/office/officeart/2005/8/layout/orgChart1"/>
    <dgm:cxn modelId="{AAE62E61-A74B-4494-BAEC-6FFE64A0EEE9}" type="presParOf" srcId="{7804E164-8ACB-4F22-B3A6-34CC0184C18D}" destId="{69FC1F39-15DB-489C-A722-79289899BF72}" srcOrd="0" destOrd="0" presId="urn:microsoft.com/office/officeart/2005/8/layout/orgChart1"/>
    <dgm:cxn modelId="{B884CA07-FE93-44EE-9DC2-1B49D791EE1E}" type="presParOf" srcId="{7804E164-8ACB-4F22-B3A6-34CC0184C18D}" destId="{EEE7C822-3745-43AA-AFE5-6FD371A4231A}" srcOrd="1" destOrd="0" presId="urn:microsoft.com/office/officeart/2005/8/layout/orgChart1"/>
    <dgm:cxn modelId="{53E84DEB-C112-4FEE-B482-64C25F0AF66B}" type="presParOf" srcId="{EEE7C822-3745-43AA-AFE5-6FD371A4231A}" destId="{5BBC2E1A-42C2-4544-9E11-75E4CBD236A1}" srcOrd="0" destOrd="0" presId="urn:microsoft.com/office/officeart/2005/8/layout/orgChart1"/>
    <dgm:cxn modelId="{DAE5FC72-90BF-4E88-AFCD-27375CD3BC01}" type="presParOf" srcId="{5BBC2E1A-42C2-4544-9E11-75E4CBD236A1}" destId="{F6DBB5D9-8341-4A68-8180-FC3BB3DE0CF5}" srcOrd="0" destOrd="0" presId="urn:microsoft.com/office/officeart/2005/8/layout/orgChart1"/>
    <dgm:cxn modelId="{8238A6A2-1CD3-448D-9721-E2EED952F68C}" type="presParOf" srcId="{5BBC2E1A-42C2-4544-9E11-75E4CBD236A1}" destId="{77653395-16CF-46EA-BB27-7C21A094B470}" srcOrd="1" destOrd="0" presId="urn:microsoft.com/office/officeart/2005/8/layout/orgChart1"/>
    <dgm:cxn modelId="{D734D384-9276-4D22-8732-84B331A32921}" type="presParOf" srcId="{EEE7C822-3745-43AA-AFE5-6FD371A4231A}" destId="{B51BB24F-4B75-46C1-9788-764856024CFA}" srcOrd="1" destOrd="0" presId="urn:microsoft.com/office/officeart/2005/8/layout/orgChart1"/>
    <dgm:cxn modelId="{A9BB08C1-D6F6-41FF-9732-3DC8D88A15B7}" type="presParOf" srcId="{EEE7C822-3745-43AA-AFE5-6FD371A4231A}" destId="{B13F58BB-77D1-434E-98CC-20859C4FD6A4}" srcOrd="2" destOrd="0" presId="urn:microsoft.com/office/officeart/2005/8/layout/orgChart1"/>
    <dgm:cxn modelId="{0D64CB37-05D7-47F4-BFE9-A2C580642FD4}" type="presParOf" srcId="{79DC9E06-51A6-4756-A24F-6A4E5B3D23D5}" destId="{77142AA5-B226-458F-9EBB-5660E0BC0F42}" srcOrd="2" destOrd="0" presId="urn:microsoft.com/office/officeart/2005/8/layout/orgChart1"/>
    <dgm:cxn modelId="{D0C30F25-8064-40CE-AB6A-1B9D43A1B90C}" type="presParOf" srcId="{446F0672-97F9-481A-954E-65BE93660B2B}" destId="{475BFBFF-13D3-4299-80AE-0B38D70EE028}" srcOrd="2" destOrd="0" presId="urn:microsoft.com/office/officeart/2005/8/layout/orgChart1"/>
    <dgm:cxn modelId="{8D9A7379-E160-413C-9DCD-3D409976F38D}" type="presParOf" srcId="{7441DBF6-8200-4500-BF04-DDB6D69C7116}" destId="{98831CE0-C2D1-44FB-B841-4EDD1ECA170F}" srcOrd="2" destOrd="0" presId="urn:microsoft.com/office/officeart/2005/8/layout/orgChar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341F658-40DB-4299-AF9D-FD89CED9D6D6}">
      <dsp:nvSpPr>
        <dsp:cNvPr id="0" name=""/>
        <dsp:cNvSpPr/>
      </dsp:nvSpPr>
      <dsp:spPr>
        <a:xfrm>
          <a:off x="4162" y="0"/>
          <a:ext cx="8516930" cy="259187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lvl="0" algn="ctr" defTabSz="1689100">
            <a:lnSpc>
              <a:spcPct val="90000"/>
            </a:lnSpc>
            <a:spcBef>
              <a:spcPct val="0"/>
            </a:spcBef>
            <a:spcAft>
              <a:spcPct val="35000"/>
            </a:spcAft>
          </a:pPr>
          <a:r>
            <a:rPr lang="en-ZA" sz="3800" kern="1200" dirty="0" smtClean="0"/>
            <a:t>Slide 1. Identification of the key Departments/Agencies that contribute to the accomplishment of the </a:t>
          </a:r>
          <a:r>
            <a:rPr lang="en-ZA" sz="3800" kern="1200" dirty="0" err="1" smtClean="0"/>
            <a:t>CIRDA</a:t>
          </a:r>
          <a:r>
            <a:rPr lang="en-ZA" sz="3800" kern="1200" dirty="0" smtClean="0"/>
            <a:t> objectives</a:t>
          </a:r>
          <a:endParaRPr lang="en-ZA" sz="3800" kern="1200" dirty="0"/>
        </a:p>
      </dsp:txBody>
      <dsp:txXfrm>
        <a:off x="4162" y="0"/>
        <a:ext cx="8516930" cy="2591876"/>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341F658-40DB-4299-AF9D-FD89CED9D6D6}">
      <dsp:nvSpPr>
        <dsp:cNvPr id="0" name=""/>
        <dsp:cNvSpPr/>
      </dsp:nvSpPr>
      <dsp:spPr>
        <a:xfrm>
          <a:off x="1937" y="419023"/>
          <a:ext cx="4131488" cy="247889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ZA" sz="2600" kern="1200" dirty="0" smtClean="0"/>
            <a:t>Slide 1. Identification of the key Departments/Agencies that contribute to the accomplishment of the </a:t>
          </a:r>
          <a:r>
            <a:rPr lang="en-ZA" sz="2600" kern="1200" dirty="0" err="1" smtClean="0"/>
            <a:t>CIRDA</a:t>
          </a:r>
          <a:r>
            <a:rPr lang="en-ZA" sz="2600" kern="1200" dirty="0" smtClean="0"/>
            <a:t> objectives</a:t>
          </a:r>
          <a:endParaRPr lang="en-ZA" sz="2600" kern="1200" dirty="0"/>
        </a:p>
      </dsp:txBody>
      <dsp:txXfrm>
        <a:off x="1937" y="419023"/>
        <a:ext cx="4131488" cy="2478893"/>
      </dsp:txXfrm>
    </dsp:sp>
    <dsp:sp modelId="{4302FB05-FD32-41A5-B6CE-5C286CD5785E}">
      <dsp:nvSpPr>
        <dsp:cNvPr id="0" name=""/>
        <dsp:cNvSpPr/>
      </dsp:nvSpPr>
      <dsp:spPr>
        <a:xfrm>
          <a:off x="4546574" y="1146165"/>
          <a:ext cx="875875" cy="102460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en-ZA" sz="2100" kern="1200"/>
        </a:p>
      </dsp:txBody>
      <dsp:txXfrm>
        <a:off x="4546574" y="1146165"/>
        <a:ext cx="875875" cy="1024609"/>
      </dsp:txXfrm>
    </dsp:sp>
    <dsp:sp modelId="{78DA5BDB-C710-41D3-B161-FDF0E829BA16}">
      <dsp:nvSpPr>
        <dsp:cNvPr id="0" name=""/>
        <dsp:cNvSpPr/>
      </dsp:nvSpPr>
      <dsp:spPr>
        <a:xfrm>
          <a:off x="5786021" y="419023"/>
          <a:ext cx="4131488" cy="247889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ZA" sz="2600" kern="1200" dirty="0" smtClean="0"/>
            <a:t>Slide 2. High </a:t>
          </a:r>
          <a:r>
            <a:rPr lang="en-ZA" sz="2600" kern="1200" dirty="0" smtClean="0"/>
            <a:t>level </a:t>
          </a:r>
          <a:r>
            <a:rPr lang="en-ZA" sz="2600" kern="1200" dirty="0" smtClean="0"/>
            <a:t>contribution </a:t>
          </a:r>
          <a:r>
            <a:rPr lang="en-ZA" sz="2600" kern="1200" dirty="0" smtClean="0"/>
            <a:t>of each of the key Departments/Agencies </a:t>
          </a:r>
          <a:r>
            <a:rPr lang="en-ZA" sz="2600" kern="1200" dirty="0" smtClean="0"/>
            <a:t>to accomplishment of the </a:t>
          </a:r>
          <a:r>
            <a:rPr lang="en-ZA" sz="2600" kern="1200" dirty="0" err="1" smtClean="0"/>
            <a:t>CIRDA</a:t>
          </a:r>
          <a:r>
            <a:rPr lang="en-ZA" sz="2600" kern="1200" dirty="0" smtClean="0"/>
            <a:t> objectives</a:t>
          </a:r>
          <a:endParaRPr lang="en-ZA" sz="2600" kern="1200" dirty="0"/>
        </a:p>
      </dsp:txBody>
      <dsp:txXfrm>
        <a:off x="5786021" y="419023"/>
        <a:ext cx="4131488" cy="2478893"/>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341F658-40DB-4299-AF9D-FD89CED9D6D6}">
      <dsp:nvSpPr>
        <dsp:cNvPr id="0" name=""/>
        <dsp:cNvSpPr/>
      </dsp:nvSpPr>
      <dsp:spPr>
        <a:xfrm>
          <a:off x="8718" y="766800"/>
          <a:ext cx="2605792" cy="178333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ZA" sz="1800" kern="1200" dirty="0" smtClean="0"/>
            <a:t>Slide 1. Identification </a:t>
          </a:r>
          <a:r>
            <a:rPr lang="en-ZA" sz="1800" kern="1200" dirty="0" smtClean="0"/>
            <a:t>of the key </a:t>
          </a:r>
          <a:r>
            <a:rPr lang="en-ZA" sz="1800" kern="1200" dirty="0" smtClean="0"/>
            <a:t>Departments/Agencies that contribute to the accomplishment of the </a:t>
          </a:r>
          <a:r>
            <a:rPr lang="en-ZA" sz="1800" kern="1200" dirty="0" err="1" smtClean="0"/>
            <a:t>CIRDA</a:t>
          </a:r>
          <a:r>
            <a:rPr lang="en-ZA" sz="1800" kern="1200" dirty="0" smtClean="0"/>
            <a:t> objectives</a:t>
          </a:r>
          <a:endParaRPr lang="en-ZA" sz="1800" kern="1200" dirty="0"/>
        </a:p>
      </dsp:txBody>
      <dsp:txXfrm>
        <a:off x="8718" y="766800"/>
        <a:ext cx="2605792" cy="1783339"/>
      </dsp:txXfrm>
    </dsp:sp>
    <dsp:sp modelId="{4302FB05-FD32-41A5-B6CE-5C286CD5785E}">
      <dsp:nvSpPr>
        <dsp:cNvPr id="0" name=""/>
        <dsp:cNvSpPr/>
      </dsp:nvSpPr>
      <dsp:spPr>
        <a:xfrm>
          <a:off x="2875089" y="1335352"/>
          <a:ext cx="552427" cy="64623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ZA" sz="1400" kern="1200"/>
        </a:p>
      </dsp:txBody>
      <dsp:txXfrm>
        <a:off x="2875089" y="1335352"/>
        <a:ext cx="552427" cy="646236"/>
      </dsp:txXfrm>
    </dsp:sp>
    <dsp:sp modelId="{78DA5BDB-C710-41D3-B161-FDF0E829BA16}">
      <dsp:nvSpPr>
        <dsp:cNvPr id="0" name=""/>
        <dsp:cNvSpPr/>
      </dsp:nvSpPr>
      <dsp:spPr>
        <a:xfrm>
          <a:off x="3656827" y="766800"/>
          <a:ext cx="2605792" cy="178333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ZA" sz="1800" kern="1200" dirty="0" smtClean="0"/>
            <a:t>Slide 2. High level contribution of each of the key Departments/Agencies to accomplishment of the </a:t>
          </a:r>
          <a:r>
            <a:rPr lang="en-ZA" sz="1800" kern="1200" dirty="0" err="1" smtClean="0"/>
            <a:t>CIRDA</a:t>
          </a:r>
          <a:r>
            <a:rPr lang="en-ZA" sz="1800" kern="1200" dirty="0" smtClean="0"/>
            <a:t> objectives</a:t>
          </a:r>
          <a:endParaRPr lang="en-ZA" sz="1800" kern="1200" dirty="0"/>
        </a:p>
      </dsp:txBody>
      <dsp:txXfrm>
        <a:off x="3656827" y="766800"/>
        <a:ext cx="2605792" cy="1783339"/>
      </dsp:txXfrm>
    </dsp:sp>
    <dsp:sp modelId="{32DC4B53-A4CB-4AA5-872C-5C02FCB631A8}">
      <dsp:nvSpPr>
        <dsp:cNvPr id="0" name=""/>
        <dsp:cNvSpPr/>
      </dsp:nvSpPr>
      <dsp:spPr>
        <a:xfrm>
          <a:off x="6523198" y="1335352"/>
          <a:ext cx="552427" cy="64623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ZA" sz="1400" kern="1200"/>
        </a:p>
      </dsp:txBody>
      <dsp:txXfrm>
        <a:off x="6523198" y="1335352"/>
        <a:ext cx="552427" cy="646236"/>
      </dsp:txXfrm>
    </dsp:sp>
    <dsp:sp modelId="{C5D7811E-F59E-4E69-8CB4-F0E3A543338B}">
      <dsp:nvSpPr>
        <dsp:cNvPr id="0" name=""/>
        <dsp:cNvSpPr/>
      </dsp:nvSpPr>
      <dsp:spPr>
        <a:xfrm>
          <a:off x="7304936" y="766800"/>
          <a:ext cx="2605792" cy="178333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ZA" sz="1800" kern="1200" dirty="0" smtClean="0"/>
            <a:t>Slide 3. What </a:t>
          </a:r>
          <a:r>
            <a:rPr lang="en-ZA" sz="1800" kern="1200" dirty="0" smtClean="0"/>
            <a:t>is the social / economic </a:t>
          </a:r>
          <a:r>
            <a:rPr lang="en-ZA" sz="1800" kern="1200" dirty="0" smtClean="0"/>
            <a:t>value </a:t>
          </a:r>
          <a:r>
            <a:rPr lang="en-ZA" sz="1800" kern="1200" dirty="0" smtClean="0"/>
            <a:t>of these </a:t>
          </a:r>
          <a:r>
            <a:rPr lang="en-ZA" sz="1800" kern="1200" dirty="0" smtClean="0"/>
            <a:t>high level contributions by these Departments/Agencies</a:t>
          </a:r>
          <a:endParaRPr lang="en-ZA" sz="1800" kern="1200" dirty="0"/>
        </a:p>
      </dsp:txBody>
      <dsp:txXfrm>
        <a:off x="7304936" y="766800"/>
        <a:ext cx="2605792" cy="1783339"/>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9FC1F39-15DB-489C-A722-79289899BF72}">
      <dsp:nvSpPr>
        <dsp:cNvPr id="0" name=""/>
        <dsp:cNvSpPr/>
      </dsp:nvSpPr>
      <dsp:spPr>
        <a:xfrm>
          <a:off x="2558526" y="2981416"/>
          <a:ext cx="169048" cy="518415"/>
        </a:xfrm>
        <a:custGeom>
          <a:avLst/>
          <a:gdLst/>
          <a:ahLst/>
          <a:cxnLst/>
          <a:rect l="0" t="0" r="0" b="0"/>
          <a:pathLst>
            <a:path>
              <a:moveTo>
                <a:pt x="0" y="0"/>
              </a:moveTo>
              <a:lnTo>
                <a:pt x="0" y="518415"/>
              </a:lnTo>
              <a:lnTo>
                <a:pt x="169048" y="51841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F3B8AF2-81A3-4493-9E13-276649C8D350}">
      <dsp:nvSpPr>
        <dsp:cNvPr id="0" name=""/>
        <dsp:cNvSpPr/>
      </dsp:nvSpPr>
      <dsp:spPr>
        <a:xfrm>
          <a:off x="2963602" y="2181253"/>
          <a:ext cx="91440" cy="236667"/>
        </a:xfrm>
        <a:custGeom>
          <a:avLst/>
          <a:gdLst/>
          <a:ahLst/>
          <a:cxnLst/>
          <a:rect l="0" t="0" r="0" b="0"/>
          <a:pathLst>
            <a:path>
              <a:moveTo>
                <a:pt x="45720" y="0"/>
              </a:moveTo>
              <a:lnTo>
                <a:pt x="45720" y="236667"/>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A4CBDF9-22B3-4DE3-ADFF-16BD001C3175}">
      <dsp:nvSpPr>
        <dsp:cNvPr id="0" name=""/>
        <dsp:cNvSpPr/>
      </dsp:nvSpPr>
      <dsp:spPr>
        <a:xfrm>
          <a:off x="2127452" y="1381090"/>
          <a:ext cx="881869" cy="236667"/>
        </a:xfrm>
        <a:custGeom>
          <a:avLst/>
          <a:gdLst/>
          <a:ahLst/>
          <a:cxnLst/>
          <a:rect l="0" t="0" r="0" b="0"/>
          <a:pathLst>
            <a:path>
              <a:moveTo>
                <a:pt x="0" y="0"/>
              </a:moveTo>
              <a:lnTo>
                <a:pt x="0" y="118333"/>
              </a:lnTo>
              <a:lnTo>
                <a:pt x="881869" y="118333"/>
              </a:lnTo>
              <a:lnTo>
                <a:pt x="881869" y="23666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8EDECB1-76FD-4060-8A78-3C28E208CCE4}">
      <dsp:nvSpPr>
        <dsp:cNvPr id="0" name=""/>
        <dsp:cNvSpPr/>
      </dsp:nvSpPr>
      <dsp:spPr>
        <a:xfrm>
          <a:off x="1245582" y="2981416"/>
          <a:ext cx="118333" cy="518415"/>
        </a:xfrm>
        <a:custGeom>
          <a:avLst/>
          <a:gdLst/>
          <a:ahLst/>
          <a:cxnLst/>
          <a:rect l="0" t="0" r="0" b="0"/>
          <a:pathLst>
            <a:path>
              <a:moveTo>
                <a:pt x="0" y="0"/>
              </a:moveTo>
              <a:lnTo>
                <a:pt x="0" y="518415"/>
              </a:lnTo>
              <a:lnTo>
                <a:pt x="118333" y="51841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B38E3B8-8863-4D44-8049-D72E9E20014D}">
      <dsp:nvSpPr>
        <dsp:cNvPr id="0" name=""/>
        <dsp:cNvSpPr/>
      </dsp:nvSpPr>
      <dsp:spPr>
        <a:xfrm>
          <a:off x="1127248" y="2981416"/>
          <a:ext cx="118333" cy="518415"/>
        </a:xfrm>
        <a:custGeom>
          <a:avLst/>
          <a:gdLst/>
          <a:ahLst/>
          <a:cxnLst/>
          <a:rect l="0" t="0" r="0" b="0"/>
          <a:pathLst>
            <a:path>
              <a:moveTo>
                <a:pt x="118333" y="0"/>
              </a:moveTo>
              <a:lnTo>
                <a:pt x="118333" y="518415"/>
              </a:lnTo>
              <a:lnTo>
                <a:pt x="0" y="51841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D7C25EA-772A-4005-AAD5-E1EB88B2832D}">
      <dsp:nvSpPr>
        <dsp:cNvPr id="0" name=""/>
        <dsp:cNvSpPr/>
      </dsp:nvSpPr>
      <dsp:spPr>
        <a:xfrm>
          <a:off x="1199862" y="2181253"/>
          <a:ext cx="91440" cy="236667"/>
        </a:xfrm>
        <a:custGeom>
          <a:avLst/>
          <a:gdLst/>
          <a:ahLst/>
          <a:cxnLst/>
          <a:rect l="0" t="0" r="0" b="0"/>
          <a:pathLst>
            <a:path>
              <a:moveTo>
                <a:pt x="45720" y="0"/>
              </a:moveTo>
              <a:lnTo>
                <a:pt x="45720" y="236667"/>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AAFAC77-6729-4BD6-81D9-ECACC902B533}">
      <dsp:nvSpPr>
        <dsp:cNvPr id="0" name=""/>
        <dsp:cNvSpPr/>
      </dsp:nvSpPr>
      <dsp:spPr>
        <a:xfrm>
          <a:off x="1245582" y="1381090"/>
          <a:ext cx="881869" cy="236667"/>
        </a:xfrm>
        <a:custGeom>
          <a:avLst/>
          <a:gdLst/>
          <a:ahLst/>
          <a:cxnLst/>
          <a:rect l="0" t="0" r="0" b="0"/>
          <a:pathLst>
            <a:path>
              <a:moveTo>
                <a:pt x="881869" y="0"/>
              </a:moveTo>
              <a:lnTo>
                <a:pt x="881869" y="118333"/>
              </a:lnTo>
              <a:lnTo>
                <a:pt x="0" y="118333"/>
              </a:lnTo>
              <a:lnTo>
                <a:pt x="0" y="23666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C463BB5-96DC-45A6-A160-983AA3230B0F}">
      <dsp:nvSpPr>
        <dsp:cNvPr id="0" name=""/>
        <dsp:cNvSpPr/>
      </dsp:nvSpPr>
      <dsp:spPr>
        <a:xfrm>
          <a:off x="1563957" y="817595"/>
          <a:ext cx="1126990" cy="56349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ZA" sz="1700" kern="1200" dirty="0" smtClean="0"/>
            <a:t>President</a:t>
          </a:r>
          <a:endParaRPr lang="en-ZA" sz="1700" kern="1200" dirty="0"/>
        </a:p>
      </dsp:txBody>
      <dsp:txXfrm>
        <a:off x="1563957" y="817595"/>
        <a:ext cx="1126990" cy="563495"/>
      </dsp:txXfrm>
    </dsp:sp>
    <dsp:sp modelId="{94FDF165-76B7-4937-83C5-143EB19025E9}">
      <dsp:nvSpPr>
        <dsp:cNvPr id="0" name=""/>
        <dsp:cNvSpPr/>
      </dsp:nvSpPr>
      <dsp:spPr>
        <a:xfrm>
          <a:off x="682087" y="1617758"/>
          <a:ext cx="1126990" cy="56349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ZA" sz="1700" kern="1200" dirty="0" smtClean="0"/>
            <a:t>Minister 1</a:t>
          </a:r>
          <a:endParaRPr lang="en-ZA" sz="1700" kern="1200" dirty="0"/>
        </a:p>
      </dsp:txBody>
      <dsp:txXfrm>
        <a:off x="682087" y="1617758"/>
        <a:ext cx="1126990" cy="563495"/>
      </dsp:txXfrm>
    </dsp:sp>
    <dsp:sp modelId="{C82F1151-AF9D-434F-BEFB-F8A113DA35BD}">
      <dsp:nvSpPr>
        <dsp:cNvPr id="0" name=""/>
        <dsp:cNvSpPr/>
      </dsp:nvSpPr>
      <dsp:spPr>
        <a:xfrm>
          <a:off x="682087" y="2417921"/>
          <a:ext cx="1126990" cy="56349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ZA" sz="1700" kern="1200" dirty="0" smtClean="0"/>
            <a:t>Department</a:t>
          </a:r>
          <a:endParaRPr lang="en-ZA" sz="1700" kern="1200" dirty="0"/>
        </a:p>
      </dsp:txBody>
      <dsp:txXfrm>
        <a:off x="682087" y="2417921"/>
        <a:ext cx="1126990" cy="563495"/>
      </dsp:txXfrm>
    </dsp:sp>
    <dsp:sp modelId="{6651651D-D6BF-42B4-9FB6-573CD8875E2E}">
      <dsp:nvSpPr>
        <dsp:cNvPr id="0" name=""/>
        <dsp:cNvSpPr/>
      </dsp:nvSpPr>
      <dsp:spPr>
        <a:xfrm>
          <a:off x="258" y="3218084"/>
          <a:ext cx="1126990" cy="56349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ZA" sz="1700" kern="1200" dirty="0" smtClean="0"/>
            <a:t>Met Service</a:t>
          </a:r>
          <a:endParaRPr lang="en-ZA" sz="1700" kern="1200" dirty="0"/>
        </a:p>
      </dsp:txBody>
      <dsp:txXfrm>
        <a:off x="258" y="3218084"/>
        <a:ext cx="1126990" cy="563495"/>
      </dsp:txXfrm>
    </dsp:sp>
    <dsp:sp modelId="{DBE807B8-86D3-4048-BEF9-AE97F3E37D01}">
      <dsp:nvSpPr>
        <dsp:cNvPr id="0" name=""/>
        <dsp:cNvSpPr/>
      </dsp:nvSpPr>
      <dsp:spPr>
        <a:xfrm>
          <a:off x="1363916" y="3218084"/>
          <a:ext cx="1126990" cy="56349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ZA" sz="1700" kern="1200" dirty="0" smtClean="0"/>
            <a:t>Hydro Service</a:t>
          </a:r>
          <a:endParaRPr lang="en-ZA" sz="1700" kern="1200" dirty="0"/>
        </a:p>
      </dsp:txBody>
      <dsp:txXfrm>
        <a:off x="1363916" y="3218084"/>
        <a:ext cx="1126990" cy="563495"/>
      </dsp:txXfrm>
    </dsp:sp>
    <dsp:sp modelId="{8BC5BF30-921F-4F41-967F-D084BAFC0D64}">
      <dsp:nvSpPr>
        <dsp:cNvPr id="0" name=""/>
        <dsp:cNvSpPr/>
      </dsp:nvSpPr>
      <dsp:spPr>
        <a:xfrm>
          <a:off x="2445827" y="1617758"/>
          <a:ext cx="1126990" cy="56349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ZA" sz="1700" kern="1200" smtClean="0"/>
            <a:t>Minister </a:t>
          </a:r>
          <a:r>
            <a:rPr lang="en-ZA" sz="1700" kern="1200" dirty="0" smtClean="0"/>
            <a:t>2</a:t>
          </a:r>
          <a:endParaRPr lang="en-ZA" sz="1700" kern="1200" dirty="0"/>
        </a:p>
      </dsp:txBody>
      <dsp:txXfrm>
        <a:off x="2445827" y="1617758"/>
        <a:ext cx="1126990" cy="563495"/>
      </dsp:txXfrm>
    </dsp:sp>
    <dsp:sp modelId="{6480D68B-0112-403B-A25B-C68DBE349356}">
      <dsp:nvSpPr>
        <dsp:cNvPr id="0" name=""/>
        <dsp:cNvSpPr/>
      </dsp:nvSpPr>
      <dsp:spPr>
        <a:xfrm>
          <a:off x="2445827" y="2417921"/>
          <a:ext cx="1126990" cy="56349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ZA" sz="1700" kern="1200" dirty="0" smtClean="0"/>
            <a:t>Department</a:t>
          </a:r>
          <a:endParaRPr lang="en-ZA" sz="1700" kern="1200" dirty="0"/>
        </a:p>
      </dsp:txBody>
      <dsp:txXfrm>
        <a:off x="2445827" y="2417921"/>
        <a:ext cx="1126990" cy="563495"/>
      </dsp:txXfrm>
    </dsp:sp>
    <dsp:sp modelId="{F6DBB5D9-8341-4A68-8180-FC3BB3DE0CF5}">
      <dsp:nvSpPr>
        <dsp:cNvPr id="0" name=""/>
        <dsp:cNvSpPr/>
      </dsp:nvSpPr>
      <dsp:spPr>
        <a:xfrm>
          <a:off x="2727575" y="3218084"/>
          <a:ext cx="1126990" cy="56349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ZA" sz="1700" kern="1200" smtClean="0"/>
            <a:t>Disaster Mangement</a:t>
          </a:r>
          <a:endParaRPr lang="en-ZA" sz="1700" kern="1200" dirty="0"/>
        </a:p>
      </dsp:txBody>
      <dsp:txXfrm>
        <a:off x="2727575" y="3218084"/>
        <a:ext cx="1126990" cy="563495"/>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88D01F-2261-4CDD-9D89-EB7E0BC616F4}" type="datetimeFigureOut">
              <a:rPr lang="en-ZA" smtClean="0"/>
              <a:pPr/>
              <a:t>2015/08/14</a:t>
            </a:fld>
            <a:endParaRPr lang="en-Z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1C9A8C-CA82-41C9-AA9C-5938482EE3CE}" type="slidenum">
              <a:rPr lang="en-ZA" smtClean="0"/>
              <a:pPr/>
              <a:t>‹#›</a:t>
            </a:fld>
            <a:endParaRPr lang="en-ZA"/>
          </a:p>
        </p:txBody>
      </p:sp>
    </p:spTree>
    <p:extLst>
      <p:ext uri="{BB962C8B-B14F-4D97-AF65-F5344CB8AC3E}">
        <p14:creationId xmlns:p14="http://schemas.microsoft.com/office/powerpoint/2010/main" xmlns="" val="14552605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Instructions: Complete items in </a:t>
            </a:r>
            <a:r>
              <a:rPr lang="en-US" i="1" dirty="0" smtClean="0">
                <a:solidFill>
                  <a:srgbClr val="FF0000"/>
                </a:solidFill>
              </a:rPr>
              <a:t>red</a:t>
            </a:r>
            <a:r>
              <a:rPr lang="en-US" i="1" baseline="0" dirty="0" smtClean="0">
                <a:solidFill>
                  <a:srgbClr val="FF0000"/>
                </a:solidFill>
              </a:rPr>
              <a:t> italics</a:t>
            </a:r>
            <a:endParaRPr lang="en-US" i="1" dirty="0">
              <a:solidFill>
                <a:srgbClr val="FF0000"/>
              </a:solidFill>
            </a:endParaRPr>
          </a:p>
        </p:txBody>
      </p:sp>
      <p:sp>
        <p:nvSpPr>
          <p:cNvPr id="4" name="Slide Number Placeholder 3"/>
          <p:cNvSpPr>
            <a:spLocks noGrp="1"/>
          </p:cNvSpPr>
          <p:nvPr>
            <p:ph type="sldNum" sz="quarter" idx="10"/>
          </p:nvPr>
        </p:nvSpPr>
        <p:spPr/>
        <p:txBody>
          <a:bodyPr/>
          <a:lstStyle/>
          <a:p>
            <a:fld id="{AD1C9A8C-CA82-41C9-AA9C-5938482EE3CE}" type="slidenum">
              <a:rPr lang="en-ZA" smtClean="0"/>
              <a:pPr/>
              <a:t>1</a:t>
            </a:fld>
            <a:endParaRPr lang="en-Z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D1C9A8C-CA82-41C9-AA9C-5938482EE3CE}" type="slidenum">
              <a:rPr lang="en-ZA" smtClean="0"/>
              <a:pPr/>
              <a:t>2</a:t>
            </a:fld>
            <a:endParaRPr lang="en-Z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lnSpc>
                <a:spcPct val="150000"/>
              </a:lnSpc>
              <a:buFontTx/>
              <a:buAutoNum type="arabicPeriod"/>
            </a:pPr>
            <a:r>
              <a:rPr lang="en-ZA" dirty="0" smtClean="0"/>
              <a:t>This slide and the two that follow are intended to help you make </a:t>
            </a:r>
            <a:r>
              <a:rPr lang="en-ZA" u="sng" dirty="0" smtClean="0"/>
              <a:t>three slides </a:t>
            </a:r>
            <a:r>
              <a:rPr lang="en-ZA" u="sng" dirty="0" smtClean="0"/>
              <a:t>per Department/Agency</a:t>
            </a:r>
            <a:r>
              <a:rPr lang="en-ZA" dirty="0" smtClean="0"/>
              <a:t>. </a:t>
            </a:r>
          </a:p>
          <a:p>
            <a:pPr marL="228600" indent="-228600">
              <a:lnSpc>
                <a:spcPct val="150000"/>
              </a:lnSpc>
              <a:buAutoNum type="arabicPeriod"/>
            </a:pPr>
            <a:r>
              <a:rPr lang="en-ZA" baseline="0" dirty="0" smtClean="0"/>
              <a:t>This effort will result in a stack</a:t>
            </a:r>
            <a:r>
              <a:rPr lang="en-ZA" dirty="0" smtClean="0"/>
              <a:t> of slides that cover your nation’s</a:t>
            </a:r>
            <a:r>
              <a:rPr lang="en-ZA" baseline="0" dirty="0" smtClean="0"/>
              <a:t> government agencies that are relevant to the accomplishing the objectives of the </a:t>
            </a:r>
            <a:r>
              <a:rPr lang="en-ZA" baseline="0" dirty="0" err="1" smtClean="0"/>
              <a:t>CIRDA</a:t>
            </a:r>
            <a:r>
              <a:rPr lang="en-ZA" baseline="0" dirty="0" smtClean="0"/>
              <a:t> program. You should have contacts in all these agencies. E.g., National Meteorological Service, Ministry of the Environment, Ministry of Agriculture/Ag Met Extension Program, Ministry of Water, Ministry of Emergency Management.</a:t>
            </a:r>
          </a:p>
          <a:p>
            <a:pPr marL="228600" indent="-228600">
              <a:lnSpc>
                <a:spcPct val="150000"/>
              </a:lnSpc>
              <a:buAutoNum type="arabicPeriod"/>
            </a:pPr>
            <a:r>
              <a:rPr lang="en-ZA" dirty="0" smtClean="0"/>
              <a:t>Do NOT make the slides too detailed. Focus on high-level, big-picture items.</a:t>
            </a:r>
            <a:endParaRPr lang="en-ZA" baseline="0" dirty="0" smtClean="0"/>
          </a:p>
          <a:p>
            <a:pPr marL="228600" indent="-228600">
              <a:buAutoNum type="arabicPeriod"/>
            </a:pPr>
            <a:endParaRPr lang="en-ZA" dirty="0"/>
          </a:p>
        </p:txBody>
      </p:sp>
      <p:sp>
        <p:nvSpPr>
          <p:cNvPr id="4" name="Slide Number Placeholder 3"/>
          <p:cNvSpPr>
            <a:spLocks noGrp="1"/>
          </p:cNvSpPr>
          <p:nvPr>
            <p:ph type="sldNum" sz="quarter" idx="10"/>
          </p:nvPr>
        </p:nvSpPr>
        <p:spPr/>
        <p:txBody>
          <a:bodyPr/>
          <a:lstStyle/>
          <a:p>
            <a:fld id="{AD1C9A8C-CA82-41C9-AA9C-5938482EE3CE}" type="slidenum">
              <a:rPr lang="en-ZA" smtClean="0"/>
              <a:pPr/>
              <a:t>4</a:t>
            </a:fld>
            <a:endParaRPr lang="en-ZA"/>
          </a:p>
        </p:txBody>
      </p:sp>
    </p:spTree>
    <p:extLst>
      <p:ext uri="{BB962C8B-B14F-4D97-AF65-F5344CB8AC3E}">
        <p14:creationId xmlns:p14="http://schemas.microsoft.com/office/powerpoint/2010/main" xmlns="" val="3759012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indent="-228600" algn="l" defTabSz="914400" rtl="0" eaLnBrk="1" fontAlgn="auto" latinLnBrk="0" hangingPunct="1">
              <a:lnSpc>
                <a:spcPct val="100000"/>
              </a:lnSpc>
              <a:spcBef>
                <a:spcPts val="0"/>
              </a:spcBef>
              <a:spcAft>
                <a:spcPts val="0"/>
              </a:spcAft>
              <a:buClrTx/>
              <a:buSzTx/>
              <a:buFontTx/>
              <a:buNone/>
              <a:tabLst/>
              <a:defRPr/>
            </a:pPr>
            <a:r>
              <a:rPr lang="en-ZA" baseline="0" dirty="0" smtClean="0"/>
              <a:t>This should be a list of agencies (see previous slide) followed by a (brief) listing of the major contributions of services, technology, or other resources they have provided or will provide to the </a:t>
            </a:r>
            <a:r>
              <a:rPr lang="en-ZA" baseline="0" dirty="0" err="1" smtClean="0"/>
              <a:t>CiRDA</a:t>
            </a:r>
            <a:r>
              <a:rPr lang="en-ZA" baseline="0" dirty="0" smtClean="0"/>
              <a:t> program. Don’t try to list everything, just the major or unique resources – people, data and information products, funds, equipment, facilities, etc... </a:t>
            </a:r>
            <a:endParaRPr lang="en-ZA" sz="1200" b="1" i="1" dirty="0" smtClean="0">
              <a:solidFill>
                <a:srgbClr val="FF0000"/>
              </a:solidFill>
            </a:endParaRPr>
          </a:p>
          <a:p>
            <a:pPr marL="228600" indent="-228600">
              <a:buAutoNum type="arabicPeriod"/>
            </a:pPr>
            <a:endParaRPr lang="en-ZA" baseline="0" dirty="0" smtClean="0"/>
          </a:p>
          <a:p>
            <a:pPr marL="228600" indent="-228600">
              <a:buAutoNum type="arabicPeriod"/>
            </a:pPr>
            <a:endParaRPr lang="en-ZA" dirty="0"/>
          </a:p>
        </p:txBody>
      </p:sp>
      <p:sp>
        <p:nvSpPr>
          <p:cNvPr id="4" name="Slide Number Placeholder 3"/>
          <p:cNvSpPr>
            <a:spLocks noGrp="1"/>
          </p:cNvSpPr>
          <p:nvPr>
            <p:ph type="sldNum" sz="quarter" idx="10"/>
          </p:nvPr>
        </p:nvSpPr>
        <p:spPr/>
        <p:txBody>
          <a:bodyPr/>
          <a:lstStyle/>
          <a:p>
            <a:fld id="{AD1C9A8C-CA82-41C9-AA9C-5938482EE3CE}" type="slidenum">
              <a:rPr lang="en-ZA" smtClean="0"/>
              <a:pPr/>
              <a:t>5</a:t>
            </a:fld>
            <a:endParaRPr lang="en-ZA"/>
          </a:p>
        </p:txBody>
      </p:sp>
    </p:spTree>
    <p:extLst>
      <p:ext uri="{BB962C8B-B14F-4D97-AF65-F5344CB8AC3E}">
        <p14:creationId xmlns:p14="http://schemas.microsoft.com/office/powerpoint/2010/main" xmlns="" val="3759012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lnSpc>
                <a:spcPct val="150000"/>
              </a:lnSpc>
              <a:buNone/>
            </a:pPr>
            <a:r>
              <a:rPr lang="en-ZA" baseline="0" dirty="0" smtClean="0"/>
              <a:t>This adds a third box to two required by the previous two slides.  The goal is to understand the relative importance of the contributions each agency, as detailed on the previous slide, are to the accomplishment of the </a:t>
            </a:r>
            <a:r>
              <a:rPr lang="en-ZA" baseline="0" dirty="0" err="1" smtClean="0"/>
              <a:t>CIRDA</a:t>
            </a:r>
            <a:r>
              <a:rPr lang="en-ZA" baseline="0" dirty="0" smtClean="0"/>
              <a:t> objectives for your nation. For example, the </a:t>
            </a:r>
            <a:r>
              <a:rPr lang="en-ZA" baseline="0" dirty="0" err="1" smtClean="0"/>
              <a:t>ag-climatological</a:t>
            </a:r>
            <a:r>
              <a:rPr lang="en-ZA" baseline="0" dirty="0" smtClean="0"/>
              <a:t> services provided by the Ministry of Agriculture may be judged to be of “very high value” while the data provided by the Ministry of Power may be of relatively “low value” to the accomplishment of those objectives. In judging value, “impact” is an the most important measure.</a:t>
            </a:r>
            <a:endParaRPr lang="en-ZA" baseline="0" dirty="0" smtClean="0"/>
          </a:p>
          <a:p>
            <a:pPr marL="228600" indent="-228600">
              <a:buAutoNum type="arabicPeriod"/>
            </a:pPr>
            <a:endParaRPr lang="en-ZA" dirty="0"/>
          </a:p>
        </p:txBody>
      </p:sp>
      <p:sp>
        <p:nvSpPr>
          <p:cNvPr id="4" name="Slide Number Placeholder 3"/>
          <p:cNvSpPr>
            <a:spLocks noGrp="1"/>
          </p:cNvSpPr>
          <p:nvPr>
            <p:ph type="sldNum" sz="quarter" idx="10"/>
          </p:nvPr>
        </p:nvSpPr>
        <p:spPr/>
        <p:txBody>
          <a:bodyPr/>
          <a:lstStyle/>
          <a:p>
            <a:fld id="{AD1C9A8C-CA82-41C9-AA9C-5938482EE3CE}" type="slidenum">
              <a:rPr lang="en-ZA" smtClean="0"/>
              <a:pPr/>
              <a:t>6</a:t>
            </a:fld>
            <a:endParaRPr lang="en-ZA"/>
          </a:p>
        </p:txBody>
      </p:sp>
    </p:spTree>
    <p:extLst>
      <p:ext uri="{BB962C8B-B14F-4D97-AF65-F5344CB8AC3E}">
        <p14:creationId xmlns:p14="http://schemas.microsoft.com/office/powerpoint/2010/main" xmlns="" val="3759012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Provide as much information on the above questions as you can. </a:t>
            </a:r>
            <a:endParaRPr lang="en-US" dirty="0"/>
          </a:p>
        </p:txBody>
      </p:sp>
      <p:sp>
        <p:nvSpPr>
          <p:cNvPr id="4" name="Slide Number Placeholder 3"/>
          <p:cNvSpPr>
            <a:spLocks noGrp="1"/>
          </p:cNvSpPr>
          <p:nvPr>
            <p:ph type="sldNum" sz="quarter" idx="10"/>
          </p:nvPr>
        </p:nvSpPr>
        <p:spPr/>
        <p:txBody>
          <a:bodyPr/>
          <a:lstStyle/>
          <a:p>
            <a:fld id="{AD1C9A8C-CA82-41C9-AA9C-5938482EE3CE}" type="slidenum">
              <a:rPr lang="en-ZA" smtClean="0"/>
              <a:pPr/>
              <a:t>7</a:t>
            </a:fld>
            <a:endParaRPr lang="en-ZA"/>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Z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ZA"/>
          </a:p>
        </p:txBody>
      </p:sp>
      <p:sp>
        <p:nvSpPr>
          <p:cNvPr id="4" name="Date Placeholder 3"/>
          <p:cNvSpPr>
            <a:spLocks noGrp="1"/>
          </p:cNvSpPr>
          <p:nvPr>
            <p:ph type="dt" sz="half" idx="10"/>
          </p:nvPr>
        </p:nvSpPr>
        <p:spPr/>
        <p:txBody>
          <a:bodyPr/>
          <a:lstStyle/>
          <a:p>
            <a:fld id="{6644CD24-1A92-4016-9957-181FB33ED627}" type="datetime1">
              <a:rPr lang="en-ZA" smtClean="0"/>
              <a:t>2015/08/14</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419E6B96-096C-4B7F-BB82-A76007EDE823}" type="slidenum">
              <a:rPr lang="en-ZA" smtClean="0"/>
              <a:pPr/>
              <a:t>‹#›</a:t>
            </a:fld>
            <a:endParaRPr lang="en-ZA"/>
          </a:p>
        </p:txBody>
      </p:sp>
      <p:pic>
        <p:nvPicPr>
          <p:cNvPr id="7" name="Picture 6"/>
          <p:cNvPicPr>
            <a:picLocks noChangeAspect="1"/>
          </p:cNvPicPr>
          <p:nvPr userDrawn="1"/>
        </p:nvPicPr>
        <p:blipFill>
          <a:blip r:embed="rId2" cstate="print"/>
          <a:stretch>
            <a:fillRect/>
          </a:stretch>
        </p:blipFill>
        <p:spPr>
          <a:xfrm>
            <a:off x="10345812" y="164307"/>
            <a:ext cx="1581150" cy="1343025"/>
          </a:xfrm>
          <a:prstGeom prst="rect">
            <a:avLst/>
          </a:prstGeom>
        </p:spPr>
      </p:pic>
    </p:spTree>
    <p:extLst>
      <p:ext uri="{BB962C8B-B14F-4D97-AF65-F5344CB8AC3E}">
        <p14:creationId xmlns:p14="http://schemas.microsoft.com/office/powerpoint/2010/main" xmlns="" val="22931311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4C7F489F-2115-4229-9D9B-F11E9BA2A161}" type="datetime1">
              <a:rPr lang="en-ZA" smtClean="0"/>
              <a:t>2015/08/14</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419E6B96-096C-4B7F-BB82-A76007EDE823}" type="slidenum">
              <a:rPr lang="en-ZA" smtClean="0"/>
              <a:pPr/>
              <a:t>‹#›</a:t>
            </a:fld>
            <a:endParaRPr lang="en-ZA"/>
          </a:p>
        </p:txBody>
      </p:sp>
    </p:spTree>
    <p:extLst>
      <p:ext uri="{BB962C8B-B14F-4D97-AF65-F5344CB8AC3E}">
        <p14:creationId xmlns:p14="http://schemas.microsoft.com/office/powerpoint/2010/main" xmlns="" val="2504354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00024A4D-55FE-4D6F-AA5D-D0391A48204C}" type="datetime1">
              <a:rPr lang="en-ZA" smtClean="0"/>
              <a:t>2015/08/14</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419E6B96-096C-4B7F-BB82-A76007EDE823}" type="slidenum">
              <a:rPr lang="en-ZA" smtClean="0"/>
              <a:pPr/>
              <a:t>‹#›</a:t>
            </a:fld>
            <a:endParaRPr lang="en-ZA"/>
          </a:p>
        </p:txBody>
      </p:sp>
    </p:spTree>
    <p:extLst>
      <p:ext uri="{BB962C8B-B14F-4D97-AF65-F5344CB8AC3E}">
        <p14:creationId xmlns:p14="http://schemas.microsoft.com/office/powerpoint/2010/main" xmlns="" val="786061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0DFB0A62-E37C-4F90-A8C6-AE1AAAC725D8}" type="datetime1">
              <a:rPr lang="en-ZA" smtClean="0"/>
              <a:t>2015/08/14</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419E6B96-096C-4B7F-BB82-A76007EDE823}" type="slidenum">
              <a:rPr lang="en-ZA" smtClean="0"/>
              <a:pPr/>
              <a:t>‹#›</a:t>
            </a:fld>
            <a:endParaRPr lang="en-ZA"/>
          </a:p>
        </p:txBody>
      </p:sp>
      <p:pic>
        <p:nvPicPr>
          <p:cNvPr id="7" name="Picture 6"/>
          <p:cNvPicPr>
            <a:picLocks noChangeAspect="1"/>
          </p:cNvPicPr>
          <p:nvPr userDrawn="1"/>
        </p:nvPicPr>
        <p:blipFill>
          <a:blip r:embed="rId2" cstate="print"/>
          <a:stretch>
            <a:fillRect/>
          </a:stretch>
        </p:blipFill>
        <p:spPr>
          <a:xfrm>
            <a:off x="10368794" y="347663"/>
            <a:ext cx="1581150" cy="1343025"/>
          </a:xfrm>
          <a:prstGeom prst="rect">
            <a:avLst/>
          </a:prstGeom>
        </p:spPr>
      </p:pic>
    </p:spTree>
    <p:extLst>
      <p:ext uri="{BB962C8B-B14F-4D97-AF65-F5344CB8AC3E}">
        <p14:creationId xmlns:p14="http://schemas.microsoft.com/office/powerpoint/2010/main" xmlns="" val="4272014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Z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ABBEB4-B3D0-4425-862D-3D017C59AA5A}" type="datetime1">
              <a:rPr lang="en-ZA" smtClean="0"/>
              <a:t>2015/08/14</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419E6B96-096C-4B7F-BB82-A76007EDE823}" type="slidenum">
              <a:rPr lang="en-ZA" smtClean="0"/>
              <a:pPr/>
              <a:t>‹#›</a:t>
            </a:fld>
            <a:endParaRPr lang="en-ZA"/>
          </a:p>
        </p:txBody>
      </p:sp>
      <p:pic>
        <p:nvPicPr>
          <p:cNvPr id="7" name="Picture 6"/>
          <p:cNvPicPr>
            <a:picLocks noChangeAspect="1"/>
          </p:cNvPicPr>
          <p:nvPr userDrawn="1"/>
        </p:nvPicPr>
        <p:blipFill>
          <a:blip r:embed="rId2" cstate="print"/>
          <a:stretch>
            <a:fillRect/>
          </a:stretch>
        </p:blipFill>
        <p:spPr>
          <a:xfrm>
            <a:off x="10368493" y="339725"/>
            <a:ext cx="1581150" cy="1343025"/>
          </a:xfrm>
          <a:prstGeom prst="rect">
            <a:avLst/>
          </a:prstGeom>
        </p:spPr>
      </p:pic>
    </p:spTree>
    <p:extLst>
      <p:ext uri="{BB962C8B-B14F-4D97-AF65-F5344CB8AC3E}">
        <p14:creationId xmlns:p14="http://schemas.microsoft.com/office/powerpoint/2010/main" xmlns="" val="1848551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4"/>
          <p:cNvSpPr>
            <a:spLocks noGrp="1"/>
          </p:cNvSpPr>
          <p:nvPr>
            <p:ph type="dt" sz="half" idx="10"/>
          </p:nvPr>
        </p:nvSpPr>
        <p:spPr/>
        <p:txBody>
          <a:bodyPr/>
          <a:lstStyle/>
          <a:p>
            <a:fld id="{58D972B6-81BA-4193-8EA7-48826176C510}" type="datetime1">
              <a:rPr lang="en-ZA" smtClean="0"/>
              <a:t>2015/08/14</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419E6B96-096C-4B7F-BB82-A76007EDE823}" type="slidenum">
              <a:rPr lang="en-ZA" smtClean="0"/>
              <a:pPr/>
              <a:t>‹#›</a:t>
            </a:fld>
            <a:endParaRPr lang="en-ZA"/>
          </a:p>
        </p:txBody>
      </p:sp>
      <p:pic>
        <p:nvPicPr>
          <p:cNvPr id="8" name="Picture 7"/>
          <p:cNvPicPr>
            <a:picLocks noChangeAspect="1"/>
          </p:cNvPicPr>
          <p:nvPr userDrawn="1"/>
        </p:nvPicPr>
        <p:blipFill>
          <a:blip r:embed="rId2" cstate="print"/>
          <a:stretch>
            <a:fillRect/>
          </a:stretch>
        </p:blipFill>
        <p:spPr>
          <a:xfrm>
            <a:off x="10402358" y="356393"/>
            <a:ext cx="1581150" cy="1343025"/>
          </a:xfrm>
          <a:prstGeom prst="rect">
            <a:avLst/>
          </a:prstGeom>
        </p:spPr>
      </p:pic>
    </p:spTree>
    <p:extLst>
      <p:ext uri="{BB962C8B-B14F-4D97-AF65-F5344CB8AC3E}">
        <p14:creationId xmlns:p14="http://schemas.microsoft.com/office/powerpoint/2010/main" xmlns="" val="4252975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Z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6"/>
          <p:cNvSpPr>
            <a:spLocks noGrp="1"/>
          </p:cNvSpPr>
          <p:nvPr>
            <p:ph type="dt" sz="half" idx="10"/>
          </p:nvPr>
        </p:nvSpPr>
        <p:spPr/>
        <p:txBody>
          <a:bodyPr/>
          <a:lstStyle/>
          <a:p>
            <a:fld id="{5BBB4E61-9989-4C6E-9F26-B04260B2F3F0}" type="datetime1">
              <a:rPr lang="en-ZA" smtClean="0"/>
              <a:t>2015/08/14</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419E6B96-096C-4B7F-BB82-A76007EDE823}" type="slidenum">
              <a:rPr lang="en-ZA" smtClean="0"/>
              <a:pPr/>
              <a:t>‹#›</a:t>
            </a:fld>
            <a:endParaRPr lang="en-ZA"/>
          </a:p>
        </p:txBody>
      </p:sp>
      <p:pic>
        <p:nvPicPr>
          <p:cNvPr id="10" name="Picture 9"/>
          <p:cNvPicPr>
            <a:picLocks noChangeAspect="1"/>
          </p:cNvPicPr>
          <p:nvPr userDrawn="1"/>
        </p:nvPicPr>
        <p:blipFill>
          <a:blip r:embed="rId2" cstate="print"/>
          <a:stretch>
            <a:fillRect/>
          </a:stretch>
        </p:blipFill>
        <p:spPr>
          <a:xfrm>
            <a:off x="10410825" y="351632"/>
            <a:ext cx="1581150" cy="1343025"/>
          </a:xfrm>
          <a:prstGeom prst="rect">
            <a:avLst/>
          </a:prstGeom>
        </p:spPr>
      </p:pic>
    </p:spTree>
    <p:extLst>
      <p:ext uri="{BB962C8B-B14F-4D97-AF65-F5344CB8AC3E}">
        <p14:creationId xmlns:p14="http://schemas.microsoft.com/office/powerpoint/2010/main" xmlns="" val="3408017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Date Placeholder 2"/>
          <p:cNvSpPr>
            <a:spLocks noGrp="1"/>
          </p:cNvSpPr>
          <p:nvPr>
            <p:ph type="dt" sz="half" idx="10"/>
          </p:nvPr>
        </p:nvSpPr>
        <p:spPr/>
        <p:txBody>
          <a:bodyPr/>
          <a:lstStyle/>
          <a:p>
            <a:fld id="{2C5F3BD3-A52A-4492-8C3C-B6A8F79742AB}" type="datetime1">
              <a:rPr lang="en-ZA" smtClean="0"/>
              <a:t>2015/08/14</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419E6B96-096C-4B7F-BB82-A76007EDE823}" type="slidenum">
              <a:rPr lang="en-ZA" smtClean="0"/>
              <a:pPr/>
              <a:t>‹#›</a:t>
            </a:fld>
            <a:endParaRPr lang="en-ZA"/>
          </a:p>
        </p:txBody>
      </p:sp>
      <p:pic>
        <p:nvPicPr>
          <p:cNvPr id="6" name="Picture 5"/>
          <p:cNvPicPr>
            <a:picLocks noChangeAspect="1"/>
          </p:cNvPicPr>
          <p:nvPr userDrawn="1"/>
        </p:nvPicPr>
        <p:blipFill>
          <a:blip r:embed="rId2" cstate="print"/>
          <a:stretch>
            <a:fillRect/>
          </a:stretch>
        </p:blipFill>
        <p:spPr>
          <a:xfrm>
            <a:off x="10402362" y="356393"/>
            <a:ext cx="1581150" cy="1343025"/>
          </a:xfrm>
          <a:prstGeom prst="rect">
            <a:avLst/>
          </a:prstGeom>
        </p:spPr>
      </p:pic>
    </p:spTree>
    <p:extLst>
      <p:ext uri="{BB962C8B-B14F-4D97-AF65-F5344CB8AC3E}">
        <p14:creationId xmlns:p14="http://schemas.microsoft.com/office/powerpoint/2010/main" xmlns="" val="2177438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BFF329-B718-4FF6-8AFA-9BF6D79FC514}" type="datetime1">
              <a:rPr lang="en-ZA" smtClean="0"/>
              <a:t>2015/08/14</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419E6B96-096C-4B7F-BB82-A76007EDE823}" type="slidenum">
              <a:rPr lang="en-ZA" smtClean="0"/>
              <a:pPr/>
              <a:t>‹#›</a:t>
            </a:fld>
            <a:endParaRPr lang="en-ZA"/>
          </a:p>
        </p:txBody>
      </p:sp>
    </p:spTree>
    <p:extLst>
      <p:ext uri="{BB962C8B-B14F-4D97-AF65-F5344CB8AC3E}">
        <p14:creationId xmlns:p14="http://schemas.microsoft.com/office/powerpoint/2010/main" xmlns="" val="2117460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Z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48FB65-6D63-4B5B-B9A6-D1DD96E4FEA4}" type="datetime1">
              <a:rPr lang="en-ZA" smtClean="0"/>
              <a:t>2015/08/14</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419E6B96-096C-4B7F-BB82-A76007EDE823}" type="slidenum">
              <a:rPr lang="en-ZA" smtClean="0"/>
              <a:pPr/>
              <a:t>‹#›</a:t>
            </a:fld>
            <a:endParaRPr lang="en-ZA"/>
          </a:p>
        </p:txBody>
      </p:sp>
    </p:spTree>
    <p:extLst>
      <p:ext uri="{BB962C8B-B14F-4D97-AF65-F5344CB8AC3E}">
        <p14:creationId xmlns:p14="http://schemas.microsoft.com/office/powerpoint/2010/main" xmlns="" val="9489652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Z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49B824-A613-4AE6-9CB3-66250A903432}" type="datetime1">
              <a:rPr lang="en-ZA" smtClean="0"/>
              <a:t>2015/08/14</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419E6B96-096C-4B7F-BB82-A76007EDE823}" type="slidenum">
              <a:rPr lang="en-ZA" smtClean="0"/>
              <a:pPr/>
              <a:t>‹#›</a:t>
            </a:fld>
            <a:endParaRPr lang="en-ZA"/>
          </a:p>
        </p:txBody>
      </p:sp>
    </p:spTree>
    <p:extLst>
      <p:ext uri="{BB962C8B-B14F-4D97-AF65-F5344CB8AC3E}">
        <p14:creationId xmlns:p14="http://schemas.microsoft.com/office/powerpoint/2010/main" xmlns="" val="1099782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Z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7723ED-9412-4B3E-B479-51F7465E4159}" type="datetime1">
              <a:rPr lang="en-ZA" smtClean="0"/>
              <a:t>2015/08/14</a:t>
            </a:fld>
            <a:endParaRPr lang="en-Z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9E6B96-096C-4B7F-BB82-A76007EDE823}" type="slidenum">
              <a:rPr lang="en-ZA" smtClean="0"/>
              <a:pPr/>
              <a:t>‹#›</a:t>
            </a:fld>
            <a:endParaRPr lang="en-ZA"/>
          </a:p>
        </p:txBody>
      </p:sp>
    </p:spTree>
    <p:extLst>
      <p:ext uri="{BB962C8B-B14F-4D97-AF65-F5344CB8AC3E}">
        <p14:creationId xmlns:p14="http://schemas.microsoft.com/office/powerpoint/2010/main" xmlns="" val="19708623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36192" y="4596385"/>
            <a:ext cx="9144000" cy="1742122"/>
          </a:xfrm>
        </p:spPr>
        <p:txBody>
          <a:bodyPr>
            <a:normAutofit/>
          </a:bodyPr>
          <a:lstStyle/>
          <a:p>
            <a:pPr>
              <a:lnSpc>
                <a:spcPct val="150000"/>
              </a:lnSpc>
            </a:pPr>
            <a:r>
              <a:rPr lang="en-ZA" altLang="fr-FR" sz="2400" b="1" dirty="0" smtClean="0">
                <a:solidFill>
                  <a:schemeClr val="tx2">
                    <a:lumMod val="75000"/>
                  </a:schemeClr>
                </a:solidFill>
              </a:rPr>
              <a:t>UNDP CIRDA Country Program Managers Workshop </a:t>
            </a:r>
            <a:br>
              <a:rPr lang="en-ZA" altLang="fr-FR" sz="2400" b="1" dirty="0" smtClean="0">
                <a:solidFill>
                  <a:schemeClr val="tx2">
                    <a:lumMod val="75000"/>
                  </a:schemeClr>
                </a:solidFill>
              </a:rPr>
            </a:br>
            <a:r>
              <a:rPr lang="en-ZA" altLang="fr-FR" sz="2400" b="1" dirty="0" smtClean="0">
                <a:solidFill>
                  <a:schemeClr val="tx2">
                    <a:lumMod val="75000"/>
                  </a:schemeClr>
                </a:solidFill>
              </a:rPr>
              <a:t>25-27August 2015</a:t>
            </a:r>
            <a:br>
              <a:rPr lang="en-ZA" altLang="fr-FR" sz="2400" b="1" dirty="0" smtClean="0">
                <a:solidFill>
                  <a:schemeClr val="tx2">
                    <a:lumMod val="75000"/>
                  </a:schemeClr>
                </a:solidFill>
              </a:rPr>
            </a:br>
            <a:r>
              <a:rPr lang="en-ZA" altLang="fr-FR" sz="2400" b="1" dirty="0" smtClean="0">
                <a:solidFill>
                  <a:schemeClr val="tx2">
                    <a:lumMod val="75000"/>
                  </a:schemeClr>
                </a:solidFill>
              </a:rPr>
              <a:t>Addis Ababa, Ethiopia </a:t>
            </a:r>
            <a:endParaRPr lang="en-ZA" sz="2400" b="1" dirty="0"/>
          </a:p>
        </p:txBody>
      </p:sp>
      <p:sp>
        <p:nvSpPr>
          <p:cNvPr id="3" name="Subtitle 2"/>
          <p:cNvSpPr>
            <a:spLocks noGrp="1"/>
          </p:cNvSpPr>
          <p:nvPr>
            <p:ph type="subTitle" idx="1"/>
          </p:nvPr>
        </p:nvSpPr>
        <p:spPr>
          <a:xfrm>
            <a:off x="1548384" y="841248"/>
            <a:ext cx="9144000" cy="2880360"/>
          </a:xfrm>
        </p:spPr>
        <p:txBody>
          <a:bodyPr/>
          <a:lstStyle/>
          <a:p>
            <a:r>
              <a:rPr lang="en-US" b="1" dirty="0" smtClean="0"/>
              <a:t>Reports from Strengthening National Climate Information/ Early Warning System (CI/</a:t>
            </a:r>
            <a:r>
              <a:rPr lang="en-US" b="1" dirty="0" err="1" smtClean="0"/>
              <a:t>EWS</a:t>
            </a:r>
            <a:r>
              <a:rPr lang="en-US" b="1" dirty="0" smtClean="0"/>
              <a:t>) </a:t>
            </a:r>
            <a:r>
              <a:rPr lang="en-US" b="1" dirty="0" smtClean="0"/>
              <a:t>Projects</a:t>
            </a:r>
          </a:p>
          <a:p>
            <a:endParaRPr lang="en-US" dirty="0" smtClean="0"/>
          </a:p>
          <a:p>
            <a:r>
              <a:rPr lang="en-ZA" b="1" i="1" dirty="0" smtClean="0">
                <a:solidFill>
                  <a:srgbClr val="FF0000"/>
                </a:solidFill>
              </a:rPr>
              <a:t>Country</a:t>
            </a:r>
          </a:p>
          <a:p>
            <a:endParaRPr lang="en-ZA" b="1" i="1" dirty="0" smtClean="0">
              <a:solidFill>
                <a:srgbClr val="FF0000"/>
              </a:solidFill>
            </a:endParaRPr>
          </a:p>
          <a:p>
            <a:r>
              <a:rPr lang="en-ZA" b="1" i="1" dirty="0" smtClean="0">
                <a:solidFill>
                  <a:srgbClr val="FF0000"/>
                </a:solidFill>
              </a:rPr>
              <a:t>Presenter</a:t>
            </a:r>
          </a:p>
          <a:p>
            <a:r>
              <a:rPr lang="en-ZA" b="1" i="1" dirty="0" smtClean="0">
                <a:solidFill>
                  <a:srgbClr val="FF0000"/>
                </a:solidFill>
              </a:rPr>
              <a:t>Position/Title</a:t>
            </a:r>
            <a:endParaRPr lang="en-ZA" b="1" i="1" dirty="0" smtClean="0">
              <a:solidFill>
                <a:srgbClr val="FF0000"/>
              </a:solidFill>
            </a:endParaRPr>
          </a:p>
        </p:txBody>
      </p:sp>
      <p:sp>
        <p:nvSpPr>
          <p:cNvPr id="4" name="Slide Number Placeholder 3"/>
          <p:cNvSpPr>
            <a:spLocks noGrp="1"/>
          </p:cNvSpPr>
          <p:nvPr>
            <p:ph type="sldNum" sz="quarter" idx="12"/>
          </p:nvPr>
        </p:nvSpPr>
        <p:spPr/>
        <p:txBody>
          <a:bodyPr/>
          <a:lstStyle/>
          <a:p>
            <a:fld id="{419E6B96-096C-4B7F-BB82-A76007EDE823}" type="slidenum">
              <a:rPr lang="en-ZA" smtClean="0"/>
              <a:pPr/>
              <a:t>1</a:t>
            </a:fld>
            <a:endParaRPr lang="en-ZA"/>
          </a:p>
        </p:txBody>
      </p:sp>
    </p:spTree>
    <p:extLst>
      <p:ext uri="{BB962C8B-B14F-4D97-AF65-F5344CB8AC3E}">
        <p14:creationId xmlns:p14="http://schemas.microsoft.com/office/powerpoint/2010/main" xmlns="" val="3715206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smtClean="0"/>
              <a:t>Future plans </a:t>
            </a:r>
            <a:endParaRPr lang="en-ZA" b="1" dirty="0"/>
          </a:p>
        </p:txBody>
      </p:sp>
      <p:sp>
        <p:nvSpPr>
          <p:cNvPr id="3" name="Content Placeholder 2"/>
          <p:cNvSpPr>
            <a:spLocks noGrp="1"/>
          </p:cNvSpPr>
          <p:nvPr>
            <p:ph idx="1"/>
          </p:nvPr>
        </p:nvSpPr>
        <p:spPr/>
        <p:txBody>
          <a:bodyPr/>
          <a:lstStyle/>
          <a:p>
            <a:r>
              <a:rPr lang="en-ZA" dirty="0" smtClean="0"/>
              <a:t>Are there any national, regional initiatives ongoing (Outside of UNDP, </a:t>
            </a:r>
            <a:r>
              <a:rPr lang="en-ZA" dirty="0" err="1" smtClean="0"/>
              <a:t>Gef</a:t>
            </a:r>
            <a:r>
              <a:rPr lang="en-ZA" dirty="0" smtClean="0"/>
              <a:t>) that are relevant? </a:t>
            </a:r>
          </a:p>
          <a:p>
            <a:r>
              <a:rPr lang="en-ZA" dirty="0" smtClean="0"/>
              <a:t>What are the short, mid and long term plans of the key departments, agencies or services </a:t>
            </a:r>
          </a:p>
          <a:p>
            <a:pPr lvl="1"/>
            <a:r>
              <a:rPr lang="en-ZA" dirty="0" smtClean="0"/>
              <a:t>i.e. commercialize products and services</a:t>
            </a:r>
          </a:p>
          <a:p>
            <a:pPr lvl="1"/>
            <a:r>
              <a:rPr lang="en-ZA" dirty="0" smtClean="0"/>
              <a:t>Expand surface observation network </a:t>
            </a:r>
            <a:endParaRPr lang="en-ZA" dirty="0" smtClean="0"/>
          </a:p>
          <a:p>
            <a:pPr lvl="1"/>
            <a:r>
              <a:rPr lang="en-ZA" dirty="0" smtClean="0"/>
              <a:t>Improve data </a:t>
            </a:r>
            <a:r>
              <a:rPr lang="en-ZA" dirty="0" err="1" smtClean="0"/>
              <a:t>QA</a:t>
            </a:r>
            <a:r>
              <a:rPr lang="en-ZA" dirty="0" smtClean="0"/>
              <a:t>/QC assimilation, analysis, and integration into products and services</a:t>
            </a:r>
            <a:endParaRPr lang="en-ZA" dirty="0"/>
          </a:p>
        </p:txBody>
      </p:sp>
      <p:sp>
        <p:nvSpPr>
          <p:cNvPr id="4" name="Slide Number Placeholder 3"/>
          <p:cNvSpPr>
            <a:spLocks noGrp="1"/>
          </p:cNvSpPr>
          <p:nvPr>
            <p:ph type="sldNum" sz="quarter" idx="12"/>
          </p:nvPr>
        </p:nvSpPr>
        <p:spPr/>
        <p:txBody>
          <a:bodyPr/>
          <a:lstStyle/>
          <a:p>
            <a:fld id="{419E6B96-096C-4B7F-BB82-A76007EDE823}" type="slidenum">
              <a:rPr lang="en-ZA" smtClean="0"/>
              <a:pPr/>
              <a:t>10</a:t>
            </a:fld>
            <a:endParaRPr lang="en-ZA"/>
          </a:p>
        </p:txBody>
      </p:sp>
    </p:spTree>
    <p:extLst>
      <p:ext uri="{BB962C8B-B14F-4D97-AF65-F5344CB8AC3E}">
        <p14:creationId xmlns:p14="http://schemas.microsoft.com/office/powerpoint/2010/main" xmlns="" val="34805395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i="1" dirty="0" smtClean="0">
                <a:solidFill>
                  <a:srgbClr val="FF0000"/>
                </a:solidFill>
              </a:rPr>
              <a:t>Final thoughts </a:t>
            </a:r>
            <a:endParaRPr lang="en-ZA" i="1" dirty="0">
              <a:solidFill>
                <a:srgbClr val="FF0000"/>
              </a:solidFill>
            </a:endParaRPr>
          </a:p>
        </p:txBody>
      </p:sp>
      <p:sp>
        <p:nvSpPr>
          <p:cNvPr id="3" name="Content Placeholder 2"/>
          <p:cNvSpPr>
            <a:spLocks noGrp="1"/>
          </p:cNvSpPr>
          <p:nvPr>
            <p:ph idx="1"/>
          </p:nvPr>
        </p:nvSpPr>
        <p:spPr/>
        <p:txBody>
          <a:bodyPr/>
          <a:lstStyle/>
          <a:p>
            <a:pPr marL="0" indent="0">
              <a:buNone/>
            </a:pPr>
            <a:r>
              <a:rPr lang="en-ZA" i="1" dirty="0" smtClean="0">
                <a:solidFill>
                  <a:srgbClr val="FF0000"/>
                </a:solidFill>
              </a:rPr>
              <a:t>Some of the information required may be difficult to get and will be considered sensitive. The purpose of presenting this information is not to expose the shortcomings of any department or agency, but it is to identify the potential areas </a:t>
            </a:r>
            <a:r>
              <a:rPr lang="en-ZA" i="1" dirty="0" smtClean="0">
                <a:solidFill>
                  <a:srgbClr val="FF0000"/>
                </a:solidFill>
              </a:rPr>
              <a:t>for the </a:t>
            </a:r>
            <a:r>
              <a:rPr lang="en-ZA" i="1" dirty="0" smtClean="0">
                <a:solidFill>
                  <a:srgbClr val="FF0000"/>
                </a:solidFill>
              </a:rPr>
              <a:t>support </a:t>
            </a:r>
            <a:r>
              <a:rPr lang="en-ZA" i="1" dirty="0" smtClean="0">
                <a:solidFill>
                  <a:srgbClr val="FF0000"/>
                </a:solidFill>
              </a:rPr>
              <a:t>that we can provide as CIRDA. If you feel that any information suggested here is too sensitive, </a:t>
            </a:r>
            <a:r>
              <a:rPr lang="en-ZA" i="1" dirty="0" smtClean="0">
                <a:solidFill>
                  <a:srgbClr val="FF0000"/>
                </a:solidFill>
              </a:rPr>
              <a:t>leave </a:t>
            </a:r>
            <a:r>
              <a:rPr lang="en-ZA" i="1" dirty="0" smtClean="0">
                <a:solidFill>
                  <a:srgbClr val="FF0000"/>
                </a:solidFill>
              </a:rPr>
              <a:t>it out. </a:t>
            </a:r>
          </a:p>
          <a:p>
            <a:pPr marL="0" indent="0">
              <a:buNone/>
            </a:pPr>
            <a:r>
              <a:rPr lang="en-ZA" i="1" dirty="0" smtClean="0">
                <a:solidFill>
                  <a:srgbClr val="FF0000"/>
                </a:solidFill>
              </a:rPr>
              <a:t>The </a:t>
            </a:r>
            <a:r>
              <a:rPr lang="en-ZA" i="1" dirty="0" smtClean="0">
                <a:solidFill>
                  <a:srgbClr val="FF0000"/>
                </a:solidFill>
              </a:rPr>
              <a:t>suggested outline can be adapted to suit your requirements. Please share any additional information you may deem appropriate for this workshop. </a:t>
            </a:r>
            <a:r>
              <a:rPr lang="en-ZA" i="1" dirty="0" smtClean="0">
                <a:solidFill>
                  <a:srgbClr val="FF0000"/>
                </a:solidFill>
              </a:rPr>
              <a:t> </a:t>
            </a:r>
          </a:p>
          <a:p>
            <a:pPr marL="0" indent="0">
              <a:buNone/>
            </a:pPr>
            <a:r>
              <a:rPr lang="en-ZA" b="1" i="1" dirty="0" smtClean="0">
                <a:solidFill>
                  <a:srgbClr val="FF0000"/>
                </a:solidFill>
              </a:rPr>
              <a:t>Remember that pictures are worth 1000 words</a:t>
            </a:r>
            <a:endParaRPr lang="en-ZA" b="1" i="1" dirty="0">
              <a:solidFill>
                <a:srgbClr val="FF0000"/>
              </a:solidFill>
            </a:endParaRPr>
          </a:p>
        </p:txBody>
      </p:sp>
      <p:sp>
        <p:nvSpPr>
          <p:cNvPr id="4" name="Slide Number Placeholder 3"/>
          <p:cNvSpPr>
            <a:spLocks noGrp="1"/>
          </p:cNvSpPr>
          <p:nvPr>
            <p:ph type="sldNum" sz="quarter" idx="12"/>
          </p:nvPr>
        </p:nvSpPr>
        <p:spPr/>
        <p:txBody>
          <a:bodyPr/>
          <a:lstStyle/>
          <a:p>
            <a:fld id="{419E6B96-096C-4B7F-BB82-A76007EDE823}" type="slidenum">
              <a:rPr lang="en-ZA" smtClean="0"/>
              <a:pPr/>
              <a:t>11</a:t>
            </a:fld>
            <a:endParaRPr lang="en-ZA"/>
          </a:p>
        </p:txBody>
      </p:sp>
    </p:spTree>
    <p:extLst>
      <p:ext uri="{BB962C8B-B14F-4D97-AF65-F5344CB8AC3E}">
        <p14:creationId xmlns:p14="http://schemas.microsoft.com/office/powerpoint/2010/main" xmlns="" val="2727379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19E6B96-096C-4B7F-BB82-A76007EDE823}" type="slidenum">
              <a:rPr lang="en-ZA" smtClean="0"/>
              <a:pPr/>
              <a:t>2</a:t>
            </a:fld>
            <a:endParaRPr lang="en-ZA"/>
          </a:p>
        </p:txBody>
      </p:sp>
      <p:sp>
        <p:nvSpPr>
          <p:cNvPr id="5" name="TextBox 4"/>
          <p:cNvSpPr txBox="1"/>
          <p:nvPr/>
        </p:nvSpPr>
        <p:spPr>
          <a:xfrm>
            <a:off x="621792" y="792480"/>
            <a:ext cx="10936224" cy="4801314"/>
          </a:xfrm>
          <a:prstGeom prst="rect">
            <a:avLst/>
          </a:prstGeom>
          <a:noFill/>
        </p:spPr>
        <p:txBody>
          <a:bodyPr wrap="square" rtlCol="0">
            <a:spAutoFit/>
          </a:bodyPr>
          <a:lstStyle/>
          <a:p>
            <a:pPr>
              <a:lnSpc>
                <a:spcPct val="150000"/>
              </a:lnSpc>
            </a:pPr>
            <a:r>
              <a:rPr lang="en-ZA" sz="2400" i="1" dirty="0" smtClean="0">
                <a:solidFill>
                  <a:srgbClr val="FF0000"/>
                </a:solidFill>
              </a:rPr>
              <a:t>Instructions: Please use this PowerPoint template to develop a presentation that will help your fellow program managers and the </a:t>
            </a:r>
            <a:r>
              <a:rPr lang="en-ZA" sz="2400" i="1" dirty="0" err="1" smtClean="0">
                <a:solidFill>
                  <a:srgbClr val="FF0000"/>
                </a:solidFill>
              </a:rPr>
              <a:t>CIRDA</a:t>
            </a:r>
            <a:r>
              <a:rPr lang="en-ZA" sz="2400" i="1" dirty="0" smtClean="0">
                <a:solidFill>
                  <a:srgbClr val="FF0000"/>
                </a:solidFill>
              </a:rPr>
              <a:t> staff to understand your working environment  and your challenges and opportunities. </a:t>
            </a:r>
          </a:p>
          <a:p>
            <a:pPr>
              <a:lnSpc>
                <a:spcPct val="150000"/>
              </a:lnSpc>
            </a:pPr>
            <a:r>
              <a:rPr lang="en-ZA" sz="2400" i="1" dirty="0" smtClean="0">
                <a:solidFill>
                  <a:srgbClr val="FF0000"/>
                </a:solidFill>
              </a:rPr>
              <a:t>If you feel there is some additional information you would like to share, please included it. </a:t>
            </a:r>
          </a:p>
          <a:p>
            <a:pPr>
              <a:lnSpc>
                <a:spcPct val="150000"/>
              </a:lnSpc>
            </a:pPr>
            <a:r>
              <a:rPr lang="en-ZA" sz="2400" i="1" dirty="0" smtClean="0">
                <a:solidFill>
                  <a:srgbClr val="FF0000"/>
                </a:solidFill>
              </a:rPr>
              <a:t>Likewise, if there is some information requested here that you feel might be too sensitive, please leave it out. </a:t>
            </a:r>
          </a:p>
          <a:p>
            <a:pPr>
              <a:lnSpc>
                <a:spcPct val="150000"/>
              </a:lnSpc>
            </a:pPr>
            <a:r>
              <a:rPr lang="en-ZA" sz="2400" i="1" dirty="0" smtClean="0">
                <a:solidFill>
                  <a:srgbClr val="FF0000"/>
                </a:solidFill>
              </a:rPr>
              <a:t>Remove or hide this slide before you make your presentation</a:t>
            </a:r>
          </a:p>
          <a:p>
            <a:endParaRPr lang="en-US"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smtClean="0">
                <a:solidFill>
                  <a:srgbClr val="FF0000"/>
                </a:solidFill>
              </a:rPr>
              <a:t>Sequence of </a:t>
            </a:r>
            <a:r>
              <a:rPr lang="en-ZA" b="1" dirty="0" smtClean="0">
                <a:solidFill>
                  <a:srgbClr val="FF0000"/>
                </a:solidFill>
              </a:rPr>
              <a:t>presentation </a:t>
            </a:r>
            <a:endParaRPr lang="en-ZA" b="1" dirty="0">
              <a:solidFill>
                <a:srgbClr val="FF0000"/>
              </a:solidFill>
            </a:endParaRPr>
          </a:p>
        </p:txBody>
      </p:sp>
      <p:sp>
        <p:nvSpPr>
          <p:cNvPr id="3" name="Content Placeholder 2"/>
          <p:cNvSpPr>
            <a:spLocks noGrp="1"/>
          </p:cNvSpPr>
          <p:nvPr>
            <p:ph idx="1"/>
          </p:nvPr>
        </p:nvSpPr>
        <p:spPr>
          <a:xfrm>
            <a:off x="243840" y="1402080"/>
            <a:ext cx="11728704" cy="5279135"/>
          </a:xfrm>
        </p:spPr>
        <p:txBody>
          <a:bodyPr/>
          <a:lstStyle/>
          <a:p>
            <a:pPr>
              <a:lnSpc>
                <a:spcPct val="114000"/>
              </a:lnSpc>
            </a:pPr>
            <a:r>
              <a:rPr lang="en-ZA" sz="2400" dirty="0" smtClean="0">
                <a:solidFill>
                  <a:srgbClr val="FF0000"/>
                </a:solidFill>
              </a:rPr>
              <a:t>Introduction </a:t>
            </a:r>
            <a:r>
              <a:rPr lang="en-ZA" sz="2400" dirty="0" smtClean="0">
                <a:solidFill>
                  <a:srgbClr val="FF0000"/>
                </a:solidFill>
              </a:rPr>
              <a:t>(introduce yourself and any other individual from your country who is present; describe each individual’s contribution to </a:t>
            </a:r>
            <a:r>
              <a:rPr lang="en-ZA" sz="2400" dirty="0" err="1" smtClean="0">
                <a:solidFill>
                  <a:srgbClr val="FF0000"/>
                </a:solidFill>
              </a:rPr>
              <a:t>CIRDA</a:t>
            </a:r>
            <a:r>
              <a:rPr lang="en-ZA" sz="2400" dirty="0" smtClean="0">
                <a:solidFill>
                  <a:srgbClr val="FF0000"/>
                </a:solidFill>
              </a:rPr>
              <a:t> goals)</a:t>
            </a:r>
          </a:p>
          <a:p>
            <a:pPr>
              <a:lnSpc>
                <a:spcPct val="114000"/>
              </a:lnSpc>
            </a:pPr>
            <a:r>
              <a:rPr lang="en-ZA" sz="2400" dirty="0" smtClean="0">
                <a:solidFill>
                  <a:srgbClr val="FF0000"/>
                </a:solidFill>
              </a:rPr>
              <a:t>Begins with Government Wiring Diagram show Key Agencies (see slide 7 for an example)</a:t>
            </a:r>
            <a:endParaRPr lang="en-ZA" sz="2400" dirty="0" smtClean="0">
              <a:solidFill>
                <a:srgbClr val="FF0000"/>
              </a:solidFill>
            </a:endParaRPr>
          </a:p>
          <a:p>
            <a:pPr>
              <a:lnSpc>
                <a:spcPct val="114000"/>
              </a:lnSpc>
            </a:pPr>
            <a:r>
              <a:rPr lang="en-ZA" sz="2400" dirty="0" smtClean="0">
                <a:solidFill>
                  <a:srgbClr val="FF0000"/>
                </a:solidFill>
              </a:rPr>
              <a:t>Key </a:t>
            </a:r>
            <a:r>
              <a:rPr lang="en-ZA" sz="2400" dirty="0" smtClean="0">
                <a:solidFill>
                  <a:srgbClr val="FF0000"/>
                </a:solidFill>
              </a:rPr>
              <a:t>agencies – three slides per agency; see next three slides (4, 5, 6) for details, then 8, 9, 10 for sample slides</a:t>
            </a:r>
            <a:endParaRPr lang="en-ZA" sz="2400" dirty="0" smtClean="0">
              <a:solidFill>
                <a:srgbClr val="FF0000"/>
              </a:solidFill>
            </a:endParaRPr>
          </a:p>
          <a:p>
            <a:pPr lvl="1">
              <a:lnSpc>
                <a:spcPct val="114000"/>
              </a:lnSpc>
              <a:buFont typeface="Wingdings" pitchFamily="2" charset="2"/>
              <a:buChar char="ü"/>
            </a:pPr>
            <a:r>
              <a:rPr lang="en-ZA" sz="2000" dirty="0" smtClean="0">
                <a:solidFill>
                  <a:srgbClr val="FF0000"/>
                </a:solidFill>
              </a:rPr>
              <a:t>Agencies identified</a:t>
            </a:r>
          </a:p>
          <a:p>
            <a:pPr lvl="1">
              <a:lnSpc>
                <a:spcPct val="114000"/>
              </a:lnSpc>
              <a:buFont typeface="Wingdings" pitchFamily="2" charset="2"/>
              <a:buChar char="ü"/>
            </a:pPr>
            <a:r>
              <a:rPr lang="en-ZA" sz="2000" dirty="0" smtClean="0">
                <a:solidFill>
                  <a:srgbClr val="FF0000"/>
                </a:solidFill>
              </a:rPr>
              <a:t>High </a:t>
            </a:r>
            <a:r>
              <a:rPr lang="en-ZA" sz="2000" dirty="0" smtClean="0">
                <a:solidFill>
                  <a:srgbClr val="FF0000"/>
                </a:solidFill>
              </a:rPr>
              <a:t>level </a:t>
            </a:r>
            <a:r>
              <a:rPr lang="en-ZA" sz="2000" dirty="0" smtClean="0">
                <a:solidFill>
                  <a:srgbClr val="FF0000"/>
                </a:solidFill>
              </a:rPr>
              <a:t>contributions of each </a:t>
            </a:r>
            <a:r>
              <a:rPr lang="en-ZA" sz="2000" dirty="0" smtClean="0">
                <a:solidFill>
                  <a:srgbClr val="FF0000"/>
                </a:solidFill>
              </a:rPr>
              <a:t>agency </a:t>
            </a:r>
          </a:p>
          <a:p>
            <a:pPr lvl="1">
              <a:lnSpc>
                <a:spcPct val="114000"/>
              </a:lnSpc>
              <a:buFont typeface="Wingdings" pitchFamily="2" charset="2"/>
              <a:buChar char="ü"/>
            </a:pPr>
            <a:r>
              <a:rPr lang="en-ZA" sz="2000" dirty="0" smtClean="0">
                <a:solidFill>
                  <a:srgbClr val="FF0000"/>
                </a:solidFill>
              </a:rPr>
              <a:t>Social or economic impact/function of each agency </a:t>
            </a:r>
            <a:r>
              <a:rPr lang="en-ZA" sz="2000" dirty="0" smtClean="0">
                <a:solidFill>
                  <a:srgbClr val="FF0000"/>
                </a:solidFill>
              </a:rPr>
              <a:t>‘s contribution</a:t>
            </a:r>
            <a:endParaRPr lang="en-ZA" sz="2000" dirty="0" smtClean="0">
              <a:solidFill>
                <a:srgbClr val="FF0000"/>
              </a:solidFill>
            </a:endParaRPr>
          </a:p>
          <a:p>
            <a:pPr>
              <a:lnSpc>
                <a:spcPct val="114000"/>
              </a:lnSpc>
            </a:pPr>
            <a:r>
              <a:rPr lang="en-ZA" sz="2400" dirty="0" smtClean="0">
                <a:solidFill>
                  <a:srgbClr val="FF0000"/>
                </a:solidFill>
              </a:rPr>
              <a:t>Future plans </a:t>
            </a:r>
            <a:r>
              <a:rPr lang="en-ZA" sz="2400" dirty="0" smtClean="0">
                <a:solidFill>
                  <a:srgbClr val="FF0000"/>
                </a:solidFill>
              </a:rPr>
              <a:t>for </a:t>
            </a:r>
            <a:r>
              <a:rPr lang="en-ZA" sz="2400" dirty="0" err="1" smtClean="0">
                <a:solidFill>
                  <a:srgbClr val="FF0000"/>
                </a:solidFill>
              </a:rPr>
              <a:t>CIRDA</a:t>
            </a:r>
            <a:r>
              <a:rPr lang="en-ZA" sz="2400" dirty="0" smtClean="0">
                <a:solidFill>
                  <a:srgbClr val="FF0000"/>
                </a:solidFill>
              </a:rPr>
              <a:t> (focus on remainder of 2015 and on 2016) – slide 10</a:t>
            </a:r>
            <a:endParaRPr lang="en-ZA" sz="2400" dirty="0" smtClean="0">
              <a:solidFill>
                <a:srgbClr val="FF0000"/>
              </a:solidFill>
            </a:endParaRPr>
          </a:p>
          <a:p>
            <a:pPr>
              <a:lnSpc>
                <a:spcPct val="114000"/>
              </a:lnSpc>
            </a:pPr>
            <a:r>
              <a:rPr lang="en-ZA" sz="2400" dirty="0" smtClean="0">
                <a:solidFill>
                  <a:srgbClr val="FF0000"/>
                </a:solidFill>
              </a:rPr>
              <a:t>Any other relevant in</a:t>
            </a:r>
            <a:r>
              <a:rPr lang="en-ZA" dirty="0" smtClean="0">
                <a:solidFill>
                  <a:srgbClr val="FF0000"/>
                </a:solidFill>
              </a:rPr>
              <a:t>formation </a:t>
            </a:r>
          </a:p>
        </p:txBody>
      </p:sp>
      <p:sp>
        <p:nvSpPr>
          <p:cNvPr id="4" name="Slide Number Placeholder 3"/>
          <p:cNvSpPr>
            <a:spLocks noGrp="1"/>
          </p:cNvSpPr>
          <p:nvPr>
            <p:ph type="sldNum" sz="quarter" idx="12"/>
          </p:nvPr>
        </p:nvSpPr>
        <p:spPr/>
        <p:txBody>
          <a:bodyPr/>
          <a:lstStyle/>
          <a:p>
            <a:fld id="{419E6B96-096C-4B7F-BB82-A76007EDE823}" type="slidenum">
              <a:rPr lang="en-ZA" smtClean="0"/>
              <a:pPr/>
              <a:t>3</a:t>
            </a:fld>
            <a:endParaRPr lang="en-ZA" dirty="0"/>
          </a:p>
        </p:txBody>
      </p:sp>
    </p:spTree>
    <p:extLst>
      <p:ext uri="{BB962C8B-B14F-4D97-AF65-F5344CB8AC3E}">
        <p14:creationId xmlns:p14="http://schemas.microsoft.com/office/powerpoint/2010/main" xmlns="" val="35641299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xmlns="" val="1215575408"/>
              </p:ext>
            </p:extLst>
          </p:nvPr>
        </p:nvGraphicFramePr>
        <p:xfrm>
          <a:off x="1728217" y="3321245"/>
          <a:ext cx="8525256" cy="25918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Content Placeholder 2"/>
          <p:cNvSpPr>
            <a:spLocks noGrp="1"/>
          </p:cNvSpPr>
          <p:nvPr>
            <p:ph idx="1"/>
          </p:nvPr>
        </p:nvSpPr>
        <p:spPr/>
        <p:txBody>
          <a:bodyPr/>
          <a:lstStyle/>
          <a:p>
            <a:pPr marL="0" indent="0">
              <a:buNone/>
            </a:pPr>
            <a:endParaRPr lang="en-ZA" dirty="0" smtClean="0"/>
          </a:p>
          <a:p>
            <a:pPr marL="0" indent="0">
              <a:buNone/>
            </a:pPr>
            <a:endParaRPr lang="en-ZA" dirty="0"/>
          </a:p>
        </p:txBody>
      </p:sp>
      <p:sp>
        <p:nvSpPr>
          <p:cNvPr id="5" name="Slide Number Placeholder 4"/>
          <p:cNvSpPr>
            <a:spLocks noGrp="1"/>
          </p:cNvSpPr>
          <p:nvPr>
            <p:ph type="sldNum" sz="quarter" idx="12"/>
          </p:nvPr>
        </p:nvSpPr>
        <p:spPr/>
        <p:txBody>
          <a:bodyPr/>
          <a:lstStyle/>
          <a:p>
            <a:fld id="{419E6B96-096C-4B7F-BB82-A76007EDE823}" type="slidenum">
              <a:rPr lang="en-ZA" smtClean="0"/>
              <a:pPr/>
              <a:t>4</a:t>
            </a:fld>
            <a:endParaRPr lang="en-ZA"/>
          </a:p>
        </p:txBody>
      </p:sp>
      <p:sp>
        <p:nvSpPr>
          <p:cNvPr id="7" name="TextBox 6"/>
          <p:cNvSpPr txBox="1"/>
          <p:nvPr/>
        </p:nvSpPr>
        <p:spPr>
          <a:xfrm>
            <a:off x="243840" y="0"/>
            <a:ext cx="10338816" cy="3231654"/>
          </a:xfrm>
          <a:prstGeom prst="rect">
            <a:avLst/>
          </a:prstGeom>
          <a:noFill/>
        </p:spPr>
        <p:txBody>
          <a:bodyPr wrap="square" rtlCol="0">
            <a:spAutoFit/>
          </a:bodyPr>
          <a:lstStyle/>
          <a:p>
            <a:pPr>
              <a:lnSpc>
                <a:spcPct val="150000"/>
              </a:lnSpc>
            </a:pPr>
            <a:r>
              <a:rPr lang="en-ZA" b="1" i="1" dirty="0" smtClean="0">
                <a:solidFill>
                  <a:srgbClr val="FF0000"/>
                </a:solidFill>
              </a:rPr>
              <a:t>This template has 3 main suggested sections</a:t>
            </a:r>
          </a:p>
          <a:p>
            <a:pPr marL="228600" indent="-228600">
              <a:lnSpc>
                <a:spcPct val="150000"/>
              </a:lnSpc>
              <a:buAutoNum type="arabicPeriod"/>
            </a:pPr>
            <a:r>
              <a:rPr lang="en-ZA" b="1" i="1" dirty="0" smtClean="0">
                <a:solidFill>
                  <a:srgbClr val="FF0000"/>
                </a:solidFill>
              </a:rPr>
              <a:t>Identify </a:t>
            </a:r>
            <a:r>
              <a:rPr lang="en-ZA" b="1" i="1" dirty="0" smtClean="0">
                <a:solidFill>
                  <a:srgbClr val="FF0000"/>
                </a:solidFill>
              </a:rPr>
              <a:t>the </a:t>
            </a:r>
            <a:r>
              <a:rPr lang="en-ZA" sz="2800" b="1" i="1" dirty="0" smtClean="0">
                <a:solidFill>
                  <a:srgbClr val="FF0000"/>
                </a:solidFill>
              </a:rPr>
              <a:t>key departments/agencies </a:t>
            </a:r>
            <a:r>
              <a:rPr lang="en-ZA" b="1" i="1" dirty="0" smtClean="0">
                <a:solidFill>
                  <a:srgbClr val="FF0000"/>
                </a:solidFill>
              </a:rPr>
              <a:t>within your country’s government. For example, in </a:t>
            </a:r>
            <a:r>
              <a:rPr lang="en-ZA" b="1" i="1" dirty="0" smtClean="0">
                <a:solidFill>
                  <a:srgbClr val="FF0000"/>
                </a:solidFill>
              </a:rPr>
              <a:t>some countries, the Meteorological and Hydrological services </a:t>
            </a:r>
            <a:r>
              <a:rPr lang="en-ZA" b="1" i="1" dirty="0" smtClean="0">
                <a:solidFill>
                  <a:srgbClr val="FF0000"/>
                </a:solidFill>
              </a:rPr>
              <a:t>are in </a:t>
            </a:r>
            <a:r>
              <a:rPr lang="en-ZA" b="1" i="1" dirty="0" smtClean="0">
                <a:solidFill>
                  <a:srgbClr val="FF0000"/>
                </a:solidFill>
              </a:rPr>
              <a:t>one </a:t>
            </a:r>
            <a:r>
              <a:rPr lang="en-ZA" b="1" i="1" dirty="0" smtClean="0">
                <a:solidFill>
                  <a:srgbClr val="FF0000"/>
                </a:solidFill>
              </a:rPr>
              <a:t>Department </a:t>
            </a:r>
            <a:r>
              <a:rPr lang="en-ZA" b="1" i="1" dirty="0" smtClean="0">
                <a:solidFill>
                  <a:srgbClr val="FF0000"/>
                </a:solidFill>
                <a:sym typeface="Wingdings" pitchFamily="2" charset="2"/>
              </a:rPr>
              <a:t> one set of three slides</a:t>
            </a:r>
            <a:r>
              <a:rPr lang="en-ZA" b="1" i="1" dirty="0" smtClean="0">
                <a:solidFill>
                  <a:srgbClr val="FF0000"/>
                </a:solidFill>
              </a:rPr>
              <a:t>. </a:t>
            </a:r>
            <a:r>
              <a:rPr lang="en-ZA" b="1" i="1" dirty="0" smtClean="0">
                <a:solidFill>
                  <a:srgbClr val="FF0000"/>
                </a:solidFill>
              </a:rPr>
              <a:t>In other countries, these are </a:t>
            </a:r>
            <a:r>
              <a:rPr lang="en-ZA" b="1" i="1" dirty="0" smtClean="0">
                <a:solidFill>
                  <a:srgbClr val="FF0000"/>
                </a:solidFill>
              </a:rPr>
              <a:t>separated, </a:t>
            </a:r>
            <a:r>
              <a:rPr lang="en-ZA" b="1" i="1" dirty="0" smtClean="0">
                <a:solidFill>
                  <a:srgbClr val="FF0000"/>
                </a:solidFill>
              </a:rPr>
              <a:t>with little to no cooperation or data </a:t>
            </a:r>
            <a:r>
              <a:rPr lang="en-ZA" b="1" i="1" dirty="0" smtClean="0">
                <a:solidFill>
                  <a:srgbClr val="FF0000"/>
                </a:solidFill>
              </a:rPr>
              <a:t>sharing – two sets of three slides each. The high-level </a:t>
            </a:r>
            <a:r>
              <a:rPr lang="en-ZA" b="1" i="1" dirty="0" smtClean="0">
                <a:solidFill>
                  <a:srgbClr val="FF0000"/>
                </a:solidFill>
              </a:rPr>
              <a:t>view of each department, </a:t>
            </a:r>
            <a:r>
              <a:rPr lang="en-ZA" b="1" i="1" dirty="0" smtClean="0">
                <a:solidFill>
                  <a:srgbClr val="FF0000"/>
                </a:solidFill>
              </a:rPr>
              <a:t>agency, or </a:t>
            </a:r>
            <a:r>
              <a:rPr lang="en-ZA" b="1" i="1" dirty="0" smtClean="0">
                <a:solidFill>
                  <a:srgbClr val="FF0000"/>
                </a:solidFill>
              </a:rPr>
              <a:t>service is to determine the act or mandate that dictates their operations. In some cases there might be overlap of two departments. This would be good to know as it could facilitate partnerships and data sharing </a:t>
            </a:r>
            <a:r>
              <a:rPr lang="en-ZA" b="1" i="1" dirty="0" smtClean="0">
                <a:solidFill>
                  <a:srgbClr val="FF0000"/>
                </a:solidFill>
              </a:rPr>
              <a:t>agreements</a:t>
            </a:r>
            <a:endParaRPr lang="en-ZA" sz="1600" b="1" dirty="0" smtClean="0"/>
          </a:p>
        </p:txBody>
      </p:sp>
    </p:spTree>
    <p:extLst>
      <p:ext uri="{BB962C8B-B14F-4D97-AF65-F5344CB8AC3E}">
        <p14:creationId xmlns:p14="http://schemas.microsoft.com/office/powerpoint/2010/main" xmlns="" val="1372986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ZA" dirty="0" smtClean="0"/>
          </a:p>
          <a:p>
            <a:pPr marL="0" indent="0">
              <a:buNone/>
            </a:pPr>
            <a:endParaRPr lang="en-ZA" dirty="0"/>
          </a:p>
        </p:txBody>
      </p:sp>
      <p:graphicFrame>
        <p:nvGraphicFramePr>
          <p:cNvPr id="4" name="Diagram 3"/>
          <p:cNvGraphicFramePr/>
          <p:nvPr>
            <p:extLst>
              <p:ext uri="{D42A27DB-BD31-4B8C-83A1-F6EECF244321}">
                <p14:modId xmlns:p14="http://schemas.microsoft.com/office/powerpoint/2010/main" xmlns="" val="1215575408"/>
              </p:ext>
            </p:extLst>
          </p:nvPr>
        </p:nvGraphicFramePr>
        <p:xfrm>
          <a:off x="838200" y="3101788"/>
          <a:ext cx="9919447" cy="33169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Slide Number Placeholder 4"/>
          <p:cNvSpPr>
            <a:spLocks noGrp="1"/>
          </p:cNvSpPr>
          <p:nvPr>
            <p:ph type="sldNum" sz="quarter" idx="12"/>
          </p:nvPr>
        </p:nvSpPr>
        <p:spPr/>
        <p:txBody>
          <a:bodyPr/>
          <a:lstStyle/>
          <a:p>
            <a:fld id="{419E6B96-096C-4B7F-BB82-A76007EDE823}" type="slidenum">
              <a:rPr lang="en-ZA" smtClean="0"/>
              <a:pPr/>
              <a:t>5</a:t>
            </a:fld>
            <a:endParaRPr lang="en-ZA"/>
          </a:p>
        </p:txBody>
      </p:sp>
      <p:sp>
        <p:nvSpPr>
          <p:cNvPr id="7" name="TextBox 6"/>
          <p:cNvSpPr txBox="1"/>
          <p:nvPr/>
        </p:nvSpPr>
        <p:spPr>
          <a:xfrm>
            <a:off x="573024" y="170688"/>
            <a:ext cx="9790176" cy="1569660"/>
          </a:xfrm>
          <a:prstGeom prst="rect">
            <a:avLst/>
          </a:prstGeom>
          <a:noFill/>
        </p:spPr>
        <p:txBody>
          <a:bodyPr wrap="square" rtlCol="0">
            <a:spAutoFit/>
          </a:bodyPr>
          <a:lstStyle/>
          <a:p>
            <a:pPr>
              <a:lnSpc>
                <a:spcPct val="150000"/>
              </a:lnSpc>
            </a:pPr>
            <a:r>
              <a:rPr lang="en-ZA" b="1" i="1" dirty="0" smtClean="0">
                <a:solidFill>
                  <a:srgbClr val="FF0000"/>
                </a:solidFill>
              </a:rPr>
              <a:t>This template has 3 main suggested sections</a:t>
            </a:r>
          </a:p>
          <a:p>
            <a:pPr marL="342900" indent="-342900">
              <a:lnSpc>
                <a:spcPct val="150000"/>
              </a:lnSpc>
              <a:buFont typeface="+mj-lt"/>
              <a:buAutoNum type="arabicPeriod" startAt="2"/>
            </a:pPr>
            <a:r>
              <a:rPr lang="en-ZA" b="1" i="1" dirty="0" smtClean="0">
                <a:solidFill>
                  <a:srgbClr val="FF0000"/>
                </a:solidFill>
              </a:rPr>
              <a:t>The </a:t>
            </a:r>
            <a:r>
              <a:rPr lang="en-ZA" sz="2800" b="1" i="1" dirty="0" smtClean="0">
                <a:solidFill>
                  <a:srgbClr val="FF0000"/>
                </a:solidFill>
              </a:rPr>
              <a:t>contribution of </a:t>
            </a:r>
            <a:r>
              <a:rPr lang="en-ZA" sz="2800" b="1" i="1" dirty="0" smtClean="0">
                <a:solidFill>
                  <a:srgbClr val="FF0000"/>
                </a:solidFill>
              </a:rPr>
              <a:t>each </a:t>
            </a:r>
            <a:r>
              <a:rPr lang="en-ZA" sz="2800" b="1" i="1" dirty="0" smtClean="0">
                <a:solidFill>
                  <a:srgbClr val="FF0000"/>
                </a:solidFill>
              </a:rPr>
              <a:t>department/agency </a:t>
            </a:r>
            <a:r>
              <a:rPr lang="en-ZA" b="1" i="1" dirty="0" smtClean="0">
                <a:solidFill>
                  <a:srgbClr val="FF0000"/>
                </a:solidFill>
              </a:rPr>
              <a:t>in terms of services, technology, and other resources that aid in the accomplishment of the </a:t>
            </a:r>
            <a:r>
              <a:rPr lang="en-ZA" b="1" i="1" dirty="0" err="1" smtClean="0">
                <a:solidFill>
                  <a:srgbClr val="FF0000"/>
                </a:solidFill>
              </a:rPr>
              <a:t>CIRDA</a:t>
            </a:r>
            <a:r>
              <a:rPr lang="en-ZA" b="1" i="1" dirty="0" smtClean="0">
                <a:solidFill>
                  <a:srgbClr val="FF0000"/>
                </a:solidFill>
              </a:rPr>
              <a:t> objectives</a:t>
            </a:r>
            <a:endParaRPr lang="en-ZA" b="1" i="1" dirty="0" smtClean="0">
              <a:solidFill>
                <a:srgbClr val="FF0000"/>
              </a:solidFill>
            </a:endParaRPr>
          </a:p>
        </p:txBody>
      </p:sp>
    </p:spTree>
    <p:extLst>
      <p:ext uri="{BB962C8B-B14F-4D97-AF65-F5344CB8AC3E}">
        <p14:creationId xmlns:p14="http://schemas.microsoft.com/office/powerpoint/2010/main" xmlns="" val="13729868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ZA" dirty="0" smtClean="0"/>
          </a:p>
          <a:p>
            <a:pPr marL="0" indent="0">
              <a:buNone/>
            </a:pPr>
            <a:endParaRPr lang="en-ZA" dirty="0"/>
          </a:p>
        </p:txBody>
      </p:sp>
      <p:graphicFrame>
        <p:nvGraphicFramePr>
          <p:cNvPr id="4" name="Diagram 3"/>
          <p:cNvGraphicFramePr/>
          <p:nvPr>
            <p:extLst>
              <p:ext uri="{D42A27DB-BD31-4B8C-83A1-F6EECF244321}">
                <p14:modId xmlns:p14="http://schemas.microsoft.com/office/powerpoint/2010/main" xmlns="" val="1215575408"/>
              </p:ext>
            </p:extLst>
          </p:nvPr>
        </p:nvGraphicFramePr>
        <p:xfrm>
          <a:off x="838200" y="3101788"/>
          <a:ext cx="9919447" cy="33169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Slide Number Placeholder 4"/>
          <p:cNvSpPr>
            <a:spLocks noGrp="1"/>
          </p:cNvSpPr>
          <p:nvPr>
            <p:ph type="sldNum" sz="quarter" idx="12"/>
          </p:nvPr>
        </p:nvSpPr>
        <p:spPr/>
        <p:txBody>
          <a:bodyPr/>
          <a:lstStyle/>
          <a:p>
            <a:fld id="{419E6B96-096C-4B7F-BB82-A76007EDE823}" type="slidenum">
              <a:rPr lang="en-ZA" smtClean="0"/>
              <a:pPr/>
              <a:t>6</a:t>
            </a:fld>
            <a:endParaRPr lang="en-ZA"/>
          </a:p>
        </p:txBody>
      </p:sp>
      <p:sp>
        <p:nvSpPr>
          <p:cNvPr id="7" name="TextBox 6"/>
          <p:cNvSpPr txBox="1"/>
          <p:nvPr/>
        </p:nvSpPr>
        <p:spPr>
          <a:xfrm>
            <a:off x="573024" y="170688"/>
            <a:ext cx="9790176" cy="3093154"/>
          </a:xfrm>
          <a:prstGeom prst="rect">
            <a:avLst/>
          </a:prstGeom>
          <a:noFill/>
        </p:spPr>
        <p:txBody>
          <a:bodyPr wrap="square" rtlCol="0">
            <a:spAutoFit/>
          </a:bodyPr>
          <a:lstStyle/>
          <a:p>
            <a:pPr>
              <a:lnSpc>
                <a:spcPct val="150000"/>
              </a:lnSpc>
            </a:pPr>
            <a:r>
              <a:rPr lang="en-ZA" b="1" i="1" dirty="0" smtClean="0">
                <a:solidFill>
                  <a:srgbClr val="FF0000"/>
                </a:solidFill>
              </a:rPr>
              <a:t>This template has 3 main suggested sections</a:t>
            </a:r>
          </a:p>
          <a:p>
            <a:pPr marL="342900" indent="-342900">
              <a:lnSpc>
                <a:spcPct val="150000"/>
              </a:lnSpc>
              <a:buFont typeface="+mj-lt"/>
              <a:buAutoNum type="arabicPeriod" startAt="3"/>
            </a:pPr>
            <a:r>
              <a:rPr lang="en-ZA" b="1" i="1" dirty="0" smtClean="0">
                <a:solidFill>
                  <a:srgbClr val="FF0000"/>
                </a:solidFill>
              </a:rPr>
              <a:t>The </a:t>
            </a:r>
            <a:r>
              <a:rPr lang="en-ZA" sz="2800" b="1" i="1" dirty="0" smtClean="0">
                <a:solidFill>
                  <a:srgbClr val="FF0000"/>
                </a:solidFill>
              </a:rPr>
              <a:t>value </a:t>
            </a:r>
            <a:r>
              <a:rPr lang="en-ZA" sz="2800" b="1" i="1" dirty="0" smtClean="0">
                <a:solidFill>
                  <a:srgbClr val="FF0000"/>
                </a:solidFill>
              </a:rPr>
              <a:t>or impact </a:t>
            </a:r>
            <a:r>
              <a:rPr lang="en-ZA" sz="2800" b="1" i="1" dirty="0" smtClean="0">
                <a:solidFill>
                  <a:srgbClr val="FF0000"/>
                </a:solidFill>
              </a:rPr>
              <a:t>of these </a:t>
            </a:r>
            <a:r>
              <a:rPr lang="en-ZA" sz="2800" b="1" i="1" dirty="0" smtClean="0">
                <a:solidFill>
                  <a:srgbClr val="FF0000"/>
                </a:solidFill>
              </a:rPr>
              <a:t>services. </a:t>
            </a:r>
            <a:r>
              <a:rPr lang="en-ZA" b="1" i="1" dirty="0" smtClean="0">
                <a:solidFill>
                  <a:srgbClr val="FF0000"/>
                </a:solidFill>
              </a:rPr>
              <a:t>These may be difficult </a:t>
            </a:r>
            <a:r>
              <a:rPr lang="en-ZA" b="1" i="1" dirty="0" smtClean="0">
                <a:solidFill>
                  <a:srgbClr val="FF0000"/>
                </a:solidFill>
              </a:rPr>
              <a:t>to </a:t>
            </a:r>
            <a:r>
              <a:rPr lang="en-ZA" b="1" i="1" dirty="0" smtClean="0">
                <a:solidFill>
                  <a:srgbClr val="FF0000"/>
                </a:solidFill>
              </a:rPr>
              <a:t>quantify, so qualitative measures may be used. </a:t>
            </a:r>
            <a:r>
              <a:rPr lang="en-ZA" b="1" i="1" dirty="0" smtClean="0">
                <a:solidFill>
                  <a:srgbClr val="FF0000"/>
                </a:solidFill>
              </a:rPr>
              <a:t>The objective here is to understand the </a:t>
            </a:r>
            <a:r>
              <a:rPr lang="en-ZA" b="1" i="1" dirty="0" smtClean="0">
                <a:solidFill>
                  <a:srgbClr val="FF0000"/>
                </a:solidFill>
              </a:rPr>
              <a:t>overall value </a:t>
            </a:r>
            <a:r>
              <a:rPr lang="en-ZA" b="1" i="1" dirty="0" smtClean="0">
                <a:solidFill>
                  <a:srgbClr val="FF0000"/>
                </a:solidFill>
              </a:rPr>
              <a:t>each </a:t>
            </a:r>
            <a:r>
              <a:rPr lang="en-ZA" b="1" i="1" dirty="0" smtClean="0">
                <a:solidFill>
                  <a:srgbClr val="FF0000"/>
                </a:solidFill>
              </a:rPr>
              <a:t>Department/Agency </a:t>
            </a:r>
            <a:r>
              <a:rPr lang="en-ZA" b="1" i="1" dirty="0" smtClean="0">
                <a:solidFill>
                  <a:srgbClr val="FF0000"/>
                </a:solidFill>
              </a:rPr>
              <a:t>provides </a:t>
            </a:r>
            <a:r>
              <a:rPr lang="en-ZA" b="1" i="1" dirty="0" smtClean="0">
                <a:solidFill>
                  <a:srgbClr val="FF0000"/>
                </a:solidFill>
              </a:rPr>
              <a:t>toward accomplishment of the </a:t>
            </a:r>
            <a:r>
              <a:rPr lang="en-ZA" b="1" i="1" dirty="0" err="1" smtClean="0">
                <a:solidFill>
                  <a:srgbClr val="FF0000"/>
                </a:solidFill>
              </a:rPr>
              <a:t>CIRDA</a:t>
            </a:r>
            <a:r>
              <a:rPr lang="en-ZA" b="1" i="1" dirty="0" smtClean="0">
                <a:solidFill>
                  <a:srgbClr val="FF0000"/>
                </a:solidFill>
              </a:rPr>
              <a:t> objectives. E.g., the Meteorological Services may provide very high value contribution, while the Ministry of Power provide only modest value. </a:t>
            </a:r>
            <a:endParaRPr lang="en-ZA" b="1" i="1" dirty="0" smtClean="0">
              <a:solidFill>
                <a:srgbClr val="FF0000"/>
              </a:solidFill>
            </a:endParaRPr>
          </a:p>
          <a:p>
            <a:endParaRPr lang="en-US" dirty="0"/>
          </a:p>
        </p:txBody>
      </p:sp>
    </p:spTree>
    <p:extLst>
      <p:ext uri="{BB962C8B-B14F-4D97-AF65-F5344CB8AC3E}">
        <p14:creationId xmlns:p14="http://schemas.microsoft.com/office/powerpoint/2010/main" xmlns="" val="13729868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ZA" b="1" dirty="0" smtClean="0"/>
              <a:t>Key Departments, Agencies or </a:t>
            </a:r>
            <a:r>
              <a:rPr lang="en-ZA" b="1" dirty="0" smtClean="0"/>
              <a:t>Services </a:t>
            </a:r>
            <a:endParaRPr lang="en-ZA" b="1" dirty="0"/>
          </a:p>
        </p:txBody>
      </p:sp>
      <p:sp>
        <p:nvSpPr>
          <p:cNvPr id="3" name="Content Placeholder 2"/>
          <p:cNvSpPr>
            <a:spLocks noGrp="1"/>
          </p:cNvSpPr>
          <p:nvPr>
            <p:ph idx="1"/>
          </p:nvPr>
        </p:nvSpPr>
        <p:spPr>
          <a:xfrm>
            <a:off x="195072" y="1450848"/>
            <a:ext cx="8583168" cy="5230368"/>
          </a:xfrm>
        </p:spPr>
        <p:txBody>
          <a:bodyPr>
            <a:noAutofit/>
          </a:bodyPr>
          <a:lstStyle/>
          <a:p>
            <a:pPr>
              <a:lnSpc>
                <a:spcPct val="114000"/>
              </a:lnSpc>
            </a:pPr>
            <a:r>
              <a:rPr lang="en-ZA" sz="2400" dirty="0" smtClean="0"/>
              <a:t>What are the key departments, agencies or services that are reliant on meteorological information </a:t>
            </a:r>
          </a:p>
          <a:p>
            <a:pPr lvl="1">
              <a:lnSpc>
                <a:spcPct val="114000"/>
              </a:lnSpc>
            </a:pPr>
            <a:r>
              <a:rPr lang="en-ZA" sz="1800" dirty="0"/>
              <a:t>Is there a distinction between the MET, Hydro, Agriculture and Disaster Management Services?</a:t>
            </a:r>
          </a:p>
          <a:p>
            <a:pPr>
              <a:lnSpc>
                <a:spcPct val="114000"/>
              </a:lnSpc>
            </a:pPr>
            <a:r>
              <a:rPr lang="en-ZA" sz="2400" dirty="0" smtClean="0"/>
              <a:t>Please provide an overview of </a:t>
            </a:r>
            <a:r>
              <a:rPr lang="en-ZA" sz="2400" dirty="0" smtClean="0"/>
              <a:t>the organization structure </a:t>
            </a:r>
            <a:r>
              <a:rPr lang="en-ZA" sz="2400" dirty="0" smtClean="0"/>
              <a:t>at a national level (see sample organogram to the right) </a:t>
            </a:r>
          </a:p>
          <a:p>
            <a:pPr>
              <a:lnSpc>
                <a:spcPct val="114000"/>
              </a:lnSpc>
            </a:pPr>
            <a:r>
              <a:rPr lang="en-ZA" sz="2400" dirty="0" smtClean="0"/>
              <a:t>What is the mandate of each </a:t>
            </a:r>
          </a:p>
          <a:p>
            <a:pPr lvl="1">
              <a:lnSpc>
                <a:spcPct val="114000"/>
              </a:lnSpc>
            </a:pPr>
            <a:r>
              <a:rPr lang="en-ZA" sz="1800" dirty="0" smtClean="0"/>
              <a:t>What core functions do the relevant Acts or legislations provide for?</a:t>
            </a:r>
          </a:p>
          <a:p>
            <a:pPr lvl="1">
              <a:lnSpc>
                <a:spcPct val="114000"/>
              </a:lnSpc>
            </a:pPr>
            <a:r>
              <a:rPr lang="en-ZA" sz="1800" dirty="0" smtClean="0"/>
              <a:t>Can each department, agency or service provide commercial services? </a:t>
            </a:r>
          </a:p>
          <a:p>
            <a:pPr>
              <a:lnSpc>
                <a:spcPct val="114000"/>
              </a:lnSpc>
            </a:pPr>
            <a:r>
              <a:rPr lang="en-ZA" sz="2400" dirty="0" smtClean="0"/>
              <a:t>What is the funding structure of each stakeholder </a:t>
            </a:r>
          </a:p>
          <a:p>
            <a:pPr lvl="1">
              <a:lnSpc>
                <a:spcPct val="114000"/>
              </a:lnSpc>
            </a:pPr>
            <a:r>
              <a:rPr lang="en-ZA" sz="1800" dirty="0" smtClean="0"/>
              <a:t>What percentage is funded by the state or research grants</a:t>
            </a:r>
          </a:p>
          <a:p>
            <a:pPr lvl="1">
              <a:lnSpc>
                <a:spcPct val="114000"/>
              </a:lnSpc>
            </a:pPr>
            <a:r>
              <a:rPr lang="en-ZA" sz="1800" dirty="0" smtClean="0"/>
              <a:t>What percentage is funded through commercial services i.e. climate data sales </a:t>
            </a:r>
            <a:r>
              <a:rPr lang="en-ZA" sz="1800" dirty="0" err="1" smtClean="0"/>
              <a:t>etc</a:t>
            </a:r>
            <a:r>
              <a:rPr lang="en-ZA" sz="1800" dirty="0" smtClean="0"/>
              <a:t> </a:t>
            </a:r>
          </a:p>
        </p:txBody>
      </p:sp>
      <p:graphicFrame>
        <p:nvGraphicFramePr>
          <p:cNvPr id="4" name="Diagram 3"/>
          <p:cNvGraphicFramePr/>
          <p:nvPr>
            <p:extLst>
              <p:ext uri="{D42A27DB-BD31-4B8C-83A1-F6EECF244321}">
                <p14:modId xmlns:p14="http://schemas.microsoft.com/office/powerpoint/2010/main" xmlns="" val="2650218780"/>
              </p:ext>
            </p:extLst>
          </p:nvPr>
        </p:nvGraphicFramePr>
        <p:xfrm>
          <a:off x="7969624" y="1093694"/>
          <a:ext cx="3854824" cy="45991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Slide Number Placeholder 4"/>
          <p:cNvSpPr>
            <a:spLocks noGrp="1"/>
          </p:cNvSpPr>
          <p:nvPr>
            <p:ph type="sldNum" sz="quarter" idx="12"/>
          </p:nvPr>
        </p:nvSpPr>
        <p:spPr/>
        <p:txBody>
          <a:bodyPr/>
          <a:lstStyle/>
          <a:p>
            <a:fld id="{419E6B96-096C-4B7F-BB82-A76007EDE823}" type="slidenum">
              <a:rPr lang="en-ZA" smtClean="0"/>
              <a:pPr/>
              <a:t>7</a:t>
            </a:fld>
            <a:endParaRPr lang="en-ZA"/>
          </a:p>
        </p:txBody>
      </p:sp>
    </p:spTree>
    <p:extLst>
      <p:ext uri="{BB962C8B-B14F-4D97-AF65-F5344CB8AC3E}">
        <p14:creationId xmlns:p14="http://schemas.microsoft.com/office/powerpoint/2010/main" xmlns="" val="28246416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2608" y="365125"/>
            <a:ext cx="10143743" cy="1325563"/>
          </a:xfrm>
        </p:spPr>
        <p:txBody>
          <a:bodyPr/>
          <a:lstStyle/>
          <a:p>
            <a:r>
              <a:rPr lang="en-ZA" b="1" dirty="0" smtClean="0"/>
              <a:t>High level view of each </a:t>
            </a:r>
            <a:r>
              <a:rPr lang="en-ZA" b="1" dirty="0" smtClean="0"/>
              <a:t>department/ agency</a:t>
            </a:r>
            <a:endParaRPr lang="en-ZA" b="1" dirty="0"/>
          </a:p>
        </p:txBody>
      </p:sp>
      <p:sp>
        <p:nvSpPr>
          <p:cNvPr id="3" name="Content Placeholder 2"/>
          <p:cNvSpPr>
            <a:spLocks noGrp="1"/>
          </p:cNvSpPr>
          <p:nvPr>
            <p:ph idx="1"/>
          </p:nvPr>
        </p:nvSpPr>
        <p:spPr>
          <a:xfrm>
            <a:off x="207264" y="1353312"/>
            <a:ext cx="11740896" cy="4823651"/>
          </a:xfrm>
        </p:spPr>
        <p:txBody>
          <a:bodyPr>
            <a:noAutofit/>
          </a:bodyPr>
          <a:lstStyle/>
          <a:p>
            <a:pPr>
              <a:lnSpc>
                <a:spcPct val="120000"/>
              </a:lnSpc>
            </a:pPr>
            <a:r>
              <a:rPr lang="en-ZA" sz="2000" dirty="0" smtClean="0"/>
              <a:t>As relevant</a:t>
            </a:r>
            <a:r>
              <a:rPr lang="en-ZA" sz="2000" dirty="0" smtClean="0"/>
              <a:t>, provide a high level view of each department, agency, service </a:t>
            </a:r>
          </a:p>
          <a:p>
            <a:pPr>
              <a:lnSpc>
                <a:spcPct val="120000"/>
              </a:lnSpc>
            </a:pPr>
            <a:r>
              <a:rPr lang="en-ZA" sz="2000" dirty="0" smtClean="0"/>
              <a:t>What services are being provided by each department, agency, service i.e. </a:t>
            </a:r>
          </a:p>
          <a:p>
            <a:pPr lvl="1">
              <a:lnSpc>
                <a:spcPct val="120000"/>
              </a:lnSpc>
            </a:pPr>
            <a:r>
              <a:rPr lang="en-ZA" sz="2000" dirty="0" smtClean="0"/>
              <a:t>MET service – forecasting, aviation services, disaster management, research </a:t>
            </a:r>
            <a:r>
              <a:rPr lang="en-ZA" sz="2000" dirty="0" err="1" smtClean="0"/>
              <a:t>etc</a:t>
            </a:r>
            <a:endParaRPr lang="en-ZA" sz="2000" dirty="0" smtClean="0"/>
          </a:p>
          <a:p>
            <a:pPr lvl="1">
              <a:lnSpc>
                <a:spcPct val="120000"/>
              </a:lnSpc>
            </a:pPr>
            <a:r>
              <a:rPr lang="en-ZA" sz="2000" dirty="0" smtClean="0"/>
              <a:t>Hydrology service – water resource management, river level monitoring </a:t>
            </a:r>
          </a:p>
          <a:p>
            <a:pPr>
              <a:lnSpc>
                <a:spcPct val="120000"/>
              </a:lnSpc>
            </a:pPr>
            <a:r>
              <a:rPr lang="en-ZA" sz="2000" dirty="0" smtClean="0"/>
              <a:t>What technology is current deployed in support of operations? i.e. AWS, radar, satellite (what brands) </a:t>
            </a:r>
            <a:r>
              <a:rPr lang="en-ZA" sz="2000" dirty="0" err="1" smtClean="0"/>
              <a:t>etc</a:t>
            </a:r>
            <a:r>
              <a:rPr lang="en-ZA" sz="2000" dirty="0" smtClean="0"/>
              <a:t> </a:t>
            </a:r>
          </a:p>
          <a:p>
            <a:pPr>
              <a:lnSpc>
                <a:spcPct val="120000"/>
              </a:lnSpc>
            </a:pPr>
            <a:r>
              <a:rPr lang="en-ZA" sz="2000" dirty="0" smtClean="0"/>
              <a:t>What is the serviceability of the infrastructure?</a:t>
            </a:r>
          </a:p>
          <a:p>
            <a:pPr lvl="1">
              <a:lnSpc>
                <a:spcPct val="120000"/>
              </a:lnSpc>
            </a:pPr>
            <a:r>
              <a:rPr lang="en-ZA" sz="2000" dirty="0" smtClean="0"/>
              <a:t>Can you provide statistics such as number of equipment, data availability, data completeness, maintainability (system uptime) </a:t>
            </a:r>
          </a:p>
          <a:p>
            <a:pPr lvl="1">
              <a:lnSpc>
                <a:spcPct val="120000"/>
              </a:lnSpc>
            </a:pPr>
            <a:r>
              <a:rPr lang="en-ZA" sz="2000" dirty="0" smtClean="0"/>
              <a:t>What resources are committed to the management of infrastructure? i.e. dedicated maintenance personnel, scheduled preventative maintenance, availability of spare parts and resources. </a:t>
            </a:r>
          </a:p>
          <a:p>
            <a:pPr>
              <a:lnSpc>
                <a:spcPct val="120000"/>
              </a:lnSpc>
            </a:pPr>
            <a:r>
              <a:rPr lang="en-ZA" sz="2000" dirty="0" smtClean="0"/>
              <a:t>Are there any strategic partnerships with other government departments? </a:t>
            </a:r>
          </a:p>
          <a:p>
            <a:pPr>
              <a:lnSpc>
                <a:spcPct val="120000"/>
              </a:lnSpc>
            </a:pPr>
            <a:r>
              <a:rPr lang="en-ZA" sz="2000" dirty="0" smtClean="0"/>
              <a:t>Are there any commercial relationships currently or in the past</a:t>
            </a:r>
            <a:r>
              <a:rPr lang="en-ZA" dirty="0" smtClean="0"/>
              <a:t>? </a:t>
            </a:r>
          </a:p>
        </p:txBody>
      </p:sp>
      <p:sp>
        <p:nvSpPr>
          <p:cNvPr id="4" name="Slide Number Placeholder 3"/>
          <p:cNvSpPr>
            <a:spLocks noGrp="1"/>
          </p:cNvSpPr>
          <p:nvPr>
            <p:ph type="sldNum" sz="quarter" idx="12"/>
          </p:nvPr>
        </p:nvSpPr>
        <p:spPr/>
        <p:txBody>
          <a:bodyPr/>
          <a:lstStyle/>
          <a:p>
            <a:fld id="{419E6B96-096C-4B7F-BB82-A76007EDE823}" type="slidenum">
              <a:rPr lang="en-ZA" smtClean="0"/>
              <a:pPr/>
              <a:t>8</a:t>
            </a:fld>
            <a:endParaRPr lang="en-ZA"/>
          </a:p>
        </p:txBody>
      </p:sp>
    </p:spTree>
    <p:extLst>
      <p:ext uri="{BB962C8B-B14F-4D97-AF65-F5344CB8AC3E}">
        <p14:creationId xmlns:p14="http://schemas.microsoft.com/office/powerpoint/2010/main" xmlns="" val="3171062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6008" y="0"/>
            <a:ext cx="10515600" cy="1325563"/>
          </a:xfrm>
        </p:spPr>
        <p:txBody>
          <a:bodyPr/>
          <a:lstStyle/>
          <a:p>
            <a:r>
              <a:rPr lang="en-ZA" b="1" dirty="0" smtClean="0"/>
              <a:t>Social, Economic impact </a:t>
            </a:r>
            <a:endParaRPr lang="en-ZA" b="1" dirty="0"/>
          </a:p>
        </p:txBody>
      </p:sp>
      <p:sp>
        <p:nvSpPr>
          <p:cNvPr id="3" name="Content Placeholder 2"/>
          <p:cNvSpPr>
            <a:spLocks noGrp="1"/>
          </p:cNvSpPr>
          <p:nvPr>
            <p:ph idx="1"/>
          </p:nvPr>
        </p:nvSpPr>
        <p:spPr>
          <a:xfrm>
            <a:off x="158496" y="1560576"/>
            <a:ext cx="11862816" cy="4738307"/>
          </a:xfrm>
        </p:spPr>
        <p:txBody>
          <a:bodyPr>
            <a:normAutofit fontScale="62500" lnSpcReduction="20000"/>
          </a:bodyPr>
          <a:lstStyle/>
          <a:p>
            <a:pPr>
              <a:lnSpc>
                <a:spcPct val="134000"/>
              </a:lnSpc>
            </a:pPr>
            <a:r>
              <a:rPr lang="en-ZA" dirty="0" smtClean="0"/>
              <a:t>Which sectors are currently making use of the data/information from these </a:t>
            </a:r>
            <a:r>
              <a:rPr lang="en-ZA" dirty="0" smtClean="0"/>
              <a:t>departments/agencies? </a:t>
            </a:r>
            <a:r>
              <a:rPr lang="en-ZA" dirty="0" smtClean="0"/>
              <a:t>i.e. mining, agriculture, defence </a:t>
            </a:r>
            <a:r>
              <a:rPr lang="en-ZA" dirty="0" err="1" smtClean="0"/>
              <a:t>etc</a:t>
            </a:r>
            <a:r>
              <a:rPr lang="en-ZA" dirty="0" smtClean="0"/>
              <a:t> </a:t>
            </a:r>
          </a:p>
          <a:p>
            <a:pPr>
              <a:lnSpc>
                <a:spcPct val="134000"/>
              </a:lnSpc>
            </a:pPr>
            <a:r>
              <a:rPr lang="en-ZA" dirty="0" smtClean="0"/>
              <a:t>How do the </a:t>
            </a:r>
            <a:r>
              <a:rPr lang="en-ZA" dirty="0" smtClean="0"/>
              <a:t>specific users (the public/general users as well as industries access </a:t>
            </a:r>
            <a:r>
              <a:rPr lang="en-ZA" dirty="0" smtClean="0"/>
              <a:t>this information? i.e. radio, </a:t>
            </a:r>
            <a:r>
              <a:rPr lang="en-ZA" dirty="0" err="1" smtClean="0"/>
              <a:t>tv</a:t>
            </a:r>
            <a:r>
              <a:rPr lang="en-ZA" dirty="0" smtClean="0"/>
              <a:t>, print media, internet, cell phones </a:t>
            </a:r>
            <a:r>
              <a:rPr lang="en-ZA" dirty="0" smtClean="0"/>
              <a:t>– </a:t>
            </a:r>
            <a:r>
              <a:rPr lang="en-ZA" dirty="0" smtClean="0"/>
              <a:t>external view looking into the economy</a:t>
            </a:r>
            <a:endParaRPr lang="en-ZA" dirty="0" smtClean="0"/>
          </a:p>
          <a:p>
            <a:pPr lvl="1">
              <a:lnSpc>
                <a:spcPct val="134000"/>
              </a:lnSpc>
            </a:pPr>
            <a:r>
              <a:rPr lang="en-ZA" sz="2900" dirty="0" smtClean="0"/>
              <a:t>What is the perceived value of these services? </a:t>
            </a:r>
          </a:p>
          <a:p>
            <a:pPr>
              <a:lnSpc>
                <a:spcPct val="134000"/>
              </a:lnSpc>
            </a:pPr>
            <a:r>
              <a:rPr lang="en-ZA" dirty="0" smtClean="0"/>
              <a:t>How do other government departments perceive the value these departments, agencies or services provide? </a:t>
            </a:r>
            <a:r>
              <a:rPr lang="en-ZA" dirty="0" smtClean="0"/>
              <a:t>– external view –internal view across the government.</a:t>
            </a:r>
            <a:endParaRPr lang="en-ZA" dirty="0" smtClean="0"/>
          </a:p>
          <a:p>
            <a:pPr>
              <a:lnSpc>
                <a:spcPct val="134000"/>
              </a:lnSpc>
            </a:pPr>
            <a:r>
              <a:rPr lang="en-ZA" dirty="0" smtClean="0"/>
              <a:t>How does each </a:t>
            </a:r>
            <a:r>
              <a:rPr lang="en-ZA" dirty="0" smtClean="0"/>
              <a:t>department perceive </a:t>
            </a:r>
            <a:r>
              <a:rPr lang="en-ZA" dirty="0" smtClean="0"/>
              <a:t>their value</a:t>
            </a:r>
            <a:r>
              <a:rPr lang="en-ZA" dirty="0" smtClean="0"/>
              <a:t>? – internal view</a:t>
            </a:r>
            <a:endParaRPr lang="en-ZA" dirty="0" smtClean="0"/>
          </a:p>
          <a:p>
            <a:pPr>
              <a:lnSpc>
                <a:spcPct val="134000"/>
              </a:lnSpc>
            </a:pPr>
            <a:r>
              <a:rPr lang="en-ZA" dirty="0" smtClean="0"/>
              <a:t>Are there any industries, businesses or individuals that may be interested in using weather data for economic gain? </a:t>
            </a:r>
          </a:p>
          <a:p>
            <a:pPr>
              <a:lnSpc>
                <a:spcPct val="134000"/>
              </a:lnSpc>
            </a:pPr>
            <a:r>
              <a:rPr lang="en-ZA" dirty="0" smtClean="0"/>
              <a:t>If possible, </a:t>
            </a:r>
            <a:r>
              <a:rPr lang="en-ZA" dirty="0" smtClean="0"/>
              <a:t>provide a flowchart describing the flow of data from observation to dissemination for typical early warning messages? Can you show all the role players in the chain and identify any bottle necks? </a:t>
            </a:r>
          </a:p>
          <a:p>
            <a:pPr>
              <a:lnSpc>
                <a:spcPct val="134000"/>
              </a:lnSpc>
            </a:pPr>
            <a:r>
              <a:rPr lang="en-ZA" dirty="0" smtClean="0"/>
              <a:t>What happens when the information reaches the intended “recipient”? What sort of action is taken? </a:t>
            </a:r>
          </a:p>
          <a:p>
            <a:pPr>
              <a:lnSpc>
                <a:spcPct val="134000"/>
              </a:lnSpc>
            </a:pPr>
            <a:r>
              <a:rPr lang="en-ZA" dirty="0" smtClean="0"/>
              <a:t>Is there continual feedback from the recipients to the information originators for continual improvement? </a:t>
            </a:r>
            <a:endParaRPr lang="en-ZA" dirty="0"/>
          </a:p>
        </p:txBody>
      </p:sp>
      <p:sp>
        <p:nvSpPr>
          <p:cNvPr id="4" name="Slide Number Placeholder 3"/>
          <p:cNvSpPr>
            <a:spLocks noGrp="1"/>
          </p:cNvSpPr>
          <p:nvPr>
            <p:ph type="sldNum" sz="quarter" idx="12"/>
          </p:nvPr>
        </p:nvSpPr>
        <p:spPr/>
        <p:txBody>
          <a:bodyPr/>
          <a:lstStyle/>
          <a:p>
            <a:fld id="{419E6B96-096C-4B7F-BB82-A76007EDE823}" type="slidenum">
              <a:rPr lang="en-ZA" smtClean="0"/>
              <a:pPr/>
              <a:t>9</a:t>
            </a:fld>
            <a:endParaRPr lang="en-ZA"/>
          </a:p>
        </p:txBody>
      </p:sp>
    </p:spTree>
    <p:extLst>
      <p:ext uri="{BB962C8B-B14F-4D97-AF65-F5344CB8AC3E}">
        <p14:creationId xmlns:p14="http://schemas.microsoft.com/office/powerpoint/2010/main" xmlns="" val="11457508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438</TotalTime>
  <Words>1497</Words>
  <Application>Microsoft Office PowerPoint</Application>
  <PresentationFormat>Custom</PresentationFormat>
  <Paragraphs>105</Paragraphs>
  <Slides>11</Slides>
  <Notes>6</Notes>
  <HiddenSlides>1</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UNDP CIRDA Country Program Managers Workshop  25-27August 2015 Addis Ababa, Ethiopia </vt:lpstr>
      <vt:lpstr>Slide 2</vt:lpstr>
      <vt:lpstr>Sequence of presentation </vt:lpstr>
      <vt:lpstr>Slide 4</vt:lpstr>
      <vt:lpstr>Slide 5</vt:lpstr>
      <vt:lpstr>Slide 6</vt:lpstr>
      <vt:lpstr>Key Departments, Agencies or Services </vt:lpstr>
      <vt:lpstr>High level view of each department/ agency</vt:lpstr>
      <vt:lpstr>Social, Economic impact </vt:lpstr>
      <vt:lpstr>Future plans </vt:lpstr>
      <vt:lpstr>Final thoughts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UNDP CIRDA Country Program Managers Workshop  25-27August 2015 Addis Ababa, Ethiopia</dc:title>
  <dc:creator>Georgie George</dc:creator>
  <cp:lastModifiedBy>John Snow</cp:lastModifiedBy>
  <cp:revision>17</cp:revision>
  <dcterms:created xsi:type="dcterms:W3CDTF">2015-08-10T16:51:50Z</dcterms:created>
  <dcterms:modified xsi:type="dcterms:W3CDTF">2015-08-14T18:15:11Z</dcterms:modified>
</cp:coreProperties>
</file>