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19"/>
  </p:notesMasterIdLst>
  <p:handoutMasterIdLst>
    <p:handoutMasterId r:id="rId20"/>
  </p:handoutMasterIdLst>
  <p:sldIdLst>
    <p:sldId id="288" r:id="rId5"/>
    <p:sldId id="352" r:id="rId6"/>
    <p:sldId id="298" r:id="rId7"/>
    <p:sldId id="349" r:id="rId8"/>
    <p:sldId id="350" r:id="rId9"/>
    <p:sldId id="351" r:id="rId10"/>
    <p:sldId id="353" r:id="rId11"/>
    <p:sldId id="347" r:id="rId12"/>
    <p:sldId id="342" r:id="rId13"/>
    <p:sldId id="336" r:id="rId14"/>
    <p:sldId id="339" r:id="rId15"/>
    <p:sldId id="344" r:id="rId16"/>
    <p:sldId id="331" r:id="rId17"/>
    <p:sldId id="30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6074"/>
    <a:srgbClr val="6BBAD3"/>
    <a:srgbClr val="000000"/>
    <a:srgbClr val="5CACCA"/>
    <a:srgbClr val="B2DE82"/>
    <a:srgbClr val="FACE7E"/>
    <a:srgbClr val="E4EEB0"/>
    <a:srgbClr val="0095CE"/>
    <a:srgbClr val="E9515B"/>
    <a:srgbClr val="F18D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8B1032C-EA38-4F05-BA0D-38AFFFC7BED3}">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A107856-5554-42FB-B03E-39F5DBC370BA}" styleName="Stile medio 4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DBED569-4797-4DF1-A0F4-6AAB3CD982D8}" styleName="Stile chiaro 3 - Color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Stile chiaro 3 - Color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Stile chiaro 3 - Color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Stile chiaro 3 - Color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31" autoAdjust="0"/>
    <p:restoredTop sz="88943" autoAdjust="0"/>
  </p:normalViewPr>
  <p:slideViewPr>
    <p:cSldViewPr snapToGrid="0" snapToObjects="1">
      <p:cViewPr varScale="1">
        <p:scale>
          <a:sx n="75" d="100"/>
          <a:sy n="75" d="100"/>
        </p:scale>
        <p:origin x="437" y="4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Teng" userId="73cc9ca59d45f0a1" providerId="LiveId" clId="{0AC42FCD-E634-7E45-92F7-60CBAF28467B}"/>
    <pc:docChg chg="delSld">
      <pc:chgData name="Julie Teng" userId="73cc9ca59d45f0a1" providerId="LiveId" clId="{0AC42FCD-E634-7E45-92F7-60CBAF28467B}" dt="2021-12-20T13:03:38.723" v="1" actId="2696"/>
      <pc:docMkLst>
        <pc:docMk/>
      </pc:docMkLst>
      <pc:sldChg chg="del">
        <pc:chgData name="Julie Teng" userId="73cc9ca59d45f0a1" providerId="LiveId" clId="{0AC42FCD-E634-7E45-92F7-60CBAF28467B}" dt="2021-12-20T13:03:38.723" v="1" actId="2696"/>
        <pc:sldMkLst>
          <pc:docMk/>
          <pc:sldMk cId="1580687906" sldId="328"/>
        </pc:sldMkLst>
      </pc:sldChg>
      <pc:sldChg chg="del">
        <pc:chgData name="Julie Teng" userId="73cc9ca59d45f0a1" providerId="LiveId" clId="{0AC42FCD-E634-7E45-92F7-60CBAF28467B}" dt="2021-12-20T13:03:38.081" v="0" actId="2696"/>
        <pc:sldMkLst>
          <pc:docMk/>
          <pc:sldMk cId="3354219144" sldId="32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F00A75-AD3B-5441-B881-811D900AAB80}" type="doc">
      <dgm:prSet loTypeId="urn:microsoft.com/office/officeart/2005/8/layout/bProcess3" loCatId="" qsTypeId="urn:microsoft.com/office/officeart/2005/8/quickstyle/simple1" qsCatId="simple" csTypeId="urn:microsoft.com/office/officeart/2005/8/colors/colorful2" csCatId="colorful" phldr="1"/>
      <dgm:spPr/>
    </dgm:pt>
    <dgm:pt modelId="{9197E5F2-CF6C-5E44-B8A0-1930B4E08668}">
      <dgm:prSet phldrT="[Text]" custT="1"/>
      <dgm:spPr/>
      <dgm:t>
        <a:bodyPr/>
        <a:lstStyle/>
        <a:p>
          <a:r>
            <a:rPr lang="en-GB" sz="2600" b="1" dirty="0" smtClean="0">
              <a:solidFill>
                <a:schemeClr val="bg1"/>
              </a:solidFill>
            </a:rPr>
            <a:t>Context</a:t>
          </a:r>
        </a:p>
        <a:p>
          <a:r>
            <a:rPr lang="en-GB" sz="1800" b="1" u="sng" dirty="0" smtClean="0">
              <a:solidFill>
                <a:schemeClr val="bg1"/>
              </a:solidFill>
            </a:rPr>
            <a:t>IPCC AR6</a:t>
          </a:r>
          <a:endParaRPr lang="en-GB" sz="1800" b="1" u="sng" dirty="0">
            <a:solidFill>
              <a:schemeClr val="bg1"/>
            </a:solidFill>
          </a:endParaRPr>
        </a:p>
      </dgm:t>
    </dgm:pt>
    <dgm:pt modelId="{8D2F7A25-74E8-084C-9E3C-1020C7840B33}" type="parTrans" cxnId="{8A617E6F-2671-1141-B489-27106A5F626A}">
      <dgm:prSet/>
      <dgm:spPr/>
      <dgm:t>
        <a:bodyPr/>
        <a:lstStyle/>
        <a:p>
          <a:endParaRPr lang="en-GB"/>
        </a:p>
      </dgm:t>
    </dgm:pt>
    <dgm:pt modelId="{819BF3BA-49B3-DD40-B13D-3A117D9BD7D4}" type="sibTrans" cxnId="{8A617E6F-2671-1141-B489-27106A5F626A}">
      <dgm:prSet/>
      <dgm:spPr/>
      <dgm:t>
        <a:bodyPr/>
        <a:lstStyle/>
        <a:p>
          <a:endParaRPr lang="en-GB"/>
        </a:p>
      </dgm:t>
    </dgm:pt>
    <dgm:pt modelId="{5DD60AF2-3DA0-DE46-AC11-37FD78DC372D}">
      <dgm:prSet phldrT="[Text]" custT="1"/>
      <dgm:spPr/>
      <dgm:t>
        <a:bodyPr/>
        <a:lstStyle/>
        <a:p>
          <a:r>
            <a:rPr lang="en-GB" sz="2600" b="1" dirty="0" smtClean="0">
              <a:solidFill>
                <a:schemeClr val="bg1"/>
              </a:solidFill>
            </a:rPr>
            <a:t>Context</a:t>
          </a:r>
        </a:p>
        <a:p>
          <a:r>
            <a:rPr lang="en-GB" sz="1600" b="1" dirty="0" smtClean="0">
              <a:solidFill>
                <a:schemeClr val="bg1"/>
              </a:solidFill>
            </a:rPr>
            <a:t>Transformational change </a:t>
          </a:r>
          <a:r>
            <a:rPr lang="en-GB" sz="1600" b="1" dirty="0" smtClean="0">
              <a:solidFill>
                <a:schemeClr val="bg1"/>
              </a:solidFill>
            </a:rPr>
            <a:t>=&gt; </a:t>
          </a:r>
          <a:r>
            <a:rPr lang="en-GB" sz="1600" b="1" dirty="0" smtClean="0">
              <a:solidFill>
                <a:schemeClr val="bg1"/>
              </a:solidFill>
            </a:rPr>
            <a:t>system thinking</a:t>
          </a:r>
          <a:endParaRPr lang="en-GB" sz="1600" b="1" dirty="0">
            <a:solidFill>
              <a:schemeClr val="bg1"/>
            </a:solidFill>
          </a:endParaRPr>
        </a:p>
      </dgm:t>
    </dgm:pt>
    <dgm:pt modelId="{F830A962-31A3-EA45-8361-DFE514F12F38}" type="parTrans" cxnId="{9FF7F120-9843-3C45-8353-5F49BFB55261}">
      <dgm:prSet/>
      <dgm:spPr/>
      <dgm:t>
        <a:bodyPr/>
        <a:lstStyle/>
        <a:p>
          <a:endParaRPr lang="en-GB"/>
        </a:p>
      </dgm:t>
    </dgm:pt>
    <dgm:pt modelId="{7C048C42-6D4E-5C41-8E33-451921BCF723}" type="sibTrans" cxnId="{9FF7F120-9843-3C45-8353-5F49BFB55261}">
      <dgm:prSet/>
      <dgm:spPr/>
      <dgm:t>
        <a:bodyPr/>
        <a:lstStyle/>
        <a:p>
          <a:endParaRPr lang="en-GB"/>
        </a:p>
      </dgm:t>
    </dgm:pt>
    <dgm:pt modelId="{BB1E6282-A454-F94B-93B5-BCB0D6471734}">
      <dgm:prSet custT="1"/>
      <dgm:spPr/>
      <dgm:t>
        <a:bodyPr/>
        <a:lstStyle/>
        <a:p>
          <a:r>
            <a:rPr lang="en-CA" sz="2600" b="1" kern="1200" dirty="0" smtClean="0">
              <a:solidFill>
                <a:srgbClr val="FEFFFE"/>
              </a:solidFill>
              <a:latin typeface="Arial" panose="020B0604020202020204"/>
              <a:ea typeface="+mn-ea"/>
              <a:cs typeface="+mn-cs"/>
            </a:rPr>
            <a:t>Assessment criteria</a:t>
          </a:r>
          <a:endParaRPr lang="en-GB" sz="2600" b="1" kern="1200" dirty="0">
            <a:solidFill>
              <a:srgbClr val="FEFFFE"/>
            </a:solidFill>
            <a:latin typeface="Arial" panose="020B0604020202020204"/>
            <a:ea typeface="+mn-ea"/>
            <a:cs typeface="+mn-cs"/>
          </a:endParaRPr>
        </a:p>
      </dgm:t>
    </dgm:pt>
    <dgm:pt modelId="{80720F10-9DBB-354F-8A93-969E07BBF405}" type="parTrans" cxnId="{99796607-B383-E04B-91C4-BA7C728C9BFC}">
      <dgm:prSet/>
      <dgm:spPr/>
      <dgm:t>
        <a:bodyPr/>
        <a:lstStyle/>
        <a:p>
          <a:endParaRPr lang="en-GB"/>
        </a:p>
      </dgm:t>
    </dgm:pt>
    <dgm:pt modelId="{88679EF6-87A5-EA44-862D-A5BF174285AD}" type="sibTrans" cxnId="{99796607-B383-E04B-91C4-BA7C728C9BFC}">
      <dgm:prSet/>
      <dgm:spPr/>
      <dgm:t>
        <a:bodyPr/>
        <a:lstStyle/>
        <a:p>
          <a:endParaRPr lang="en-GB"/>
        </a:p>
      </dgm:t>
    </dgm:pt>
    <dgm:pt modelId="{E9E2EAF9-58CA-4243-AD74-6A95FE813EC3}">
      <dgm:prSet custT="1"/>
      <dgm:spPr/>
      <dgm:t>
        <a:bodyPr/>
        <a:lstStyle/>
        <a:p>
          <a:r>
            <a:rPr lang="en-GB" sz="2600" b="1" dirty="0" smtClean="0">
              <a:solidFill>
                <a:schemeClr val="bg1"/>
              </a:solidFill>
            </a:rPr>
            <a:t>Country priorities</a:t>
          </a:r>
          <a:endParaRPr lang="en-GB" sz="2600" b="1" dirty="0">
            <a:solidFill>
              <a:schemeClr val="bg1"/>
            </a:solidFill>
          </a:endParaRPr>
        </a:p>
      </dgm:t>
    </dgm:pt>
    <dgm:pt modelId="{0A7CFF6E-5B5E-C241-870E-178F38703521}" type="parTrans" cxnId="{1B985CDE-FBB2-7A44-A0C8-AC019AA7F09D}">
      <dgm:prSet/>
      <dgm:spPr/>
      <dgm:t>
        <a:bodyPr/>
        <a:lstStyle/>
        <a:p>
          <a:endParaRPr lang="en-GB"/>
        </a:p>
      </dgm:t>
    </dgm:pt>
    <dgm:pt modelId="{C3BBD1F6-A343-354E-BD21-ADE16C582AFA}" type="sibTrans" cxnId="{1B985CDE-FBB2-7A44-A0C8-AC019AA7F09D}">
      <dgm:prSet/>
      <dgm:spPr/>
      <dgm:t>
        <a:bodyPr/>
        <a:lstStyle/>
        <a:p>
          <a:endParaRPr lang="en-GB"/>
        </a:p>
      </dgm:t>
    </dgm:pt>
    <dgm:pt modelId="{12304B8E-39AE-42E6-9CA0-4332400EDE94}">
      <dgm:prSet custT="1"/>
      <dgm:spPr/>
      <dgm:t>
        <a:bodyPr/>
        <a:lstStyle/>
        <a:p>
          <a:r>
            <a:rPr lang="en-GB" sz="2400" b="1" dirty="0" smtClean="0">
              <a:solidFill>
                <a:schemeClr val="bg1"/>
              </a:solidFill>
            </a:rPr>
            <a:t>Scope of System Assessment </a:t>
          </a:r>
          <a:endParaRPr lang="en-GB" sz="2400" b="1" dirty="0">
            <a:solidFill>
              <a:schemeClr val="bg1"/>
            </a:solidFill>
          </a:endParaRPr>
        </a:p>
      </dgm:t>
    </dgm:pt>
    <dgm:pt modelId="{D56923B7-8C51-41C3-B1A6-BE6885786723}" type="parTrans" cxnId="{979BCA2C-9728-46A0-82D0-3D59E6AA2711}">
      <dgm:prSet/>
      <dgm:spPr/>
      <dgm:t>
        <a:bodyPr/>
        <a:lstStyle/>
        <a:p>
          <a:endParaRPr lang="en-GB"/>
        </a:p>
      </dgm:t>
    </dgm:pt>
    <dgm:pt modelId="{CE5C1FF2-8647-4605-951A-5D540A211982}" type="sibTrans" cxnId="{979BCA2C-9728-46A0-82D0-3D59E6AA2711}">
      <dgm:prSet/>
      <dgm:spPr/>
      <dgm:t>
        <a:bodyPr/>
        <a:lstStyle/>
        <a:p>
          <a:endParaRPr lang="en-GB"/>
        </a:p>
      </dgm:t>
    </dgm:pt>
    <dgm:pt modelId="{E00032E4-0029-FF49-825A-BABB3BA92178}" type="pres">
      <dgm:prSet presAssocID="{47F00A75-AD3B-5441-B881-811D900AAB80}" presName="Name0" presStyleCnt="0">
        <dgm:presLayoutVars>
          <dgm:dir/>
          <dgm:resizeHandles val="exact"/>
        </dgm:presLayoutVars>
      </dgm:prSet>
      <dgm:spPr/>
    </dgm:pt>
    <dgm:pt modelId="{7F200A42-7A1C-4B4B-B75B-539BFB14F773}" type="pres">
      <dgm:prSet presAssocID="{9197E5F2-CF6C-5E44-B8A0-1930B4E08668}" presName="node" presStyleLbl="node1" presStyleIdx="0" presStyleCnt="5" custScaleX="76343" custScaleY="58083">
        <dgm:presLayoutVars>
          <dgm:bulletEnabled val="1"/>
        </dgm:presLayoutVars>
      </dgm:prSet>
      <dgm:spPr/>
      <dgm:t>
        <a:bodyPr/>
        <a:lstStyle/>
        <a:p>
          <a:endParaRPr lang="en-US"/>
        </a:p>
      </dgm:t>
    </dgm:pt>
    <dgm:pt modelId="{03D7967E-6D20-5C4A-AF69-78DF3F111F03}" type="pres">
      <dgm:prSet presAssocID="{819BF3BA-49B3-DD40-B13D-3A117D9BD7D4}" presName="sibTrans" presStyleLbl="sibTrans1D1" presStyleIdx="0" presStyleCnt="4"/>
      <dgm:spPr/>
      <dgm:t>
        <a:bodyPr/>
        <a:lstStyle/>
        <a:p>
          <a:endParaRPr lang="en-US"/>
        </a:p>
      </dgm:t>
    </dgm:pt>
    <dgm:pt modelId="{35A63F02-DF10-ED48-9363-CFA9A40E7C03}" type="pres">
      <dgm:prSet presAssocID="{819BF3BA-49B3-DD40-B13D-3A117D9BD7D4}" presName="connectorText" presStyleLbl="sibTrans1D1" presStyleIdx="0" presStyleCnt="4"/>
      <dgm:spPr/>
      <dgm:t>
        <a:bodyPr/>
        <a:lstStyle/>
        <a:p>
          <a:endParaRPr lang="en-US"/>
        </a:p>
      </dgm:t>
    </dgm:pt>
    <dgm:pt modelId="{D0ED2F28-80F9-5745-A31C-7405AC4AB9B6}" type="pres">
      <dgm:prSet presAssocID="{5DD60AF2-3DA0-DE46-AC11-37FD78DC372D}" presName="node" presStyleLbl="node1" presStyleIdx="1" presStyleCnt="5" custScaleX="78379" custScaleY="59047">
        <dgm:presLayoutVars>
          <dgm:bulletEnabled val="1"/>
        </dgm:presLayoutVars>
      </dgm:prSet>
      <dgm:spPr/>
      <dgm:t>
        <a:bodyPr/>
        <a:lstStyle/>
        <a:p>
          <a:endParaRPr lang="en-US"/>
        </a:p>
      </dgm:t>
    </dgm:pt>
    <dgm:pt modelId="{27450650-E22D-C649-AFEF-D8BC95F917BA}" type="pres">
      <dgm:prSet presAssocID="{7C048C42-6D4E-5C41-8E33-451921BCF723}" presName="sibTrans" presStyleLbl="sibTrans1D1" presStyleIdx="1" presStyleCnt="4"/>
      <dgm:spPr/>
      <dgm:t>
        <a:bodyPr/>
        <a:lstStyle/>
        <a:p>
          <a:endParaRPr lang="en-US"/>
        </a:p>
      </dgm:t>
    </dgm:pt>
    <dgm:pt modelId="{8463AA8A-8A64-F046-B4B5-F69740728595}" type="pres">
      <dgm:prSet presAssocID="{7C048C42-6D4E-5C41-8E33-451921BCF723}" presName="connectorText" presStyleLbl="sibTrans1D1" presStyleIdx="1" presStyleCnt="4"/>
      <dgm:spPr/>
      <dgm:t>
        <a:bodyPr/>
        <a:lstStyle/>
        <a:p>
          <a:endParaRPr lang="en-US"/>
        </a:p>
      </dgm:t>
    </dgm:pt>
    <dgm:pt modelId="{94654FF3-6688-4276-A0D1-B77DEE3B00A3}" type="pres">
      <dgm:prSet presAssocID="{12304B8E-39AE-42E6-9CA0-4332400EDE94}" presName="node" presStyleLbl="node1" presStyleIdx="2" presStyleCnt="5" custScaleX="80336" custScaleY="56592">
        <dgm:presLayoutVars>
          <dgm:bulletEnabled val="1"/>
        </dgm:presLayoutVars>
      </dgm:prSet>
      <dgm:spPr/>
      <dgm:t>
        <a:bodyPr/>
        <a:lstStyle/>
        <a:p>
          <a:endParaRPr lang="en-US"/>
        </a:p>
      </dgm:t>
    </dgm:pt>
    <dgm:pt modelId="{87DD89E2-E03F-4C58-BA97-89362A30E030}" type="pres">
      <dgm:prSet presAssocID="{CE5C1FF2-8647-4605-951A-5D540A211982}" presName="sibTrans" presStyleLbl="sibTrans1D1" presStyleIdx="2" presStyleCnt="4"/>
      <dgm:spPr/>
      <dgm:t>
        <a:bodyPr/>
        <a:lstStyle/>
        <a:p>
          <a:endParaRPr lang="en-US"/>
        </a:p>
      </dgm:t>
    </dgm:pt>
    <dgm:pt modelId="{88D31437-6D40-4F93-ACD6-88C7C1F76DB6}" type="pres">
      <dgm:prSet presAssocID="{CE5C1FF2-8647-4605-951A-5D540A211982}" presName="connectorText" presStyleLbl="sibTrans1D1" presStyleIdx="2" presStyleCnt="4"/>
      <dgm:spPr/>
      <dgm:t>
        <a:bodyPr/>
        <a:lstStyle/>
        <a:p>
          <a:endParaRPr lang="en-US"/>
        </a:p>
      </dgm:t>
    </dgm:pt>
    <dgm:pt modelId="{5A347E78-3CEF-CA4F-87D0-BC61706A9064}" type="pres">
      <dgm:prSet presAssocID="{BB1E6282-A454-F94B-93B5-BCB0D6471734}" presName="node" presStyleLbl="node1" presStyleIdx="3" presStyleCnt="5" custScaleX="71184" custScaleY="56774">
        <dgm:presLayoutVars>
          <dgm:bulletEnabled val="1"/>
        </dgm:presLayoutVars>
      </dgm:prSet>
      <dgm:spPr/>
      <dgm:t>
        <a:bodyPr/>
        <a:lstStyle/>
        <a:p>
          <a:endParaRPr lang="en-US"/>
        </a:p>
      </dgm:t>
    </dgm:pt>
    <dgm:pt modelId="{B3B8F934-414D-2940-B5C1-C114DCA4E0D8}" type="pres">
      <dgm:prSet presAssocID="{88679EF6-87A5-EA44-862D-A5BF174285AD}" presName="sibTrans" presStyleLbl="sibTrans1D1" presStyleIdx="3" presStyleCnt="4"/>
      <dgm:spPr/>
      <dgm:t>
        <a:bodyPr/>
        <a:lstStyle/>
        <a:p>
          <a:endParaRPr lang="en-US"/>
        </a:p>
      </dgm:t>
    </dgm:pt>
    <dgm:pt modelId="{8A3BA6AD-5251-5C48-9F49-561AD7CBCC9C}" type="pres">
      <dgm:prSet presAssocID="{88679EF6-87A5-EA44-862D-A5BF174285AD}" presName="connectorText" presStyleLbl="sibTrans1D1" presStyleIdx="3" presStyleCnt="4"/>
      <dgm:spPr/>
      <dgm:t>
        <a:bodyPr/>
        <a:lstStyle/>
        <a:p>
          <a:endParaRPr lang="en-US"/>
        </a:p>
      </dgm:t>
    </dgm:pt>
    <dgm:pt modelId="{98E5A9E2-88F3-0E4D-A99D-C941BA421F7C}" type="pres">
      <dgm:prSet presAssocID="{E9E2EAF9-58CA-4243-AD74-6A95FE813EC3}" presName="node" presStyleLbl="node1" presStyleIdx="4" presStyleCnt="5" custScaleX="76346" custScaleY="52019">
        <dgm:presLayoutVars>
          <dgm:bulletEnabled val="1"/>
        </dgm:presLayoutVars>
      </dgm:prSet>
      <dgm:spPr/>
      <dgm:t>
        <a:bodyPr/>
        <a:lstStyle/>
        <a:p>
          <a:endParaRPr lang="en-US"/>
        </a:p>
      </dgm:t>
    </dgm:pt>
  </dgm:ptLst>
  <dgm:cxnLst>
    <dgm:cxn modelId="{1B985CDE-FBB2-7A44-A0C8-AC019AA7F09D}" srcId="{47F00A75-AD3B-5441-B881-811D900AAB80}" destId="{E9E2EAF9-58CA-4243-AD74-6A95FE813EC3}" srcOrd="4" destOrd="0" parTransId="{0A7CFF6E-5B5E-C241-870E-178F38703521}" sibTransId="{C3BBD1F6-A343-354E-BD21-ADE16C582AFA}"/>
    <dgm:cxn modelId="{DFA878EB-D85F-474D-9E83-4CBFF9CAE762}" type="presOf" srcId="{12304B8E-39AE-42E6-9CA0-4332400EDE94}" destId="{94654FF3-6688-4276-A0D1-B77DEE3B00A3}" srcOrd="0" destOrd="0" presId="urn:microsoft.com/office/officeart/2005/8/layout/bProcess3"/>
    <dgm:cxn modelId="{8A617E6F-2671-1141-B489-27106A5F626A}" srcId="{47F00A75-AD3B-5441-B881-811D900AAB80}" destId="{9197E5F2-CF6C-5E44-B8A0-1930B4E08668}" srcOrd="0" destOrd="0" parTransId="{8D2F7A25-74E8-084C-9E3C-1020C7840B33}" sibTransId="{819BF3BA-49B3-DD40-B13D-3A117D9BD7D4}"/>
    <dgm:cxn modelId="{652CAFA9-5345-4F79-9094-90BCAA8A6F76}" type="presOf" srcId="{CE5C1FF2-8647-4605-951A-5D540A211982}" destId="{87DD89E2-E03F-4C58-BA97-89362A30E030}" srcOrd="0" destOrd="0" presId="urn:microsoft.com/office/officeart/2005/8/layout/bProcess3"/>
    <dgm:cxn modelId="{E0DE3CAA-11B8-1746-9E3A-1C64A1B622A3}" type="presOf" srcId="{47F00A75-AD3B-5441-B881-811D900AAB80}" destId="{E00032E4-0029-FF49-825A-BABB3BA92178}" srcOrd="0" destOrd="0" presId="urn:microsoft.com/office/officeart/2005/8/layout/bProcess3"/>
    <dgm:cxn modelId="{53BF6063-1CBE-384A-AC7B-DC53D18A1651}" type="presOf" srcId="{819BF3BA-49B3-DD40-B13D-3A117D9BD7D4}" destId="{35A63F02-DF10-ED48-9363-CFA9A40E7C03}" srcOrd="1" destOrd="0" presId="urn:microsoft.com/office/officeart/2005/8/layout/bProcess3"/>
    <dgm:cxn modelId="{99796607-B383-E04B-91C4-BA7C728C9BFC}" srcId="{47F00A75-AD3B-5441-B881-811D900AAB80}" destId="{BB1E6282-A454-F94B-93B5-BCB0D6471734}" srcOrd="3" destOrd="0" parTransId="{80720F10-9DBB-354F-8A93-969E07BBF405}" sibTransId="{88679EF6-87A5-EA44-862D-A5BF174285AD}"/>
    <dgm:cxn modelId="{B0E7D15F-3A42-7042-8D24-6668BE333FB6}" type="presOf" srcId="{88679EF6-87A5-EA44-862D-A5BF174285AD}" destId="{B3B8F934-414D-2940-B5C1-C114DCA4E0D8}" srcOrd="0" destOrd="0" presId="urn:microsoft.com/office/officeart/2005/8/layout/bProcess3"/>
    <dgm:cxn modelId="{28664310-A00A-1A4D-A031-C72C20AD3AD5}" type="presOf" srcId="{E9E2EAF9-58CA-4243-AD74-6A95FE813EC3}" destId="{98E5A9E2-88F3-0E4D-A99D-C941BA421F7C}" srcOrd="0" destOrd="0" presId="urn:microsoft.com/office/officeart/2005/8/layout/bProcess3"/>
    <dgm:cxn modelId="{23E11EE3-7573-4748-8556-8F14EAF52FB2}" type="presOf" srcId="{7C048C42-6D4E-5C41-8E33-451921BCF723}" destId="{8463AA8A-8A64-F046-B4B5-F69740728595}" srcOrd="1" destOrd="0" presId="urn:microsoft.com/office/officeart/2005/8/layout/bProcess3"/>
    <dgm:cxn modelId="{C55B7EBC-EB86-6A47-B916-4EB00BF32BEA}" type="presOf" srcId="{9197E5F2-CF6C-5E44-B8A0-1930B4E08668}" destId="{7F200A42-7A1C-4B4B-B75B-539BFB14F773}" srcOrd="0" destOrd="0" presId="urn:microsoft.com/office/officeart/2005/8/layout/bProcess3"/>
    <dgm:cxn modelId="{DFF998CC-60C5-445A-88CC-F9A007A7643A}" type="presOf" srcId="{CE5C1FF2-8647-4605-951A-5D540A211982}" destId="{88D31437-6D40-4F93-ACD6-88C7C1F76DB6}" srcOrd="1" destOrd="0" presId="urn:microsoft.com/office/officeart/2005/8/layout/bProcess3"/>
    <dgm:cxn modelId="{85F8030C-3A62-AF4E-AC7E-22EA6E2E69DF}" type="presOf" srcId="{819BF3BA-49B3-DD40-B13D-3A117D9BD7D4}" destId="{03D7967E-6D20-5C4A-AF69-78DF3F111F03}" srcOrd="0" destOrd="0" presId="urn:microsoft.com/office/officeart/2005/8/layout/bProcess3"/>
    <dgm:cxn modelId="{1B629317-732C-5F48-9177-FC7165B4BABC}" type="presOf" srcId="{5DD60AF2-3DA0-DE46-AC11-37FD78DC372D}" destId="{D0ED2F28-80F9-5745-A31C-7405AC4AB9B6}" srcOrd="0" destOrd="0" presId="urn:microsoft.com/office/officeart/2005/8/layout/bProcess3"/>
    <dgm:cxn modelId="{9A118B10-1208-CF4B-83A9-85867CACCAD3}" type="presOf" srcId="{BB1E6282-A454-F94B-93B5-BCB0D6471734}" destId="{5A347E78-3CEF-CA4F-87D0-BC61706A9064}" srcOrd="0" destOrd="0" presId="urn:microsoft.com/office/officeart/2005/8/layout/bProcess3"/>
    <dgm:cxn modelId="{281AB287-E74C-8F41-BCC9-917F292403ED}" type="presOf" srcId="{88679EF6-87A5-EA44-862D-A5BF174285AD}" destId="{8A3BA6AD-5251-5C48-9F49-561AD7CBCC9C}" srcOrd="1" destOrd="0" presId="urn:microsoft.com/office/officeart/2005/8/layout/bProcess3"/>
    <dgm:cxn modelId="{1FC67141-B9B7-5C40-9BA2-F1E4DCC7CBFE}" type="presOf" srcId="{7C048C42-6D4E-5C41-8E33-451921BCF723}" destId="{27450650-E22D-C649-AFEF-D8BC95F917BA}" srcOrd="0" destOrd="0" presId="urn:microsoft.com/office/officeart/2005/8/layout/bProcess3"/>
    <dgm:cxn modelId="{9FF7F120-9843-3C45-8353-5F49BFB55261}" srcId="{47F00A75-AD3B-5441-B881-811D900AAB80}" destId="{5DD60AF2-3DA0-DE46-AC11-37FD78DC372D}" srcOrd="1" destOrd="0" parTransId="{F830A962-31A3-EA45-8361-DFE514F12F38}" sibTransId="{7C048C42-6D4E-5C41-8E33-451921BCF723}"/>
    <dgm:cxn modelId="{979BCA2C-9728-46A0-82D0-3D59E6AA2711}" srcId="{47F00A75-AD3B-5441-B881-811D900AAB80}" destId="{12304B8E-39AE-42E6-9CA0-4332400EDE94}" srcOrd="2" destOrd="0" parTransId="{D56923B7-8C51-41C3-B1A6-BE6885786723}" sibTransId="{CE5C1FF2-8647-4605-951A-5D540A211982}"/>
    <dgm:cxn modelId="{28329013-F65A-8544-B7DE-278B9537A7E3}" type="presParOf" srcId="{E00032E4-0029-FF49-825A-BABB3BA92178}" destId="{7F200A42-7A1C-4B4B-B75B-539BFB14F773}" srcOrd="0" destOrd="0" presId="urn:microsoft.com/office/officeart/2005/8/layout/bProcess3"/>
    <dgm:cxn modelId="{03B6C7EF-ED6F-9F44-B12B-BEB036863B8B}" type="presParOf" srcId="{E00032E4-0029-FF49-825A-BABB3BA92178}" destId="{03D7967E-6D20-5C4A-AF69-78DF3F111F03}" srcOrd="1" destOrd="0" presId="urn:microsoft.com/office/officeart/2005/8/layout/bProcess3"/>
    <dgm:cxn modelId="{4F66696D-02BE-504C-B97B-B931938534CA}" type="presParOf" srcId="{03D7967E-6D20-5C4A-AF69-78DF3F111F03}" destId="{35A63F02-DF10-ED48-9363-CFA9A40E7C03}" srcOrd="0" destOrd="0" presId="urn:microsoft.com/office/officeart/2005/8/layout/bProcess3"/>
    <dgm:cxn modelId="{FA63A69C-5038-4840-A34A-14CC4721C4E8}" type="presParOf" srcId="{E00032E4-0029-FF49-825A-BABB3BA92178}" destId="{D0ED2F28-80F9-5745-A31C-7405AC4AB9B6}" srcOrd="2" destOrd="0" presId="urn:microsoft.com/office/officeart/2005/8/layout/bProcess3"/>
    <dgm:cxn modelId="{5D3B56A0-CD80-5544-B052-238850157760}" type="presParOf" srcId="{E00032E4-0029-FF49-825A-BABB3BA92178}" destId="{27450650-E22D-C649-AFEF-D8BC95F917BA}" srcOrd="3" destOrd="0" presId="urn:microsoft.com/office/officeart/2005/8/layout/bProcess3"/>
    <dgm:cxn modelId="{B23F2698-37A5-944F-B7B0-B0C85C31E07F}" type="presParOf" srcId="{27450650-E22D-C649-AFEF-D8BC95F917BA}" destId="{8463AA8A-8A64-F046-B4B5-F69740728595}" srcOrd="0" destOrd="0" presId="urn:microsoft.com/office/officeart/2005/8/layout/bProcess3"/>
    <dgm:cxn modelId="{5D647542-3E15-4158-8959-27B08EBA0B7F}" type="presParOf" srcId="{E00032E4-0029-FF49-825A-BABB3BA92178}" destId="{94654FF3-6688-4276-A0D1-B77DEE3B00A3}" srcOrd="4" destOrd="0" presId="urn:microsoft.com/office/officeart/2005/8/layout/bProcess3"/>
    <dgm:cxn modelId="{6765234B-F30D-4C58-A188-3463EE9E6E81}" type="presParOf" srcId="{E00032E4-0029-FF49-825A-BABB3BA92178}" destId="{87DD89E2-E03F-4C58-BA97-89362A30E030}" srcOrd="5" destOrd="0" presId="urn:microsoft.com/office/officeart/2005/8/layout/bProcess3"/>
    <dgm:cxn modelId="{ABED9300-F23E-48B8-AE41-861989A0E37C}" type="presParOf" srcId="{87DD89E2-E03F-4C58-BA97-89362A30E030}" destId="{88D31437-6D40-4F93-ACD6-88C7C1F76DB6}" srcOrd="0" destOrd="0" presId="urn:microsoft.com/office/officeart/2005/8/layout/bProcess3"/>
    <dgm:cxn modelId="{2E675827-5EDF-A74A-A5DA-F5F0731102BD}" type="presParOf" srcId="{E00032E4-0029-FF49-825A-BABB3BA92178}" destId="{5A347E78-3CEF-CA4F-87D0-BC61706A9064}" srcOrd="6" destOrd="0" presId="urn:microsoft.com/office/officeart/2005/8/layout/bProcess3"/>
    <dgm:cxn modelId="{2CFEDCA2-0C0A-6B46-AA40-5F28A7A21F18}" type="presParOf" srcId="{E00032E4-0029-FF49-825A-BABB3BA92178}" destId="{B3B8F934-414D-2940-B5C1-C114DCA4E0D8}" srcOrd="7" destOrd="0" presId="urn:microsoft.com/office/officeart/2005/8/layout/bProcess3"/>
    <dgm:cxn modelId="{927C3E4A-0807-3540-A947-FCE4A29C0CEA}" type="presParOf" srcId="{B3B8F934-414D-2940-B5C1-C114DCA4E0D8}" destId="{8A3BA6AD-5251-5C48-9F49-561AD7CBCC9C}" srcOrd="0" destOrd="0" presId="urn:microsoft.com/office/officeart/2005/8/layout/bProcess3"/>
    <dgm:cxn modelId="{D55E9F7D-FF2A-8D4C-8557-97776D2D0E16}" type="presParOf" srcId="{E00032E4-0029-FF49-825A-BABB3BA92178}" destId="{98E5A9E2-88F3-0E4D-A99D-C941BA421F7C}"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967E-6D20-5C4A-AF69-78DF3F111F03}">
      <dsp:nvSpPr>
        <dsp:cNvPr id="0" name=""/>
        <dsp:cNvSpPr/>
      </dsp:nvSpPr>
      <dsp:spPr>
        <a:xfrm>
          <a:off x="3600168" y="610053"/>
          <a:ext cx="818315" cy="91440"/>
        </a:xfrm>
        <a:custGeom>
          <a:avLst/>
          <a:gdLst/>
          <a:ahLst/>
          <a:cxnLst/>
          <a:rect l="0" t="0" r="0" b="0"/>
          <a:pathLst>
            <a:path>
              <a:moveTo>
                <a:pt x="0" y="45720"/>
              </a:moveTo>
              <a:lnTo>
                <a:pt x="818315"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988103" y="651528"/>
        <a:ext cx="42445" cy="8489"/>
      </dsp:txXfrm>
    </dsp:sp>
    <dsp:sp modelId="{7F200A42-7A1C-4B4B-B75B-539BFB14F773}">
      <dsp:nvSpPr>
        <dsp:cNvPr id="0" name=""/>
        <dsp:cNvSpPr/>
      </dsp:nvSpPr>
      <dsp:spPr>
        <a:xfrm>
          <a:off x="784196" y="12631"/>
          <a:ext cx="2817772" cy="128628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GB" sz="2600" b="1" kern="1200" dirty="0" smtClean="0">
              <a:solidFill>
                <a:schemeClr val="bg1"/>
              </a:solidFill>
            </a:rPr>
            <a:t>Context</a:t>
          </a:r>
        </a:p>
        <a:p>
          <a:pPr lvl="0" algn="ctr" defTabSz="1155700">
            <a:lnSpc>
              <a:spcPct val="90000"/>
            </a:lnSpc>
            <a:spcBef>
              <a:spcPct val="0"/>
            </a:spcBef>
            <a:spcAft>
              <a:spcPct val="35000"/>
            </a:spcAft>
          </a:pPr>
          <a:r>
            <a:rPr lang="en-GB" sz="1800" b="1" u="sng" kern="1200" dirty="0" smtClean="0">
              <a:solidFill>
                <a:schemeClr val="bg1"/>
              </a:solidFill>
            </a:rPr>
            <a:t>IPCC AR6</a:t>
          </a:r>
          <a:endParaRPr lang="en-GB" sz="1800" b="1" u="sng" kern="1200" dirty="0">
            <a:solidFill>
              <a:schemeClr val="bg1"/>
            </a:solidFill>
          </a:endParaRPr>
        </a:p>
      </dsp:txBody>
      <dsp:txXfrm>
        <a:off x="784196" y="12631"/>
        <a:ext cx="2817772" cy="1286284"/>
      </dsp:txXfrm>
    </dsp:sp>
    <dsp:sp modelId="{27450650-E22D-C649-AFEF-D8BC95F917BA}">
      <dsp:nvSpPr>
        <dsp:cNvPr id="0" name=""/>
        <dsp:cNvSpPr/>
      </dsp:nvSpPr>
      <dsp:spPr>
        <a:xfrm>
          <a:off x="2266771" y="1307789"/>
          <a:ext cx="3630572" cy="820330"/>
        </a:xfrm>
        <a:custGeom>
          <a:avLst/>
          <a:gdLst/>
          <a:ahLst/>
          <a:cxnLst/>
          <a:rect l="0" t="0" r="0" b="0"/>
          <a:pathLst>
            <a:path>
              <a:moveTo>
                <a:pt x="3630572" y="0"/>
              </a:moveTo>
              <a:lnTo>
                <a:pt x="3630572" y="427265"/>
              </a:lnTo>
              <a:lnTo>
                <a:pt x="0" y="427265"/>
              </a:lnTo>
              <a:lnTo>
                <a:pt x="0" y="820330"/>
              </a:lnTo>
            </a:path>
          </a:pathLst>
        </a:custGeom>
        <a:noFill/>
        <a:ln w="6350" cap="flat" cmpd="sng" algn="ctr">
          <a:solidFill>
            <a:schemeClr val="accent2">
              <a:hueOff val="508255"/>
              <a:satOff val="-6238"/>
              <a:lumOff val="-58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988833" y="1713710"/>
        <a:ext cx="186447" cy="8489"/>
      </dsp:txXfrm>
    </dsp:sp>
    <dsp:sp modelId="{D0ED2F28-80F9-5745-A31C-7405AC4AB9B6}">
      <dsp:nvSpPr>
        <dsp:cNvPr id="0" name=""/>
        <dsp:cNvSpPr/>
      </dsp:nvSpPr>
      <dsp:spPr>
        <a:xfrm>
          <a:off x="4450884" y="1957"/>
          <a:ext cx="2892919" cy="1307632"/>
        </a:xfrm>
        <a:prstGeom prst="rect">
          <a:avLst/>
        </a:prstGeom>
        <a:solidFill>
          <a:schemeClr val="accent2">
            <a:hueOff val="381191"/>
            <a:satOff val="-4679"/>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GB" sz="2600" b="1" kern="1200" dirty="0" smtClean="0">
              <a:solidFill>
                <a:schemeClr val="bg1"/>
              </a:solidFill>
            </a:rPr>
            <a:t>Context</a:t>
          </a:r>
        </a:p>
        <a:p>
          <a:pPr lvl="0" algn="ctr" defTabSz="1155700">
            <a:lnSpc>
              <a:spcPct val="90000"/>
            </a:lnSpc>
            <a:spcBef>
              <a:spcPct val="0"/>
            </a:spcBef>
            <a:spcAft>
              <a:spcPct val="35000"/>
            </a:spcAft>
          </a:pPr>
          <a:r>
            <a:rPr lang="en-GB" sz="1600" b="1" kern="1200" dirty="0" smtClean="0">
              <a:solidFill>
                <a:schemeClr val="bg1"/>
              </a:solidFill>
            </a:rPr>
            <a:t>Transformational change </a:t>
          </a:r>
          <a:r>
            <a:rPr lang="en-GB" sz="1600" b="1" kern="1200" dirty="0" smtClean="0">
              <a:solidFill>
                <a:schemeClr val="bg1"/>
              </a:solidFill>
            </a:rPr>
            <a:t>=&gt; </a:t>
          </a:r>
          <a:r>
            <a:rPr lang="en-GB" sz="1600" b="1" kern="1200" dirty="0" smtClean="0">
              <a:solidFill>
                <a:schemeClr val="bg1"/>
              </a:solidFill>
            </a:rPr>
            <a:t>system thinking</a:t>
          </a:r>
          <a:endParaRPr lang="en-GB" sz="1600" b="1" kern="1200" dirty="0">
            <a:solidFill>
              <a:schemeClr val="bg1"/>
            </a:solidFill>
          </a:endParaRPr>
        </a:p>
      </dsp:txBody>
      <dsp:txXfrm>
        <a:off x="4450884" y="1957"/>
        <a:ext cx="2892919" cy="1307632"/>
      </dsp:txXfrm>
    </dsp:sp>
    <dsp:sp modelId="{87DD89E2-E03F-4C58-BA97-89362A30E030}">
      <dsp:nvSpPr>
        <dsp:cNvPr id="0" name=""/>
        <dsp:cNvSpPr/>
      </dsp:nvSpPr>
      <dsp:spPr>
        <a:xfrm>
          <a:off x="3747547" y="2741433"/>
          <a:ext cx="818315" cy="91440"/>
        </a:xfrm>
        <a:custGeom>
          <a:avLst/>
          <a:gdLst/>
          <a:ahLst/>
          <a:cxnLst/>
          <a:rect l="0" t="0" r="0" b="0"/>
          <a:pathLst>
            <a:path>
              <a:moveTo>
                <a:pt x="0" y="45720"/>
              </a:moveTo>
              <a:lnTo>
                <a:pt x="818315" y="45720"/>
              </a:lnTo>
            </a:path>
          </a:pathLst>
        </a:custGeom>
        <a:noFill/>
        <a:ln w="6350" cap="flat" cmpd="sng" algn="ctr">
          <a:solidFill>
            <a:schemeClr val="accent2">
              <a:hueOff val="1016509"/>
              <a:satOff val="-12477"/>
              <a:lumOff val="-117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135482" y="2782908"/>
        <a:ext cx="42445" cy="8489"/>
      </dsp:txXfrm>
    </dsp:sp>
    <dsp:sp modelId="{94654FF3-6688-4276-A0D1-B77DEE3B00A3}">
      <dsp:nvSpPr>
        <dsp:cNvPr id="0" name=""/>
        <dsp:cNvSpPr/>
      </dsp:nvSpPr>
      <dsp:spPr>
        <a:xfrm>
          <a:off x="784196" y="2160520"/>
          <a:ext cx="2965151" cy="1253265"/>
        </a:xfrm>
        <a:prstGeom prst="rect">
          <a:avLst/>
        </a:prstGeom>
        <a:solidFill>
          <a:schemeClr val="accent2">
            <a:hueOff val="762382"/>
            <a:satOff val="-9357"/>
            <a:lumOff val="-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b="1" kern="1200" dirty="0" smtClean="0">
              <a:solidFill>
                <a:schemeClr val="bg1"/>
              </a:solidFill>
            </a:rPr>
            <a:t>Scope of System Assessment </a:t>
          </a:r>
          <a:endParaRPr lang="en-GB" sz="2400" b="1" kern="1200" dirty="0">
            <a:solidFill>
              <a:schemeClr val="bg1"/>
            </a:solidFill>
          </a:endParaRPr>
        </a:p>
      </dsp:txBody>
      <dsp:txXfrm>
        <a:off x="784196" y="2160520"/>
        <a:ext cx="2965151" cy="1253265"/>
      </dsp:txXfrm>
    </dsp:sp>
    <dsp:sp modelId="{B3B8F934-414D-2940-B5C1-C114DCA4E0D8}">
      <dsp:nvSpPr>
        <dsp:cNvPr id="0" name=""/>
        <dsp:cNvSpPr/>
      </dsp:nvSpPr>
      <dsp:spPr>
        <a:xfrm>
          <a:off x="2193137" y="3414001"/>
          <a:ext cx="3718804" cy="818315"/>
        </a:xfrm>
        <a:custGeom>
          <a:avLst/>
          <a:gdLst/>
          <a:ahLst/>
          <a:cxnLst/>
          <a:rect l="0" t="0" r="0" b="0"/>
          <a:pathLst>
            <a:path>
              <a:moveTo>
                <a:pt x="3718804" y="0"/>
              </a:moveTo>
              <a:lnTo>
                <a:pt x="3718804" y="426257"/>
              </a:lnTo>
              <a:lnTo>
                <a:pt x="0" y="426257"/>
              </a:lnTo>
              <a:lnTo>
                <a:pt x="0" y="818315"/>
              </a:lnTo>
            </a:path>
          </a:pathLst>
        </a:custGeom>
        <a:noFill/>
        <a:ln w="6350" cap="flat" cmpd="sng" algn="ctr">
          <a:solidFill>
            <a:schemeClr val="accent2">
              <a:hueOff val="1524764"/>
              <a:satOff val="-18715"/>
              <a:lumOff val="-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957177" y="3818914"/>
        <a:ext cx="190723" cy="8489"/>
      </dsp:txXfrm>
    </dsp:sp>
    <dsp:sp modelId="{5A347E78-3CEF-CA4F-87D0-BC61706A9064}">
      <dsp:nvSpPr>
        <dsp:cNvPr id="0" name=""/>
        <dsp:cNvSpPr/>
      </dsp:nvSpPr>
      <dsp:spPr>
        <a:xfrm>
          <a:off x="4598263" y="2158505"/>
          <a:ext cx="2627356" cy="1257295"/>
        </a:xfrm>
        <a:prstGeom prst="rect">
          <a:avLst/>
        </a:prstGeom>
        <a:solidFill>
          <a:schemeClr val="accent2">
            <a:hueOff val="1143573"/>
            <a:satOff val="-1403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CA" sz="2600" b="1" kern="1200" dirty="0" smtClean="0">
              <a:solidFill>
                <a:srgbClr val="FEFFFE"/>
              </a:solidFill>
              <a:latin typeface="Arial" panose="020B0604020202020204"/>
              <a:ea typeface="+mn-ea"/>
              <a:cs typeface="+mn-cs"/>
            </a:rPr>
            <a:t>Assessment criteria</a:t>
          </a:r>
          <a:endParaRPr lang="en-GB" sz="2600" b="1" kern="1200" dirty="0">
            <a:solidFill>
              <a:srgbClr val="FEFFFE"/>
            </a:solidFill>
            <a:latin typeface="Arial" panose="020B0604020202020204"/>
            <a:ea typeface="+mn-ea"/>
            <a:cs typeface="+mn-cs"/>
          </a:endParaRPr>
        </a:p>
      </dsp:txBody>
      <dsp:txXfrm>
        <a:off x="4598263" y="2158505"/>
        <a:ext cx="2627356" cy="1257295"/>
      </dsp:txXfrm>
    </dsp:sp>
    <dsp:sp modelId="{98E5A9E2-88F3-0E4D-A99D-C941BA421F7C}">
      <dsp:nvSpPr>
        <dsp:cNvPr id="0" name=""/>
        <dsp:cNvSpPr/>
      </dsp:nvSpPr>
      <dsp:spPr>
        <a:xfrm>
          <a:off x="784196" y="4264716"/>
          <a:ext cx="2817883" cy="1151993"/>
        </a:xfrm>
        <a:prstGeom prst="rect">
          <a:avLst/>
        </a:prstGeom>
        <a:solidFill>
          <a:schemeClr val="accent2">
            <a:hueOff val="1524764"/>
            <a:satOff val="-18715"/>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GB" sz="2600" b="1" kern="1200" dirty="0" smtClean="0">
              <a:solidFill>
                <a:schemeClr val="bg1"/>
              </a:solidFill>
            </a:rPr>
            <a:t>Country priorities</a:t>
          </a:r>
          <a:endParaRPr lang="en-GB" sz="2600" b="1" kern="1200" dirty="0">
            <a:solidFill>
              <a:schemeClr val="bg1"/>
            </a:solidFill>
          </a:endParaRPr>
        </a:p>
      </dsp:txBody>
      <dsp:txXfrm>
        <a:off x="784196" y="4264716"/>
        <a:ext cx="2817883" cy="1151993"/>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91E4EC21-7B0E-294D-991E-210481AE3C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54C1356D-18F3-144F-82CC-7333206F2A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1FE1FC-3E49-3045-9391-B36B5D802A2F}" type="datetimeFigureOut">
              <a:t>3/7/2022</a:t>
            </a:fld>
            <a:endParaRPr lang="it-IT"/>
          </a:p>
        </p:txBody>
      </p:sp>
      <p:sp>
        <p:nvSpPr>
          <p:cNvPr id="4" name="Segnaposto piè di pagina 3">
            <a:extLst>
              <a:ext uri="{FF2B5EF4-FFF2-40B4-BE49-F238E27FC236}">
                <a16:creationId xmlns:a16="http://schemas.microsoft.com/office/drawing/2014/main" id="{B7831F5D-992B-0C4E-8047-4AF42491BE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8F020864-8D9D-BF40-B5E0-15394C9762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A3782-8105-B14F-ADFF-876A75DCCF01}" type="slidenum">
              <a:t>‹#›</a:t>
            </a:fld>
            <a:endParaRPr lang="it-IT"/>
          </a:p>
        </p:txBody>
      </p:sp>
    </p:spTree>
    <p:extLst>
      <p:ext uri="{BB962C8B-B14F-4D97-AF65-F5344CB8AC3E}">
        <p14:creationId xmlns:p14="http://schemas.microsoft.com/office/powerpoint/2010/main" val="2248490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442DB4-8BEA-174B-9A4B-799FEDE752EF}" type="datetimeFigureOut">
              <a:rPr lang="it-IT" smtClean="0"/>
              <a:t>07/03/2022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60FFD6-ED8B-304A-80FA-A6A341C0BCA4}" type="slidenum">
              <a:rPr lang="it-IT" smtClean="0"/>
              <a:t>‹#›</a:t>
            </a:fld>
            <a:endParaRPr lang="it-IT"/>
          </a:p>
        </p:txBody>
      </p:sp>
    </p:spTree>
    <p:extLst>
      <p:ext uri="{BB962C8B-B14F-4D97-AF65-F5344CB8AC3E}">
        <p14:creationId xmlns:p14="http://schemas.microsoft.com/office/powerpoint/2010/main" val="2368334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ipcc.ch/report/ar6/wg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ipcc.ch/report/ar6/wg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D" dirty="0"/>
          </a:p>
        </p:txBody>
      </p:sp>
      <p:sp>
        <p:nvSpPr>
          <p:cNvPr id="4" name="Slide Number Placeholder 3"/>
          <p:cNvSpPr>
            <a:spLocks noGrp="1"/>
          </p:cNvSpPr>
          <p:nvPr>
            <p:ph type="sldNum" sz="quarter" idx="5"/>
          </p:nvPr>
        </p:nvSpPr>
        <p:spPr/>
        <p:txBody>
          <a:bodyPr/>
          <a:lstStyle/>
          <a:p>
            <a:fld id="{8660FFD6-ED8B-304A-80FA-A6A341C0BCA4}" type="slidenum">
              <a:rPr lang="it-IT" smtClean="0"/>
              <a:t>1</a:t>
            </a:fld>
            <a:endParaRPr lang="it-IT"/>
          </a:p>
        </p:txBody>
      </p:sp>
    </p:spTree>
    <p:extLst>
      <p:ext uri="{BB962C8B-B14F-4D97-AF65-F5344CB8AC3E}">
        <p14:creationId xmlns:p14="http://schemas.microsoft.com/office/powerpoint/2010/main" val="2756565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D" dirty="0"/>
          </a:p>
        </p:txBody>
      </p:sp>
      <p:sp>
        <p:nvSpPr>
          <p:cNvPr id="4" name="Slide Number Placeholder 3"/>
          <p:cNvSpPr>
            <a:spLocks noGrp="1"/>
          </p:cNvSpPr>
          <p:nvPr>
            <p:ph type="sldNum" sz="quarter" idx="5"/>
          </p:nvPr>
        </p:nvSpPr>
        <p:spPr/>
        <p:txBody>
          <a:bodyPr/>
          <a:lstStyle/>
          <a:p>
            <a:fld id="{8660FFD6-ED8B-304A-80FA-A6A341C0BCA4}" type="slidenum">
              <a:rPr lang="it-IT" smtClean="0"/>
              <a:t>11</a:t>
            </a:fld>
            <a:endParaRPr lang="it-IT"/>
          </a:p>
        </p:txBody>
      </p:sp>
    </p:spTree>
    <p:extLst>
      <p:ext uri="{BB962C8B-B14F-4D97-AF65-F5344CB8AC3E}">
        <p14:creationId xmlns:p14="http://schemas.microsoft.com/office/powerpoint/2010/main" val="3967330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660FFD6-ED8B-304A-80FA-A6A341C0BCA4}" type="slidenum">
              <a:rPr lang="it-IT" smtClean="0"/>
              <a:t>12</a:t>
            </a:fld>
            <a:endParaRPr lang="it-IT"/>
          </a:p>
        </p:txBody>
      </p:sp>
    </p:spTree>
    <p:extLst>
      <p:ext uri="{BB962C8B-B14F-4D97-AF65-F5344CB8AC3E}">
        <p14:creationId xmlns:p14="http://schemas.microsoft.com/office/powerpoint/2010/main" val="1264202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660FFD6-ED8B-304A-80FA-A6A341C0BCA4}" type="slidenum">
              <a:rPr lang="it-IT" smtClean="0"/>
              <a:t>13</a:t>
            </a:fld>
            <a:endParaRPr lang="it-IT"/>
          </a:p>
        </p:txBody>
      </p:sp>
    </p:spTree>
    <p:extLst>
      <p:ext uri="{BB962C8B-B14F-4D97-AF65-F5344CB8AC3E}">
        <p14:creationId xmlns:p14="http://schemas.microsoft.com/office/powerpoint/2010/main" val="2010101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u="sng" dirty="0" smtClean="0">
                <a:solidFill>
                  <a:srgbClr val="0563C1"/>
                </a:solidFill>
                <a:effectLst/>
                <a:latin typeface="Calibri" panose="020F0502020204030204" pitchFamily="34" charset="0"/>
                <a:ea typeface="Calibri" panose="020F0502020204030204" pitchFamily="34" charset="0"/>
                <a:cs typeface="Akhbar MT"/>
                <a:hlinkClick r:id="rId3"/>
              </a:rPr>
              <a:t>IPCC's Sixth Assessment Reports: “</a:t>
            </a:r>
            <a:r>
              <a:rPr lang="en-GB" sz="1200" i="1" u="sng" dirty="0" smtClean="0">
                <a:solidFill>
                  <a:srgbClr val="0563C1"/>
                </a:solidFill>
                <a:effectLst/>
                <a:latin typeface="Calibri" panose="020F0502020204030204" pitchFamily="34" charset="0"/>
                <a:ea typeface="Calibri" panose="020F0502020204030204" pitchFamily="34" charset="0"/>
                <a:cs typeface="Akhbar MT"/>
                <a:hlinkClick r:id="rId3"/>
              </a:rPr>
              <a:t>Climate Change 2021: The Physical Science Basis</a:t>
            </a:r>
            <a:r>
              <a:rPr lang="en-GB" sz="1200" u="sng" dirty="0" smtClean="0">
                <a:solidFill>
                  <a:srgbClr val="0563C1"/>
                </a:solidFill>
                <a:effectLst/>
                <a:latin typeface="Calibri" panose="020F0502020204030204" pitchFamily="34" charset="0"/>
                <a:ea typeface="Calibri" panose="020F0502020204030204" pitchFamily="34" charset="0"/>
                <a:cs typeface="Akhbar MT"/>
                <a:hlinkClick r:id="rId3"/>
              </a:rPr>
              <a:t>”</a:t>
            </a:r>
            <a:r>
              <a:rPr lang="en-GB" sz="1200" u="sng" dirty="0" smtClean="0">
                <a:solidFill>
                  <a:srgbClr val="0563C1"/>
                </a:solidFill>
                <a:effectLst/>
                <a:latin typeface="Calibri" panose="020F0502020204030204" pitchFamily="34" charset="0"/>
                <a:ea typeface="Calibri" panose="020F0502020204030204" pitchFamily="34" charset="0"/>
                <a:cs typeface="Akhbar MT"/>
              </a:rPr>
              <a:t> &amp; </a:t>
            </a:r>
            <a:r>
              <a:rPr lang="en-GB" sz="1200" u="sng" dirty="0" smtClean="0">
                <a:solidFill>
                  <a:srgbClr val="0563C1"/>
                </a:solidFill>
                <a:effectLst/>
                <a:latin typeface="Calibri" panose="020F0502020204030204" pitchFamily="34" charset="0"/>
                <a:ea typeface="Calibri" panose="020F0502020204030204" pitchFamily="34" charset="0"/>
                <a:cs typeface="Akhbar MT"/>
                <a:hlinkClick r:id="rId3"/>
              </a:rPr>
              <a:t>“</a:t>
            </a:r>
            <a:r>
              <a:rPr lang="en-GB" sz="1200" i="1" u="sng" dirty="0" smtClean="0">
                <a:solidFill>
                  <a:srgbClr val="0563C1"/>
                </a:solidFill>
                <a:effectLst/>
                <a:latin typeface="Calibri" panose="020F0502020204030204" pitchFamily="34" charset="0"/>
                <a:ea typeface="Calibri" panose="020F0502020204030204" pitchFamily="34" charset="0"/>
                <a:cs typeface="Akhbar MT"/>
                <a:hlinkClick r:id="rId3"/>
              </a:rPr>
              <a:t>Climate Change 2022: Impacts, Adaptation and Vulnerability</a:t>
            </a:r>
            <a:r>
              <a:rPr lang="en-GB" sz="1200" u="sng" dirty="0" smtClean="0">
                <a:solidFill>
                  <a:srgbClr val="0563C1"/>
                </a:solidFill>
                <a:effectLst/>
                <a:latin typeface="Calibri" panose="020F0502020204030204" pitchFamily="34" charset="0"/>
                <a:ea typeface="Calibri" panose="020F0502020204030204" pitchFamily="34" charset="0"/>
                <a:cs typeface="Akhbar MT"/>
                <a:hlinkClick r:id="rId3"/>
              </a:rPr>
              <a:t>”</a:t>
            </a:r>
            <a:r>
              <a:rPr lang="en-GB" sz="1200" dirty="0" smtClean="0">
                <a:effectLst/>
                <a:latin typeface="Calibri" panose="020F0502020204030204" pitchFamily="34" charset="0"/>
                <a:ea typeface="Calibri" panose="020F0502020204030204" pitchFamily="34" charset="0"/>
                <a:cs typeface="Akhbar MT"/>
              </a:rPr>
              <a:t>  confirm the “unequivocal,” “unprecedented,” “irreversible” trends of current and future climate risks the planet is possibly facing at this historic turning point. The reports reveal that the risks including </a:t>
            </a:r>
            <a:r>
              <a:rPr lang="en-US" sz="1200" b="0" i="0" u="none" strike="noStrike" kern="1200" baseline="0" dirty="0" smtClean="0">
                <a:solidFill>
                  <a:schemeClr val="tx1"/>
                </a:solidFill>
                <a:latin typeface="+mn-lt"/>
                <a:ea typeface="+mn-ea"/>
                <a:cs typeface="+mn-cs"/>
              </a:rPr>
              <a:t>ecosystem degradation and biodiversity loss, </a:t>
            </a:r>
            <a:r>
              <a:rPr lang="en-GB" sz="1200" dirty="0" smtClean="0">
                <a:effectLst/>
                <a:latin typeface="Calibri" panose="020F0502020204030204" pitchFamily="34" charset="0"/>
                <a:ea typeface="Calibri" panose="020F0502020204030204" pitchFamily="34" charset="0"/>
                <a:cs typeface="Akhbar MT"/>
              </a:rPr>
              <a:t>and the impacts of the climate crisis, ranging from flooding to heatwaves, droughts and wildfires are projected to continue intensively and </a:t>
            </a:r>
            <a:r>
              <a:rPr lang="en-US" sz="1200" dirty="0" smtClean="0"/>
              <a:t>are likely</a:t>
            </a:r>
            <a:r>
              <a:rPr lang="en-US" sz="1200" baseline="0" dirty="0" smtClean="0"/>
              <a:t> to increasingly affect </a:t>
            </a:r>
            <a:r>
              <a:rPr lang="en-US" sz="1200" dirty="0" smtClean="0"/>
              <a:t>food security and livelihoods.</a:t>
            </a:r>
            <a:endParaRPr lang="en-GB" sz="1200" b="1" dirty="0">
              <a:effectLst/>
              <a:latin typeface="Calibri" panose="020F0502020204030204" pitchFamily="34" charset="0"/>
              <a:ea typeface="Calibri" panose="020F0502020204030204" pitchFamily="34" charset="0"/>
              <a:cs typeface="Akhbar MT"/>
            </a:endParaRPr>
          </a:p>
        </p:txBody>
      </p:sp>
      <p:sp>
        <p:nvSpPr>
          <p:cNvPr id="4" name="Slide Number Placeholder 3"/>
          <p:cNvSpPr>
            <a:spLocks noGrp="1"/>
          </p:cNvSpPr>
          <p:nvPr>
            <p:ph type="sldNum" sz="quarter" idx="5"/>
          </p:nvPr>
        </p:nvSpPr>
        <p:spPr/>
        <p:txBody>
          <a:bodyPr/>
          <a:lstStyle/>
          <a:p>
            <a:fld id="{8660FFD6-ED8B-304A-80FA-A6A341C0BCA4}" type="slidenum">
              <a:rPr lang="it-IT" smtClean="0"/>
              <a:t>3</a:t>
            </a:fld>
            <a:endParaRPr lang="it-IT"/>
          </a:p>
        </p:txBody>
      </p:sp>
    </p:spTree>
    <p:extLst>
      <p:ext uri="{BB962C8B-B14F-4D97-AF65-F5344CB8AC3E}">
        <p14:creationId xmlns:p14="http://schemas.microsoft.com/office/powerpoint/2010/main" val="4158869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dirty="0" smtClean="0">
                <a:solidFill>
                  <a:srgbClr val="0563C1"/>
                </a:solidFill>
                <a:effectLst/>
                <a:latin typeface="Calibri" panose="020F0502020204030204" pitchFamily="34" charset="0"/>
                <a:ea typeface="Calibri" panose="020F0502020204030204" pitchFamily="34" charset="0"/>
                <a:cs typeface="Akhbar MT"/>
                <a:hlinkClick r:id="rId3"/>
              </a:rPr>
              <a:t>IPCC's Sixth Assessment Report “</a:t>
            </a:r>
            <a:r>
              <a:rPr lang="en-GB" sz="1200" i="1" u="sng" dirty="0" smtClean="0">
                <a:solidFill>
                  <a:srgbClr val="0563C1"/>
                </a:solidFill>
                <a:effectLst/>
                <a:latin typeface="Calibri" panose="020F0502020204030204" pitchFamily="34" charset="0"/>
                <a:ea typeface="Calibri" panose="020F0502020204030204" pitchFamily="34" charset="0"/>
                <a:cs typeface="Akhbar MT"/>
                <a:hlinkClick r:id="rId3"/>
              </a:rPr>
              <a:t>Climate Change 2022: Impacts, Adaptation and Vulnerability</a:t>
            </a:r>
            <a:r>
              <a:rPr lang="en-GB" sz="1200" u="sng" dirty="0" smtClean="0">
                <a:solidFill>
                  <a:srgbClr val="0563C1"/>
                </a:solidFill>
                <a:effectLst/>
                <a:latin typeface="Calibri" panose="020F0502020204030204" pitchFamily="34" charset="0"/>
                <a:ea typeface="Calibri" panose="020F0502020204030204" pitchFamily="34" charset="0"/>
                <a:cs typeface="Akhbar MT"/>
                <a:hlinkClick r:id="rId3"/>
              </a:rPr>
              <a:t>”</a:t>
            </a:r>
            <a:r>
              <a:rPr lang="en-GB" sz="1200" dirty="0" smtClean="0">
                <a:effectLst/>
                <a:latin typeface="Calibri" panose="020F0502020204030204" pitchFamily="34" charset="0"/>
                <a:ea typeface="Calibri" panose="020F0502020204030204" pitchFamily="34" charset="0"/>
                <a:cs typeface="Akhbar MT"/>
              </a:rPr>
              <a:t> </a:t>
            </a:r>
            <a:r>
              <a:rPr lang="en-US" sz="1200" b="0" i="0" u="none" strike="noStrike" kern="1200" baseline="0" dirty="0" smtClean="0">
                <a:solidFill>
                  <a:schemeClr val="tx1"/>
                </a:solidFill>
                <a:latin typeface="+mn-lt"/>
                <a:ea typeface="+mn-ea"/>
                <a:cs typeface="+mn-cs"/>
              </a:rPr>
              <a:t>There are interactions among the coupled systems climate, ecosystems (including their biodiversity) and human society. These interactions are the basis of emerging risks from climate change, ecosystem degradation and biodiversity loss and, at the same time, offer opportunities for the future. (a) Human society causes climate change. Climate change, through hazards, exposure and vulnerability generates impacts and risks that can surpass limits to adaptation and result in losses and damages. Human society can adapt to, </a:t>
            </a:r>
            <a:r>
              <a:rPr lang="en-US" sz="1200" b="0" i="0" u="none" strike="noStrike" kern="1200" baseline="0" dirty="0" err="1" smtClean="0">
                <a:solidFill>
                  <a:schemeClr val="tx1"/>
                </a:solidFill>
                <a:latin typeface="+mn-lt"/>
                <a:ea typeface="+mn-ea"/>
                <a:cs typeface="+mn-cs"/>
              </a:rPr>
              <a:t>maladapt</a:t>
            </a:r>
            <a:r>
              <a:rPr lang="en-US" sz="1200" b="0" i="0" u="none" strike="noStrike" kern="1200" baseline="0" dirty="0" smtClean="0">
                <a:solidFill>
                  <a:schemeClr val="tx1"/>
                </a:solidFill>
                <a:latin typeface="+mn-lt"/>
                <a:ea typeface="+mn-ea"/>
                <a:cs typeface="+mn-cs"/>
              </a:rPr>
              <a:t> and mitigate climate change, ecosystems can adapt and mitigate within limits. Ecosystems and their biodiversity provision livelihoods and ecosystem services. Human society impacts ecosystems and can restore and conserve them. (b) Meeting the objectives of climate resilient development thereby supporting human, ecosystem and planetary health, as well as human well-being, requires society and ecosystems to move over (transition) to a more resilient state.</a:t>
            </a:r>
            <a:endParaRPr lang="en-GB" sz="1200" b="1" dirty="0">
              <a:effectLst/>
              <a:latin typeface="Calibri" panose="020F0502020204030204" pitchFamily="34" charset="0"/>
              <a:ea typeface="Calibri" panose="020F0502020204030204" pitchFamily="34" charset="0"/>
              <a:cs typeface="Akhbar MT"/>
            </a:endParaRPr>
          </a:p>
        </p:txBody>
      </p:sp>
      <p:sp>
        <p:nvSpPr>
          <p:cNvPr id="4" name="Slide Number Placeholder 3"/>
          <p:cNvSpPr>
            <a:spLocks noGrp="1"/>
          </p:cNvSpPr>
          <p:nvPr>
            <p:ph type="sldNum" sz="quarter" idx="5"/>
          </p:nvPr>
        </p:nvSpPr>
        <p:spPr/>
        <p:txBody>
          <a:bodyPr/>
          <a:lstStyle/>
          <a:p>
            <a:fld id="{8660FFD6-ED8B-304A-80FA-A6A341C0BCA4}" type="slidenum">
              <a:rPr lang="it-IT" smtClean="0"/>
              <a:t>4</a:t>
            </a:fld>
            <a:endParaRPr lang="it-IT"/>
          </a:p>
        </p:txBody>
      </p:sp>
    </p:spTree>
    <p:extLst>
      <p:ext uri="{BB962C8B-B14F-4D97-AF65-F5344CB8AC3E}">
        <p14:creationId xmlns:p14="http://schemas.microsoft.com/office/powerpoint/2010/main" val="3743877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Transformation entails system transitions towards strengthening the resilience of ecosystems, </a:t>
            </a:r>
            <a:r>
              <a:rPr lang="en-US" dirty="0" err="1" smtClean="0"/>
              <a:t>agri</a:t>
            </a:r>
            <a:r>
              <a:rPr lang="en-US" dirty="0" smtClean="0"/>
              <a:t>-food systems  and society (human systems) through </a:t>
            </a:r>
            <a:r>
              <a:rPr lang="en-US" sz="1200" b="1" dirty="0" smtClean="0">
                <a:solidFill>
                  <a:schemeClr val="bg1"/>
                </a:solidFill>
                <a:latin typeface="Arial" panose="020B0604020202020204" pitchFamily="34" charset="0"/>
                <a:cs typeface="Arial" panose="020B0604020202020204" pitchFamily="34" charset="0"/>
              </a:rPr>
              <a:t>embracing the idea of major, fundamental </a:t>
            </a:r>
            <a:r>
              <a:rPr lang="en-US" sz="1200" b="1" dirty="0" smtClean="0">
                <a:solidFill>
                  <a:srgbClr val="FF0000"/>
                </a:solidFill>
                <a:latin typeface="Arial" panose="020B0604020202020204" pitchFamily="34" charset="0"/>
                <a:cs typeface="Arial" panose="020B0604020202020204" pitchFamily="34" charset="0"/>
              </a:rPr>
              <a:t>changes in society or natural systems </a:t>
            </a:r>
            <a:r>
              <a:rPr lang="en-US" sz="1200" b="1" dirty="0" smtClean="0">
                <a:solidFill>
                  <a:schemeClr val="bg1"/>
                </a:solidFill>
                <a:latin typeface="Arial" panose="020B0604020202020204" pitchFamily="34" charset="0"/>
                <a:cs typeface="Arial" panose="020B0604020202020204" pitchFamily="34" charset="0"/>
              </a:rPr>
              <a:t>as opposed to changes that are minor, marginal, or  incremental.”</a:t>
            </a:r>
            <a:endParaRPr lang="en-US" dirty="0" smtClean="0">
              <a:solidFill>
                <a:schemeClr val="bg1"/>
              </a:solidFill>
            </a:endParaRP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Deep-rooted transformational adaptation opens new options for adapting to the impacts and risks of climate change (high confidence) by changing the fundamental attributes of a system including altered goals or values and addressing root causes of vulnerability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SCALA’s overall objective is to enable transformative change. SCALA identified seven dimensions of transformation which are necessary for generating transformative change in the country.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660FFD6-ED8B-304A-80FA-A6A341C0BCA4}" type="slidenum">
              <a:rPr lang="it-IT" smtClean="0"/>
              <a:t>5</a:t>
            </a:fld>
            <a:endParaRPr lang="it-IT"/>
          </a:p>
        </p:txBody>
      </p:sp>
    </p:spTree>
    <p:extLst>
      <p:ext uri="{BB962C8B-B14F-4D97-AF65-F5344CB8AC3E}">
        <p14:creationId xmlns:p14="http://schemas.microsoft.com/office/powerpoint/2010/main" val="3171281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660FFD6-ED8B-304A-80FA-A6A341C0BCA4}" type="slidenum">
              <a:rPr lang="it-IT" smtClean="0"/>
              <a:t>6</a:t>
            </a:fld>
            <a:endParaRPr lang="it-IT"/>
          </a:p>
        </p:txBody>
      </p:sp>
    </p:spTree>
    <p:extLst>
      <p:ext uri="{BB962C8B-B14F-4D97-AF65-F5344CB8AC3E}">
        <p14:creationId xmlns:p14="http://schemas.microsoft.com/office/powerpoint/2010/main" val="2541636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A well defined system assessment should</a:t>
            </a:r>
            <a:r>
              <a:rPr lang="it-IT" baseline="0" dirty="0" smtClean="0"/>
              <a:t> specify the system, the scale, general approach /methodology – participatory /multi-stakeholders, components tageted - CRV, Impacts, social including gender aspects, environmental, economic aspects, and the target output/result from the assessment</a:t>
            </a:r>
          </a:p>
          <a:p>
            <a:r>
              <a:rPr lang="en-GB" sz="1200" b="1" kern="1200" dirty="0" smtClean="0">
                <a:solidFill>
                  <a:schemeClr val="tx1"/>
                </a:solidFill>
                <a:effectLst/>
                <a:latin typeface="+mn-lt"/>
                <a:ea typeface="+mn-ea"/>
                <a:cs typeface="+mn-cs"/>
              </a:rPr>
              <a:t>Type of</a:t>
            </a:r>
            <a:r>
              <a:rPr lang="en-GB" sz="1200" b="1" kern="1200" baseline="0" dirty="0" smtClean="0">
                <a:solidFill>
                  <a:schemeClr val="tx1"/>
                </a:solidFill>
                <a:effectLst/>
                <a:latin typeface="+mn-lt"/>
                <a:ea typeface="+mn-ea"/>
                <a:cs typeface="+mn-cs"/>
              </a:rPr>
              <a:t> systems </a:t>
            </a:r>
            <a:r>
              <a:rPr lang="en-GB" sz="1200" b="0" u="sng" kern="1200" dirty="0" smtClean="0">
                <a:solidFill>
                  <a:srgbClr val="FF0000"/>
                </a:solidFill>
                <a:effectLst/>
                <a:latin typeface="+mn-lt"/>
                <a:ea typeface="+mn-ea"/>
                <a:cs typeface="+mn-cs"/>
              </a:rPr>
              <a:t>Landscape,</a:t>
            </a:r>
            <a:r>
              <a:rPr lang="en-GB" sz="1200" b="0" u="sng" kern="1200" baseline="0" dirty="0" smtClean="0">
                <a:solidFill>
                  <a:srgbClr val="FF0000"/>
                </a:solidFill>
                <a:effectLst/>
                <a:latin typeface="+mn-lt"/>
                <a:ea typeface="+mn-ea"/>
                <a:cs typeface="+mn-cs"/>
              </a:rPr>
              <a:t> </a:t>
            </a:r>
            <a:r>
              <a:rPr lang="en-GB" sz="1200" b="0" u="sng" kern="1200" dirty="0" smtClean="0">
                <a:solidFill>
                  <a:srgbClr val="FF0000"/>
                </a:solidFill>
                <a:effectLst/>
                <a:latin typeface="+mn-lt"/>
                <a:ea typeface="+mn-ea"/>
                <a:cs typeface="+mn-cs"/>
              </a:rPr>
              <a:t>Value</a:t>
            </a:r>
            <a:r>
              <a:rPr lang="en-GB" sz="1200" b="0" u="sng" kern="1200" baseline="0" dirty="0" smtClean="0">
                <a:solidFill>
                  <a:srgbClr val="FF0000"/>
                </a:solidFill>
                <a:effectLst/>
                <a:latin typeface="+mn-lt"/>
                <a:ea typeface="+mn-ea"/>
                <a:cs typeface="+mn-cs"/>
              </a:rPr>
              <a:t> chain, agricultural production system</a:t>
            </a:r>
          </a:p>
        </p:txBody>
      </p:sp>
      <p:sp>
        <p:nvSpPr>
          <p:cNvPr id="4" name="Segnaposto numero diapositiva 3"/>
          <p:cNvSpPr>
            <a:spLocks noGrp="1"/>
          </p:cNvSpPr>
          <p:nvPr>
            <p:ph type="sldNum" sz="quarter" idx="5"/>
          </p:nvPr>
        </p:nvSpPr>
        <p:spPr/>
        <p:txBody>
          <a:bodyPr/>
          <a:lstStyle/>
          <a:p>
            <a:fld id="{8660FFD6-ED8B-304A-80FA-A6A341C0BCA4}" type="slidenum">
              <a:rPr lang="it-IT" smtClean="0"/>
              <a:t>7</a:t>
            </a:fld>
            <a:endParaRPr lang="it-IT"/>
          </a:p>
        </p:txBody>
      </p:sp>
    </p:spTree>
    <p:extLst>
      <p:ext uri="{BB962C8B-B14F-4D97-AF65-F5344CB8AC3E}">
        <p14:creationId xmlns:p14="http://schemas.microsoft.com/office/powerpoint/2010/main" val="99980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1" dirty="0">
              <a:effectLst/>
              <a:latin typeface="Calibri" panose="020F0502020204030204" pitchFamily="34" charset="0"/>
              <a:ea typeface="Calibri" panose="020F0502020204030204" pitchFamily="34" charset="0"/>
              <a:cs typeface="Akhbar MT"/>
            </a:endParaRPr>
          </a:p>
        </p:txBody>
      </p:sp>
      <p:sp>
        <p:nvSpPr>
          <p:cNvPr id="4" name="Slide Number Placeholder 3"/>
          <p:cNvSpPr>
            <a:spLocks noGrp="1"/>
          </p:cNvSpPr>
          <p:nvPr>
            <p:ph type="sldNum" sz="quarter" idx="5"/>
          </p:nvPr>
        </p:nvSpPr>
        <p:spPr/>
        <p:txBody>
          <a:bodyPr/>
          <a:lstStyle/>
          <a:p>
            <a:fld id="{8660FFD6-ED8B-304A-80FA-A6A341C0BCA4}" type="slidenum">
              <a:rPr lang="it-IT" smtClean="0"/>
              <a:t>8</a:t>
            </a:fld>
            <a:endParaRPr lang="it-IT"/>
          </a:p>
        </p:txBody>
      </p:sp>
    </p:spTree>
    <p:extLst>
      <p:ext uri="{BB962C8B-B14F-4D97-AF65-F5344CB8AC3E}">
        <p14:creationId xmlns:p14="http://schemas.microsoft.com/office/powerpoint/2010/main" val="154825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D" dirty="0"/>
          </a:p>
        </p:txBody>
      </p:sp>
      <p:sp>
        <p:nvSpPr>
          <p:cNvPr id="4" name="Slide Number Placeholder 3"/>
          <p:cNvSpPr>
            <a:spLocks noGrp="1"/>
          </p:cNvSpPr>
          <p:nvPr>
            <p:ph type="sldNum" sz="quarter" idx="5"/>
          </p:nvPr>
        </p:nvSpPr>
        <p:spPr/>
        <p:txBody>
          <a:bodyPr/>
          <a:lstStyle/>
          <a:p>
            <a:fld id="{8660FFD6-ED8B-304A-80FA-A6A341C0BCA4}" type="slidenum">
              <a:rPr lang="it-IT" smtClean="0"/>
              <a:t>9</a:t>
            </a:fld>
            <a:endParaRPr lang="it-IT"/>
          </a:p>
        </p:txBody>
      </p:sp>
    </p:spTree>
    <p:extLst>
      <p:ext uri="{BB962C8B-B14F-4D97-AF65-F5344CB8AC3E}">
        <p14:creationId xmlns:p14="http://schemas.microsoft.com/office/powerpoint/2010/main" val="1952681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D" dirty="0"/>
          </a:p>
        </p:txBody>
      </p:sp>
      <p:sp>
        <p:nvSpPr>
          <p:cNvPr id="4" name="Slide Number Placeholder 3"/>
          <p:cNvSpPr>
            <a:spLocks noGrp="1"/>
          </p:cNvSpPr>
          <p:nvPr>
            <p:ph type="sldNum" sz="quarter" idx="5"/>
          </p:nvPr>
        </p:nvSpPr>
        <p:spPr/>
        <p:txBody>
          <a:bodyPr/>
          <a:lstStyle/>
          <a:p>
            <a:fld id="{8660FFD6-ED8B-304A-80FA-A6A341C0BCA4}" type="slidenum">
              <a:rPr lang="it-IT" smtClean="0"/>
              <a:t>10</a:t>
            </a:fld>
            <a:endParaRPr lang="it-IT"/>
          </a:p>
        </p:txBody>
      </p:sp>
    </p:spTree>
    <p:extLst>
      <p:ext uri="{BB962C8B-B14F-4D97-AF65-F5344CB8AC3E}">
        <p14:creationId xmlns:p14="http://schemas.microsoft.com/office/powerpoint/2010/main" val="11946280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1">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587D6804-F931-E947-8AE7-E83855A969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858360"/>
            <a:ext cx="12192000" cy="1348352"/>
          </a:xfrm>
          <a:prstGeom prst="rect">
            <a:avLst/>
          </a:prstGeom>
        </p:spPr>
      </p:pic>
      <p:sp>
        <p:nvSpPr>
          <p:cNvPr id="17" name="Segnaposto contenuto 16">
            <a:extLst>
              <a:ext uri="{FF2B5EF4-FFF2-40B4-BE49-F238E27FC236}">
                <a16:creationId xmlns:a16="http://schemas.microsoft.com/office/drawing/2014/main" id="{5B31BB1B-6B91-6D4F-A3E8-197EE0E44573}"/>
              </a:ext>
            </a:extLst>
          </p:cNvPr>
          <p:cNvSpPr>
            <a:spLocks noGrp="1"/>
          </p:cNvSpPr>
          <p:nvPr>
            <p:ph sz="quarter" idx="10" hasCustomPrompt="1"/>
          </p:nvPr>
        </p:nvSpPr>
        <p:spPr>
          <a:xfrm>
            <a:off x="838201" y="3627786"/>
            <a:ext cx="10404764" cy="331034"/>
          </a:xfrm>
          <a:prstGeom prst="rect">
            <a:avLst/>
          </a:prstGeom>
        </p:spPr>
        <p:txBody>
          <a:bodyPr lIns="0" rIns="0" anchor="t"/>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it-IT" sz="1800" dirty="0" smtClean="0">
                <a:solidFill>
                  <a:srgbClr val="4C4C4C"/>
                </a:solidFill>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err="1"/>
              <a:t>Subtitle</a:t>
            </a:r>
            <a:r>
              <a:rPr lang="it-IT" dirty="0"/>
              <a:t> of the </a:t>
            </a:r>
            <a:r>
              <a:rPr lang="it-IT" dirty="0" err="1"/>
              <a:t>presentation</a:t>
            </a:r>
            <a:endParaRPr lang="it-IT"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dirty="0"/>
          </a:p>
        </p:txBody>
      </p:sp>
      <p:sp>
        <p:nvSpPr>
          <p:cNvPr id="19" name="Title Placeholder 1">
            <a:extLst>
              <a:ext uri="{FF2B5EF4-FFF2-40B4-BE49-F238E27FC236}">
                <a16:creationId xmlns:a16="http://schemas.microsoft.com/office/drawing/2014/main" id="{0F1ECF40-F096-0844-892A-F6334B2BD5C0}"/>
              </a:ext>
            </a:extLst>
          </p:cNvPr>
          <p:cNvSpPr>
            <a:spLocks noGrp="1"/>
          </p:cNvSpPr>
          <p:nvPr>
            <p:ph type="title" hasCustomPrompt="1"/>
          </p:nvPr>
        </p:nvSpPr>
        <p:spPr>
          <a:xfrm>
            <a:off x="838199" y="2747108"/>
            <a:ext cx="10404764" cy="593151"/>
          </a:xfrm>
          <a:prstGeom prst="rect">
            <a:avLst/>
          </a:prstGeom>
        </p:spPr>
        <p:txBody>
          <a:bodyPr vert="horz" lIns="0" tIns="45720" rIns="0" bIns="45720" rtlCol="0" anchor="b">
            <a:normAutofit/>
          </a:bodyPr>
          <a:lstStyle>
            <a:lvl1pPr>
              <a:defRPr sz="3600"/>
            </a:lvl1pPr>
          </a:lstStyle>
          <a:p>
            <a:r>
              <a:rPr lang="it-IT" dirty="0"/>
              <a:t>Title of the </a:t>
            </a:r>
            <a:r>
              <a:rPr lang="it-IT" dirty="0" err="1"/>
              <a:t>presentation</a:t>
            </a:r>
            <a:r>
              <a:rPr lang="it-IT" dirty="0"/>
              <a:t> </a:t>
            </a:r>
            <a:endParaRPr lang="en-US" dirty="0"/>
          </a:p>
        </p:txBody>
      </p:sp>
      <p:pic>
        <p:nvPicPr>
          <p:cNvPr id="8" name="Immagine 7">
            <a:extLst>
              <a:ext uri="{FF2B5EF4-FFF2-40B4-BE49-F238E27FC236}">
                <a16:creationId xmlns:a16="http://schemas.microsoft.com/office/drawing/2014/main" id="{545833E4-1362-D54E-9345-9C8D7735EFF3}"/>
              </a:ext>
            </a:extLst>
          </p:cNvPr>
          <p:cNvPicPr>
            <a:picLocks noChangeAspect="1"/>
          </p:cNvPicPr>
          <p:nvPr userDrawn="1"/>
        </p:nvPicPr>
        <p:blipFill>
          <a:blip r:embed="rId3"/>
          <a:stretch>
            <a:fillRect/>
          </a:stretch>
        </p:blipFill>
        <p:spPr>
          <a:xfrm>
            <a:off x="10645828" y="369756"/>
            <a:ext cx="896874" cy="1793748"/>
          </a:xfrm>
          <a:prstGeom prst="rect">
            <a:avLst/>
          </a:prstGeom>
        </p:spPr>
      </p:pic>
      <p:pic>
        <p:nvPicPr>
          <p:cNvPr id="12" name="Immagine 11">
            <a:extLst>
              <a:ext uri="{FF2B5EF4-FFF2-40B4-BE49-F238E27FC236}">
                <a16:creationId xmlns:a16="http://schemas.microsoft.com/office/drawing/2014/main" id="{B4A9ED0D-25FE-6C40-849C-F6F461DF720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99758" y="463770"/>
            <a:ext cx="2956306" cy="941832"/>
          </a:xfrm>
          <a:prstGeom prst="rect">
            <a:avLst/>
          </a:prstGeom>
        </p:spPr>
      </p:pic>
    </p:spTree>
    <p:extLst>
      <p:ext uri="{BB962C8B-B14F-4D97-AF65-F5344CB8AC3E}">
        <p14:creationId xmlns:p14="http://schemas.microsoft.com/office/powerpoint/2010/main" val="3910139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_02">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3628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ro_03">
    <p:spTree>
      <p:nvGrpSpPr>
        <p:cNvPr id="1" name=""/>
        <p:cNvGrpSpPr/>
        <p:nvPr/>
      </p:nvGrpSpPr>
      <p:grpSpPr>
        <a:xfrm>
          <a:off x="0" y="0"/>
          <a:ext cx="0" cy="0"/>
          <a:chOff x="0" y="0"/>
          <a:chExt cx="0" cy="0"/>
        </a:xfrm>
      </p:grpSpPr>
      <p:sp>
        <p:nvSpPr>
          <p:cNvPr id="18" name="Segnaposto immagine 17">
            <a:extLst>
              <a:ext uri="{FF2B5EF4-FFF2-40B4-BE49-F238E27FC236}">
                <a16:creationId xmlns:a16="http://schemas.microsoft.com/office/drawing/2014/main" id="{BE247599-91FE-8647-BB13-57AD0C07EF3A}"/>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endParaRPr lang="it-IT"/>
          </a:p>
        </p:txBody>
      </p:sp>
      <p:sp>
        <p:nvSpPr>
          <p:cNvPr id="28" name="Segnaposto SmartArt 27">
            <a:extLst>
              <a:ext uri="{FF2B5EF4-FFF2-40B4-BE49-F238E27FC236}">
                <a16:creationId xmlns:a16="http://schemas.microsoft.com/office/drawing/2014/main" id="{B6ABE7A7-F046-434A-89E4-3082ABF899E1}"/>
              </a:ext>
            </a:extLst>
          </p:cNvPr>
          <p:cNvSpPr>
            <a:spLocks noGrp="1"/>
          </p:cNvSpPr>
          <p:nvPr>
            <p:ph type="dgm" sz="quarter" idx="12"/>
          </p:nvPr>
        </p:nvSpPr>
        <p:spPr>
          <a:xfrm>
            <a:off x="-16042" y="2839453"/>
            <a:ext cx="4881177" cy="4018548"/>
          </a:xfrm>
          <a:prstGeom prst="rect">
            <a:avLst/>
          </a:prstGeom>
          <a:solidFill>
            <a:schemeClr val="bg1"/>
          </a:solidFill>
          <a:ln w="12700">
            <a:noFill/>
          </a:ln>
        </p:spPr>
        <p:txBody>
          <a:bodyPr/>
          <a:lstStyle>
            <a:lvl1pPr>
              <a:defRPr>
                <a:solidFill>
                  <a:schemeClr val="bg1"/>
                </a:solidFill>
              </a:defRPr>
            </a:lvl1pPr>
          </a:lstStyle>
          <a:p>
            <a:endParaRPr lang="it-IT"/>
          </a:p>
        </p:txBody>
      </p:sp>
      <p:sp>
        <p:nvSpPr>
          <p:cNvPr id="11" name="Sottotitolo 2">
            <a:extLst>
              <a:ext uri="{FF2B5EF4-FFF2-40B4-BE49-F238E27FC236}">
                <a16:creationId xmlns:a16="http://schemas.microsoft.com/office/drawing/2014/main" id="{3FAA3A02-420F-B443-B648-3E7722559712}"/>
              </a:ext>
            </a:extLst>
          </p:cNvPr>
          <p:cNvSpPr>
            <a:spLocks noGrp="1"/>
          </p:cNvSpPr>
          <p:nvPr>
            <p:ph type="subTitle" idx="1" hasCustomPrompt="1"/>
          </p:nvPr>
        </p:nvSpPr>
        <p:spPr>
          <a:xfrm>
            <a:off x="707086" y="3740455"/>
            <a:ext cx="3110935" cy="522456"/>
          </a:xfrm>
          <a:prstGeom prst="rect">
            <a:avLst/>
          </a:prstGeom>
        </p:spPr>
        <p:txBody>
          <a:bodyPr anchor="t"/>
          <a:lstStyle>
            <a:lvl1pPr marL="0" indent="0" algn="l">
              <a:buNone/>
              <a:defRPr sz="2600" b="0" i="0">
                <a:solidFill>
                  <a:srgbClr val="000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Introduction</a:t>
            </a:r>
          </a:p>
        </p:txBody>
      </p:sp>
      <p:sp>
        <p:nvSpPr>
          <p:cNvPr id="12" name="Segnaposto titolo 1">
            <a:extLst>
              <a:ext uri="{FF2B5EF4-FFF2-40B4-BE49-F238E27FC236}">
                <a16:creationId xmlns:a16="http://schemas.microsoft.com/office/drawing/2014/main" id="{B096104C-2D4F-3640-838A-185B25A05AE3}"/>
              </a:ext>
            </a:extLst>
          </p:cNvPr>
          <p:cNvSpPr>
            <a:spLocks noGrp="1"/>
          </p:cNvSpPr>
          <p:nvPr>
            <p:ph type="title" hasCustomPrompt="1"/>
          </p:nvPr>
        </p:nvSpPr>
        <p:spPr>
          <a:xfrm>
            <a:off x="3066848" y="3020064"/>
            <a:ext cx="1702035" cy="849955"/>
          </a:xfrm>
          <a:prstGeom prst="rect">
            <a:avLst/>
          </a:prstGeom>
        </p:spPr>
        <p:txBody>
          <a:bodyPr vert="horz" lIns="91440" tIns="45720" rIns="91440" bIns="45720" rtlCol="0" anchor="b">
            <a:normAutofit/>
          </a:bodyPr>
          <a:lstStyle>
            <a:lvl1pPr algn="r">
              <a:defRPr sz="7000" b="0">
                <a:solidFill>
                  <a:srgbClr val="9AACCF"/>
                </a:solidFill>
              </a:defRPr>
            </a:lvl1pPr>
          </a:lstStyle>
          <a:p>
            <a:r>
              <a:rPr lang="it-IT" dirty="0"/>
              <a:t>03</a:t>
            </a:r>
          </a:p>
        </p:txBody>
      </p:sp>
      <p:sp>
        <p:nvSpPr>
          <p:cNvPr id="16" name="Segnaposto testo 15">
            <a:extLst>
              <a:ext uri="{FF2B5EF4-FFF2-40B4-BE49-F238E27FC236}">
                <a16:creationId xmlns:a16="http://schemas.microsoft.com/office/drawing/2014/main" id="{9E0F83F8-AD8F-4341-B06B-7D4111618566}"/>
              </a:ext>
            </a:extLst>
          </p:cNvPr>
          <p:cNvSpPr>
            <a:spLocks noGrp="1"/>
          </p:cNvSpPr>
          <p:nvPr>
            <p:ph type="body" sz="quarter" idx="10" hasCustomPrompt="1"/>
          </p:nvPr>
        </p:nvSpPr>
        <p:spPr>
          <a:xfrm>
            <a:off x="707087" y="4383089"/>
            <a:ext cx="3624282" cy="1851456"/>
          </a:xfrm>
          <a:prstGeom prst="rect">
            <a:avLst/>
          </a:prstGeom>
        </p:spPr>
        <p:txBody>
          <a:bodyPr/>
          <a:lstStyle>
            <a:lvl1pPr algn="l">
              <a:lnSpc>
                <a:spcPct val="100000"/>
              </a:lnSpc>
              <a:buFontTx/>
              <a:buNone/>
              <a:defRPr lang="it-IT" sz="1200" b="0" i="0">
                <a:solidFill>
                  <a:srgbClr val="4C4C4C"/>
                </a:solidFill>
                <a:latin typeface="Arial" panose="020B0604020202020204" pitchFamily="34" charset="0"/>
                <a:cs typeface="Arial" panose="020B0604020202020204" pitchFamily="34" charset="0"/>
              </a:defRPr>
            </a:lvl1pPr>
            <a:lvl2pPr>
              <a:lnSpc>
                <a:spcPct val="100000"/>
              </a:lnSpc>
              <a:buFontTx/>
              <a:buNone/>
              <a:defRPr lang="it-IT" sz="1400">
                <a:solidFill>
                  <a:schemeClr val="bg1">
                    <a:lumMod val="10000"/>
                  </a:schemeClr>
                </a:solidFill>
              </a:defRPr>
            </a:lvl2pPr>
            <a:lvl3pPr algn="l">
              <a:lnSpc>
                <a:spcPct val="100000"/>
              </a:lnSpc>
              <a:buFontTx/>
              <a:buNone/>
              <a:defRPr lang="it-IT" sz="1400">
                <a:solidFill>
                  <a:schemeClr val="bg1">
                    <a:lumMod val="10000"/>
                  </a:schemeClr>
                </a:solidFill>
              </a:defRPr>
            </a:lvl3pPr>
            <a:lvl4pPr algn="l">
              <a:lnSpc>
                <a:spcPct val="100000"/>
              </a:lnSpc>
              <a:buFontTx/>
              <a:buNone/>
              <a:defRPr lang="it-IT" sz="1400">
                <a:solidFill>
                  <a:schemeClr val="bg1">
                    <a:lumMod val="10000"/>
                  </a:schemeClr>
                </a:solidFill>
              </a:defRPr>
            </a:lvl4pPr>
            <a:lvl5pPr algn="l">
              <a:lnSpc>
                <a:spcPct val="100000"/>
              </a:lnSpc>
              <a:buFontTx/>
              <a:buNone/>
              <a:defRPr lang="it-IT" sz="1400">
                <a:solidFill>
                  <a:schemeClr val="bg1">
                    <a:lumMod val="10000"/>
                  </a:schemeClr>
                </a:solidFill>
              </a:defRPr>
            </a:lvl5pPr>
          </a:lstStyle>
          <a:p>
            <a:pPr lvl="0"/>
            <a:r>
              <a:rPr lang="it-IT"/>
              <a:t>Neque porro quisquam est, qui dolorem ipsum quia dolor sit amet, consectetur, adipisci velit, sed quia non numquam eius modi tempora incidunt ut labore et dolore magnam aliquam quaerat voluptatem. </a:t>
            </a:r>
          </a:p>
        </p:txBody>
      </p:sp>
    </p:spTree>
    <p:extLst>
      <p:ext uri="{BB962C8B-B14F-4D97-AF65-F5344CB8AC3E}">
        <p14:creationId xmlns:p14="http://schemas.microsoft.com/office/powerpoint/2010/main" val="2470138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_04">
    <p:spTree>
      <p:nvGrpSpPr>
        <p:cNvPr id="1" name=""/>
        <p:cNvGrpSpPr/>
        <p:nvPr/>
      </p:nvGrpSpPr>
      <p:grpSpPr>
        <a:xfrm>
          <a:off x="0" y="0"/>
          <a:ext cx="0" cy="0"/>
          <a:chOff x="0" y="0"/>
          <a:chExt cx="0" cy="0"/>
        </a:xfrm>
      </p:grpSpPr>
      <p:sp>
        <p:nvSpPr>
          <p:cNvPr id="18" name="Segnaposto immagine 17">
            <a:extLst>
              <a:ext uri="{FF2B5EF4-FFF2-40B4-BE49-F238E27FC236}">
                <a16:creationId xmlns:a16="http://schemas.microsoft.com/office/drawing/2014/main" id="{BE247599-91FE-8647-BB13-57AD0C07EF3A}"/>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endParaRPr lang="it-IT"/>
          </a:p>
        </p:txBody>
      </p:sp>
      <p:sp>
        <p:nvSpPr>
          <p:cNvPr id="28" name="Segnaposto SmartArt 27">
            <a:extLst>
              <a:ext uri="{FF2B5EF4-FFF2-40B4-BE49-F238E27FC236}">
                <a16:creationId xmlns:a16="http://schemas.microsoft.com/office/drawing/2014/main" id="{B6ABE7A7-F046-434A-89E4-3082ABF899E1}"/>
              </a:ext>
            </a:extLst>
          </p:cNvPr>
          <p:cNvSpPr>
            <a:spLocks noGrp="1"/>
          </p:cNvSpPr>
          <p:nvPr>
            <p:ph type="dgm" sz="quarter" idx="12"/>
          </p:nvPr>
        </p:nvSpPr>
        <p:spPr>
          <a:xfrm>
            <a:off x="-16042" y="2839453"/>
            <a:ext cx="4881177" cy="4018548"/>
          </a:xfrm>
          <a:prstGeom prst="rect">
            <a:avLst/>
          </a:prstGeom>
          <a:solidFill>
            <a:schemeClr val="bg1"/>
          </a:solidFill>
          <a:ln w="12700">
            <a:noFill/>
          </a:ln>
        </p:spPr>
        <p:txBody>
          <a:bodyPr/>
          <a:lstStyle>
            <a:lvl1pPr>
              <a:defRPr>
                <a:solidFill>
                  <a:schemeClr val="bg1"/>
                </a:solidFill>
              </a:defRPr>
            </a:lvl1pPr>
          </a:lstStyle>
          <a:p>
            <a:endParaRPr lang="it-IT"/>
          </a:p>
        </p:txBody>
      </p:sp>
      <p:sp>
        <p:nvSpPr>
          <p:cNvPr id="11" name="Sottotitolo 2">
            <a:extLst>
              <a:ext uri="{FF2B5EF4-FFF2-40B4-BE49-F238E27FC236}">
                <a16:creationId xmlns:a16="http://schemas.microsoft.com/office/drawing/2014/main" id="{3FAA3A02-420F-B443-B648-3E7722559712}"/>
              </a:ext>
            </a:extLst>
          </p:cNvPr>
          <p:cNvSpPr>
            <a:spLocks noGrp="1"/>
          </p:cNvSpPr>
          <p:nvPr>
            <p:ph type="subTitle" idx="1" hasCustomPrompt="1"/>
          </p:nvPr>
        </p:nvSpPr>
        <p:spPr>
          <a:xfrm>
            <a:off x="707086" y="3740455"/>
            <a:ext cx="3110935" cy="522456"/>
          </a:xfrm>
          <a:prstGeom prst="rect">
            <a:avLst/>
          </a:prstGeom>
        </p:spPr>
        <p:txBody>
          <a:bodyPr anchor="t"/>
          <a:lstStyle>
            <a:lvl1pPr marL="0" indent="0" algn="l">
              <a:buNone/>
              <a:defRPr sz="2600" b="0" i="0">
                <a:solidFill>
                  <a:srgbClr val="000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Introduction</a:t>
            </a:r>
          </a:p>
        </p:txBody>
      </p:sp>
      <p:sp>
        <p:nvSpPr>
          <p:cNvPr id="12" name="Segnaposto titolo 1">
            <a:extLst>
              <a:ext uri="{FF2B5EF4-FFF2-40B4-BE49-F238E27FC236}">
                <a16:creationId xmlns:a16="http://schemas.microsoft.com/office/drawing/2014/main" id="{B096104C-2D4F-3640-838A-185B25A05AE3}"/>
              </a:ext>
            </a:extLst>
          </p:cNvPr>
          <p:cNvSpPr>
            <a:spLocks noGrp="1"/>
          </p:cNvSpPr>
          <p:nvPr>
            <p:ph type="title" hasCustomPrompt="1"/>
          </p:nvPr>
        </p:nvSpPr>
        <p:spPr>
          <a:xfrm>
            <a:off x="3066848" y="3020064"/>
            <a:ext cx="1702035" cy="849955"/>
          </a:xfrm>
          <a:prstGeom prst="rect">
            <a:avLst/>
          </a:prstGeom>
        </p:spPr>
        <p:txBody>
          <a:bodyPr vert="horz" lIns="91440" tIns="45720" rIns="91440" bIns="45720" rtlCol="0" anchor="b">
            <a:normAutofit/>
          </a:bodyPr>
          <a:lstStyle>
            <a:lvl1pPr algn="r">
              <a:defRPr sz="7000" b="0">
                <a:solidFill>
                  <a:srgbClr val="94CDDF"/>
                </a:solidFill>
              </a:defRPr>
            </a:lvl1pPr>
          </a:lstStyle>
          <a:p>
            <a:r>
              <a:rPr lang="it-IT" dirty="0"/>
              <a:t>04</a:t>
            </a:r>
          </a:p>
        </p:txBody>
      </p:sp>
      <p:sp>
        <p:nvSpPr>
          <p:cNvPr id="16" name="Segnaposto testo 15">
            <a:extLst>
              <a:ext uri="{FF2B5EF4-FFF2-40B4-BE49-F238E27FC236}">
                <a16:creationId xmlns:a16="http://schemas.microsoft.com/office/drawing/2014/main" id="{9E0F83F8-AD8F-4341-B06B-7D4111618566}"/>
              </a:ext>
            </a:extLst>
          </p:cNvPr>
          <p:cNvSpPr>
            <a:spLocks noGrp="1"/>
          </p:cNvSpPr>
          <p:nvPr>
            <p:ph type="body" sz="quarter" idx="10" hasCustomPrompt="1"/>
          </p:nvPr>
        </p:nvSpPr>
        <p:spPr>
          <a:xfrm>
            <a:off x="707087" y="4383089"/>
            <a:ext cx="3624282" cy="1851456"/>
          </a:xfrm>
          <a:prstGeom prst="rect">
            <a:avLst/>
          </a:prstGeom>
        </p:spPr>
        <p:txBody>
          <a:bodyPr/>
          <a:lstStyle>
            <a:lvl1pPr algn="l">
              <a:lnSpc>
                <a:spcPct val="100000"/>
              </a:lnSpc>
              <a:buFontTx/>
              <a:buNone/>
              <a:defRPr lang="it-IT" sz="1200" b="0" i="0">
                <a:solidFill>
                  <a:srgbClr val="4C4C4C"/>
                </a:solidFill>
                <a:latin typeface="Arial" panose="020B0604020202020204" pitchFamily="34" charset="0"/>
                <a:cs typeface="Arial" panose="020B0604020202020204" pitchFamily="34" charset="0"/>
              </a:defRPr>
            </a:lvl1pPr>
            <a:lvl2pPr>
              <a:lnSpc>
                <a:spcPct val="100000"/>
              </a:lnSpc>
              <a:buFontTx/>
              <a:buNone/>
              <a:defRPr lang="it-IT" sz="1400">
                <a:solidFill>
                  <a:schemeClr val="bg1">
                    <a:lumMod val="10000"/>
                  </a:schemeClr>
                </a:solidFill>
              </a:defRPr>
            </a:lvl2pPr>
            <a:lvl3pPr algn="l">
              <a:lnSpc>
                <a:spcPct val="100000"/>
              </a:lnSpc>
              <a:buFontTx/>
              <a:buNone/>
              <a:defRPr lang="it-IT" sz="1400">
                <a:solidFill>
                  <a:schemeClr val="bg1">
                    <a:lumMod val="10000"/>
                  </a:schemeClr>
                </a:solidFill>
              </a:defRPr>
            </a:lvl3pPr>
            <a:lvl4pPr algn="l">
              <a:lnSpc>
                <a:spcPct val="100000"/>
              </a:lnSpc>
              <a:buFontTx/>
              <a:buNone/>
              <a:defRPr lang="it-IT" sz="1400">
                <a:solidFill>
                  <a:schemeClr val="bg1">
                    <a:lumMod val="10000"/>
                  </a:schemeClr>
                </a:solidFill>
              </a:defRPr>
            </a:lvl4pPr>
            <a:lvl5pPr algn="l">
              <a:lnSpc>
                <a:spcPct val="100000"/>
              </a:lnSpc>
              <a:buFontTx/>
              <a:buNone/>
              <a:defRPr lang="it-IT" sz="1400">
                <a:solidFill>
                  <a:schemeClr val="bg1">
                    <a:lumMod val="10000"/>
                  </a:schemeClr>
                </a:solidFill>
              </a:defRPr>
            </a:lvl5pPr>
          </a:lstStyle>
          <a:p>
            <a:pPr lvl="0"/>
            <a:r>
              <a:rPr lang="it-IT"/>
              <a:t>Neque porro quisquam est, qui dolorem ipsum quia dolor sit amet, consectetur, adipisci velit, sed quia non numquam eius modi tempora incidunt ut labore et dolore magnam aliquam quaerat voluptatem. </a:t>
            </a:r>
          </a:p>
        </p:txBody>
      </p:sp>
    </p:spTree>
    <p:extLst>
      <p:ext uri="{BB962C8B-B14F-4D97-AF65-F5344CB8AC3E}">
        <p14:creationId xmlns:p14="http://schemas.microsoft.com/office/powerpoint/2010/main" val="4229647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_05">
    <p:spTree>
      <p:nvGrpSpPr>
        <p:cNvPr id="1" name=""/>
        <p:cNvGrpSpPr/>
        <p:nvPr/>
      </p:nvGrpSpPr>
      <p:grpSpPr>
        <a:xfrm>
          <a:off x="0" y="0"/>
          <a:ext cx="0" cy="0"/>
          <a:chOff x="0" y="0"/>
          <a:chExt cx="0" cy="0"/>
        </a:xfrm>
      </p:grpSpPr>
      <p:sp>
        <p:nvSpPr>
          <p:cNvPr id="18" name="Segnaposto immagine 17">
            <a:extLst>
              <a:ext uri="{FF2B5EF4-FFF2-40B4-BE49-F238E27FC236}">
                <a16:creationId xmlns:a16="http://schemas.microsoft.com/office/drawing/2014/main" id="{BE247599-91FE-8647-BB13-57AD0C07EF3A}"/>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endParaRPr lang="it-IT"/>
          </a:p>
        </p:txBody>
      </p:sp>
      <p:sp>
        <p:nvSpPr>
          <p:cNvPr id="28" name="Segnaposto SmartArt 27">
            <a:extLst>
              <a:ext uri="{FF2B5EF4-FFF2-40B4-BE49-F238E27FC236}">
                <a16:creationId xmlns:a16="http://schemas.microsoft.com/office/drawing/2014/main" id="{B6ABE7A7-F046-434A-89E4-3082ABF899E1}"/>
              </a:ext>
            </a:extLst>
          </p:cNvPr>
          <p:cNvSpPr>
            <a:spLocks noGrp="1"/>
          </p:cNvSpPr>
          <p:nvPr>
            <p:ph type="dgm" sz="quarter" idx="12"/>
          </p:nvPr>
        </p:nvSpPr>
        <p:spPr>
          <a:xfrm>
            <a:off x="-16042" y="2839453"/>
            <a:ext cx="4881177" cy="4018548"/>
          </a:xfrm>
          <a:prstGeom prst="rect">
            <a:avLst/>
          </a:prstGeom>
          <a:solidFill>
            <a:schemeClr val="bg1"/>
          </a:solidFill>
          <a:ln w="12700">
            <a:noFill/>
          </a:ln>
        </p:spPr>
        <p:txBody>
          <a:bodyPr/>
          <a:lstStyle>
            <a:lvl1pPr>
              <a:defRPr>
                <a:solidFill>
                  <a:schemeClr val="bg1"/>
                </a:solidFill>
              </a:defRPr>
            </a:lvl1pPr>
          </a:lstStyle>
          <a:p>
            <a:endParaRPr lang="it-IT"/>
          </a:p>
        </p:txBody>
      </p:sp>
      <p:sp>
        <p:nvSpPr>
          <p:cNvPr id="11" name="Sottotitolo 2">
            <a:extLst>
              <a:ext uri="{FF2B5EF4-FFF2-40B4-BE49-F238E27FC236}">
                <a16:creationId xmlns:a16="http://schemas.microsoft.com/office/drawing/2014/main" id="{3FAA3A02-420F-B443-B648-3E7722559712}"/>
              </a:ext>
            </a:extLst>
          </p:cNvPr>
          <p:cNvSpPr>
            <a:spLocks noGrp="1"/>
          </p:cNvSpPr>
          <p:nvPr>
            <p:ph type="subTitle" idx="1" hasCustomPrompt="1"/>
          </p:nvPr>
        </p:nvSpPr>
        <p:spPr>
          <a:xfrm>
            <a:off x="707086" y="3740455"/>
            <a:ext cx="3110935" cy="522456"/>
          </a:xfrm>
          <a:prstGeom prst="rect">
            <a:avLst/>
          </a:prstGeom>
        </p:spPr>
        <p:txBody>
          <a:bodyPr anchor="t"/>
          <a:lstStyle>
            <a:lvl1pPr marL="0" indent="0" algn="l">
              <a:buNone/>
              <a:defRPr sz="2600" b="0" i="0">
                <a:solidFill>
                  <a:srgbClr val="000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Introduction</a:t>
            </a:r>
          </a:p>
        </p:txBody>
      </p:sp>
      <p:sp>
        <p:nvSpPr>
          <p:cNvPr id="12" name="Segnaposto titolo 1">
            <a:extLst>
              <a:ext uri="{FF2B5EF4-FFF2-40B4-BE49-F238E27FC236}">
                <a16:creationId xmlns:a16="http://schemas.microsoft.com/office/drawing/2014/main" id="{B096104C-2D4F-3640-838A-185B25A05AE3}"/>
              </a:ext>
            </a:extLst>
          </p:cNvPr>
          <p:cNvSpPr>
            <a:spLocks noGrp="1"/>
          </p:cNvSpPr>
          <p:nvPr>
            <p:ph type="title" hasCustomPrompt="1"/>
          </p:nvPr>
        </p:nvSpPr>
        <p:spPr>
          <a:xfrm>
            <a:off x="3066848" y="3020064"/>
            <a:ext cx="1702035" cy="849955"/>
          </a:xfrm>
          <a:prstGeom prst="rect">
            <a:avLst/>
          </a:prstGeom>
        </p:spPr>
        <p:txBody>
          <a:bodyPr vert="horz" lIns="91440" tIns="45720" rIns="91440" bIns="45720" rtlCol="0" anchor="b">
            <a:normAutofit/>
          </a:bodyPr>
          <a:lstStyle>
            <a:lvl1pPr algn="r">
              <a:defRPr sz="7000" b="0">
                <a:solidFill>
                  <a:srgbClr val="E9515B"/>
                </a:solidFill>
              </a:defRPr>
            </a:lvl1pPr>
          </a:lstStyle>
          <a:p>
            <a:r>
              <a:rPr lang="it-IT" dirty="0"/>
              <a:t>05</a:t>
            </a:r>
          </a:p>
        </p:txBody>
      </p:sp>
      <p:sp>
        <p:nvSpPr>
          <p:cNvPr id="16" name="Segnaposto testo 15">
            <a:extLst>
              <a:ext uri="{FF2B5EF4-FFF2-40B4-BE49-F238E27FC236}">
                <a16:creationId xmlns:a16="http://schemas.microsoft.com/office/drawing/2014/main" id="{9E0F83F8-AD8F-4341-B06B-7D4111618566}"/>
              </a:ext>
            </a:extLst>
          </p:cNvPr>
          <p:cNvSpPr>
            <a:spLocks noGrp="1"/>
          </p:cNvSpPr>
          <p:nvPr>
            <p:ph type="body" sz="quarter" idx="10" hasCustomPrompt="1"/>
          </p:nvPr>
        </p:nvSpPr>
        <p:spPr>
          <a:xfrm>
            <a:off x="707087" y="4383089"/>
            <a:ext cx="3624282" cy="1851456"/>
          </a:xfrm>
          <a:prstGeom prst="rect">
            <a:avLst/>
          </a:prstGeom>
        </p:spPr>
        <p:txBody>
          <a:bodyPr/>
          <a:lstStyle>
            <a:lvl1pPr algn="l">
              <a:lnSpc>
                <a:spcPct val="100000"/>
              </a:lnSpc>
              <a:buFontTx/>
              <a:buNone/>
              <a:defRPr lang="it-IT" sz="1200" b="0" i="0">
                <a:solidFill>
                  <a:srgbClr val="4C4C4C"/>
                </a:solidFill>
                <a:latin typeface="Arial" panose="020B0604020202020204" pitchFamily="34" charset="0"/>
                <a:cs typeface="Arial" panose="020B0604020202020204" pitchFamily="34" charset="0"/>
              </a:defRPr>
            </a:lvl1pPr>
            <a:lvl2pPr>
              <a:lnSpc>
                <a:spcPct val="100000"/>
              </a:lnSpc>
              <a:buFontTx/>
              <a:buNone/>
              <a:defRPr lang="it-IT" sz="1400">
                <a:solidFill>
                  <a:schemeClr val="bg1">
                    <a:lumMod val="10000"/>
                  </a:schemeClr>
                </a:solidFill>
              </a:defRPr>
            </a:lvl2pPr>
            <a:lvl3pPr algn="l">
              <a:lnSpc>
                <a:spcPct val="100000"/>
              </a:lnSpc>
              <a:buFontTx/>
              <a:buNone/>
              <a:defRPr lang="it-IT" sz="1400">
                <a:solidFill>
                  <a:schemeClr val="bg1">
                    <a:lumMod val="10000"/>
                  </a:schemeClr>
                </a:solidFill>
              </a:defRPr>
            </a:lvl3pPr>
            <a:lvl4pPr algn="l">
              <a:lnSpc>
                <a:spcPct val="100000"/>
              </a:lnSpc>
              <a:buFontTx/>
              <a:buNone/>
              <a:defRPr lang="it-IT" sz="1400">
                <a:solidFill>
                  <a:schemeClr val="bg1">
                    <a:lumMod val="10000"/>
                  </a:schemeClr>
                </a:solidFill>
              </a:defRPr>
            </a:lvl4pPr>
            <a:lvl5pPr algn="l">
              <a:lnSpc>
                <a:spcPct val="100000"/>
              </a:lnSpc>
              <a:buFontTx/>
              <a:buNone/>
              <a:defRPr lang="it-IT" sz="1400">
                <a:solidFill>
                  <a:schemeClr val="bg1">
                    <a:lumMod val="10000"/>
                  </a:schemeClr>
                </a:solidFill>
              </a:defRPr>
            </a:lvl5pPr>
          </a:lstStyle>
          <a:p>
            <a:pPr lvl="0"/>
            <a:r>
              <a:rPr lang="it-IT"/>
              <a:t>Neque porro quisquam est, qui dolorem ipsum quia dolor sit amet, consectetur, adipisci velit, sed quia non numquam eius modi tempora incidunt ut labore et dolore magnam aliquam quaerat voluptatem. </a:t>
            </a:r>
          </a:p>
        </p:txBody>
      </p:sp>
    </p:spTree>
    <p:extLst>
      <p:ext uri="{BB962C8B-B14F-4D97-AF65-F5344CB8AC3E}">
        <p14:creationId xmlns:p14="http://schemas.microsoft.com/office/powerpoint/2010/main" val="3644577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E50E1FD3-F604-264B-A985-203F12547684}"/>
              </a:ext>
            </a:extLst>
          </p:cNvPr>
          <p:cNvSpPr>
            <a:spLocks noGrp="1"/>
          </p:cNvSpPr>
          <p:nvPr>
            <p:ph type="title" hasCustomPrompt="1"/>
          </p:nvPr>
        </p:nvSpPr>
        <p:spPr>
          <a:xfrm>
            <a:off x="1183029" y="446317"/>
            <a:ext cx="4191075" cy="593151"/>
          </a:xfrm>
          <a:prstGeom prst="rect">
            <a:avLst/>
          </a:prstGeom>
        </p:spPr>
        <p:txBody>
          <a:bodyPr vert="horz" lIns="91440" tIns="45720" rIns="91440" bIns="45720" rtlCol="0" anchor="b">
            <a:normAutofit/>
          </a:bodyPr>
          <a:lstStyle>
            <a:lvl1pPr>
              <a:defRPr sz="2600" b="0">
                <a:solidFill>
                  <a:srgbClr val="0095CE"/>
                </a:solidFill>
              </a:defRPr>
            </a:lvl1pPr>
          </a:lstStyle>
          <a:p>
            <a:r>
              <a:rPr lang="it-IT" dirty="0" err="1"/>
              <a:t>Page with text only</a:t>
            </a:r>
            <a:endParaRPr lang="en-US" dirty="0"/>
          </a:p>
        </p:txBody>
      </p:sp>
      <p:sp>
        <p:nvSpPr>
          <p:cNvPr id="16" name="Segnaposto testo 13">
            <a:extLst>
              <a:ext uri="{FF2B5EF4-FFF2-40B4-BE49-F238E27FC236}">
                <a16:creationId xmlns:a16="http://schemas.microsoft.com/office/drawing/2014/main" id="{0F83806C-F538-8340-89D1-0B0735F2AE23}"/>
              </a:ext>
            </a:extLst>
          </p:cNvPr>
          <p:cNvSpPr>
            <a:spLocks noGrp="1"/>
          </p:cNvSpPr>
          <p:nvPr>
            <p:ph type="body" sz="quarter" idx="11" hasCustomPrompt="1"/>
          </p:nvPr>
        </p:nvSpPr>
        <p:spPr>
          <a:xfrm>
            <a:off x="1182520" y="1515291"/>
            <a:ext cx="8843795" cy="4741818"/>
          </a:xfrm>
          <a:prstGeom prst="rect">
            <a:avLst/>
          </a:prstGeom>
        </p:spPr>
        <p:txBody>
          <a:bodyPr anchor="t"/>
          <a:lstStyle>
            <a:lvl1pPr marL="0" indent="0">
              <a:lnSpc>
                <a:spcPts val="2020"/>
              </a:lnSpc>
              <a:buFontTx/>
              <a:buNone/>
              <a:defRPr sz="1600">
                <a:solidFill>
                  <a:srgbClr val="4C4C4C"/>
                </a:solidFill>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8" name="Immagine 7">
            <a:extLst>
              <a:ext uri="{FF2B5EF4-FFF2-40B4-BE49-F238E27FC236}">
                <a16:creationId xmlns:a16="http://schemas.microsoft.com/office/drawing/2014/main" id="{1EC22F34-8A82-9546-BCA5-0A2D7BDD138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Tree>
    <p:extLst>
      <p:ext uri="{BB962C8B-B14F-4D97-AF65-F5344CB8AC3E}">
        <p14:creationId xmlns:p14="http://schemas.microsoft.com/office/powerpoint/2010/main" val="1492118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3 columns">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E50E1FD3-F604-264B-A985-203F12547684}"/>
              </a:ext>
            </a:extLst>
          </p:cNvPr>
          <p:cNvSpPr>
            <a:spLocks noGrp="1"/>
          </p:cNvSpPr>
          <p:nvPr>
            <p:ph type="title" hasCustomPrompt="1"/>
          </p:nvPr>
        </p:nvSpPr>
        <p:spPr>
          <a:xfrm>
            <a:off x="1183029" y="446317"/>
            <a:ext cx="4191075"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dirty="0" err="1"/>
              <a:t>Text on 3 columns</a:t>
            </a:r>
            <a:endParaRPr lang="en-US" dirty="0"/>
          </a:p>
        </p:txBody>
      </p:sp>
      <p:sp>
        <p:nvSpPr>
          <p:cNvPr id="15" name="Segnaposto contenuto 3">
            <a:extLst>
              <a:ext uri="{FF2B5EF4-FFF2-40B4-BE49-F238E27FC236}">
                <a16:creationId xmlns:a16="http://schemas.microsoft.com/office/drawing/2014/main" id="{CBDF71F8-F676-5340-96F2-C41F3435110F}"/>
              </a:ext>
            </a:extLst>
          </p:cNvPr>
          <p:cNvSpPr>
            <a:spLocks noGrp="1"/>
          </p:cNvSpPr>
          <p:nvPr>
            <p:ph sz="quarter" idx="10" hasCustomPrompt="1"/>
          </p:nvPr>
        </p:nvSpPr>
        <p:spPr>
          <a:xfrm>
            <a:off x="1182518" y="1612681"/>
            <a:ext cx="2972384" cy="360497"/>
          </a:xfrm>
          <a:prstGeom prst="rect">
            <a:avLst/>
          </a:prstGeom>
        </p:spPr>
        <p:txBody>
          <a:bodyPr anchor="t"/>
          <a:lstStyle>
            <a:lvl1pPr marL="0" indent="-228600">
              <a:lnSpc>
                <a:spcPct val="100000"/>
              </a:lnSpc>
              <a:spcBef>
                <a:spcPts val="0"/>
              </a:spcBef>
              <a:buFontTx/>
              <a:buNone/>
              <a:defRPr sz="22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16" name="Segnaposto testo 13">
            <a:extLst>
              <a:ext uri="{FF2B5EF4-FFF2-40B4-BE49-F238E27FC236}">
                <a16:creationId xmlns:a16="http://schemas.microsoft.com/office/drawing/2014/main" id="{0F83806C-F538-8340-89D1-0B0735F2AE23}"/>
              </a:ext>
            </a:extLst>
          </p:cNvPr>
          <p:cNvSpPr>
            <a:spLocks noGrp="1"/>
          </p:cNvSpPr>
          <p:nvPr>
            <p:ph type="body" sz="quarter" idx="11" hasCustomPrompt="1"/>
          </p:nvPr>
        </p:nvSpPr>
        <p:spPr>
          <a:xfrm>
            <a:off x="1182521" y="2109792"/>
            <a:ext cx="2972384" cy="1194880"/>
          </a:xfrm>
          <a:prstGeom prst="rect">
            <a:avLst/>
          </a:prstGeom>
        </p:spPr>
        <p:txBody>
          <a:bodyPr anchor="t"/>
          <a:lstStyle>
            <a:lvl1pPr>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a:t>
            </a:r>
          </a:p>
        </p:txBody>
      </p:sp>
      <p:sp>
        <p:nvSpPr>
          <p:cNvPr id="28" name="Segnaposto contenuto 3">
            <a:extLst>
              <a:ext uri="{FF2B5EF4-FFF2-40B4-BE49-F238E27FC236}">
                <a16:creationId xmlns:a16="http://schemas.microsoft.com/office/drawing/2014/main" id="{26DB37C6-2118-D242-BD2C-10560F111C4A}"/>
              </a:ext>
            </a:extLst>
          </p:cNvPr>
          <p:cNvSpPr>
            <a:spLocks noGrp="1"/>
          </p:cNvSpPr>
          <p:nvPr>
            <p:ph sz="quarter" idx="12" hasCustomPrompt="1"/>
          </p:nvPr>
        </p:nvSpPr>
        <p:spPr>
          <a:xfrm>
            <a:off x="1182518" y="4014499"/>
            <a:ext cx="2972384" cy="360497"/>
          </a:xfrm>
          <a:prstGeom prst="rect">
            <a:avLst/>
          </a:prstGeom>
        </p:spPr>
        <p:txBody>
          <a:bodyPr anchor="t"/>
          <a:lstStyle>
            <a:lvl1pPr marL="0" indent="-228600">
              <a:lnSpc>
                <a:spcPct val="100000"/>
              </a:lnSpc>
              <a:spcBef>
                <a:spcPts val="0"/>
              </a:spcBef>
              <a:buFontTx/>
              <a:buNone/>
              <a:defRPr sz="22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29" name="Segnaposto testo 13">
            <a:extLst>
              <a:ext uri="{FF2B5EF4-FFF2-40B4-BE49-F238E27FC236}">
                <a16:creationId xmlns:a16="http://schemas.microsoft.com/office/drawing/2014/main" id="{7826C282-F07D-564F-B83C-F6C30A9054A5}"/>
              </a:ext>
            </a:extLst>
          </p:cNvPr>
          <p:cNvSpPr>
            <a:spLocks noGrp="1"/>
          </p:cNvSpPr>
          <p:nvPr>
            <p:ph type="body" sz="quarter" idx="13" hasCustomPrompt="1"/>
          </p:nvPr>
        </p:nvSpPr>
        <p:spPr>
          <a:xfrm>
            <a:off x="1182521" y="4511610"/>
            <a:ext cx="2972384" cy="1194880"/>
          </a:xfrm>
          <a:prstGeom prst="rect">
            <a:avLst/>
          </a:prstGeom>
        </p:spPr>
        <p:txBody>
          <a:bodyPr anchor="t"/>
          <a:lstStyle>
            <a:lvl1pPr>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a:t>
            </a:r>
          </a:p>
        </p:txBody>
      </p:sp>
      <p:sp>
        <p:nvSpPr>
          <p:cNvPr id="30" name="Segnaposto contenuto 3">
            <a:extLst>
              <a:ext uri="{FF2B5EF4-FFF2-40B4-BE49-F238E27FC236}">
                <a16:creationId xmlns:a16="http://schemas.microsoft.com/office/drawing/2014/main" id="{D9BE5F18-BE34-0944-9DC6-626C55CA09DA}"/>
              </a:ext>
            </a:extLst>
          </p:cNvPr>
          <p:cNvSpPr>
            <a:spLocks noGrp="1"/>
          </p:cNvSpPr>
          <p:nvPr>
            <p:ph sz="quarter" idx="14" hasCustomPrompt="1"/>
          </p:nvPr>
        </p:nvSpPr>
        <p:spPr>
          <a:xfrm>
            <a:off x="4872193" y="1612681"/>
            <a:ext cx="2972384" cy="360497"/>
          </a:xfrm>
          <a:prstGeom prst="rect">
            <a:avLst/>
          </a:prstGeom>
          <a:ln>
            <a:noFill/>
          </a:ln>
        </p:spPr>
        <p:txBody>
          <a:bodyPr anchor="t"/>
          <a:lstStyle>
            <a:lvl1pPr marL="0" indent="-228600">
              <a:lnSpc>
                <a:spcPct val="100000"/>
              </a:lnSpc>
              <a:spcBef>
                <a:spcPts val="0"/>
              </a:spcBef>
              <a:buFontTx/>
              <a:buNone/>
              <a:defRPr sz="22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31" name="Segnaposto testo 13">
            <a:extLst>
              <a:ext uri="{FF2B5EF4-FFF2-40B4-BE49-F238E27FC236}">
                <a16:creationId xmlns:a16="http://schemas.microsoft.com/office/drawing/2014/main" id="{39BB6CAE-75A9-A249-BF5D-FB517FBE80BB}"/>
              </a:ext>
            </a:extLst>
          </p:cNvPr>
          <p:cNvSpPr>
            <a:spLocks noGrp="1"/>
          </p:cNvSpPr>
          <p:nvPr>
            <p:ph type="body" sz="quarter" idx="15" hasCustomPrompt="1"/>
          </p:nvPr>
        </p:nvSpPr>
        <p:spPr>
          <a:xfrm>
            <a:off x="4872196" y="2109792"/>
            <a:ext cx="2972384" cy="1194880"/>
          </a:xfrm>
          <a:prstGeom prst="rect">
            <a:avLst/>
          </a:prstGeom>
          <a:ln>
            <a:noFill/>
          </a:ln>
        </p:spPr>
        <p:txBody>
          <a:bodyPr anchor="t"/>
          <a:lstStyle>
            <a:lvl1pPr>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a:t>
            </a:r>
          </a:p>
        </p:txBody>
      </p:sp>
      <p:sp>
        <p:nvSpPr>
          <p:cNvPr id="32" name="Segnaposto contenuto 3">
            <a:extLst>
              <a:ext uri="{FF2B5EF4-FFF2-40B4-BE49-F238E27FC236}">
                <a16:creationId xmlns:a16="http://schemas.microsoft.com/office/drawing/2014/main" id="{8DD2A953-C8B0-3145-983A-3463DE28E094}"/>
              </a:ext>
            </a:extLst>
          </p:cNvPr>
          <p:cNvSpPr>
            <a:spLocks noGrp="1"/>
          </p:cNvSpPr>
          <p:nvPr>
            <p:ph sz="quarter" idx="16" hasCustomPrompt="1"/>
          </p:nvPr>
        </p:nvSpPr>
        <p:spPr>
          <a:xfrm>
            <a:off x="4872193" y="4014499"/>
            <a:ext cx="2972384" cy="360497"/>
          </a:xfrm>
          <a:prstGeom prst="rect">
            <a:avLst/>
          </a:prstGeom>
          <a:ln>
            <a:noFill/>
          </a:ln>
        </p:spPr>
        <p:txBody>
          <a:bodyPr anchor="t"/>
          <a:lstStyle>
            <a:lvl1pPr marL="0" indent="-228600">
              <a:lnSpc>
                <a:spcPct val="100000"/>
              </a:lnSpc>
              <a:spcBef>
                <a:spcPts val="0"/>
              </a:spcBef>
              <a:buFontTx/>
              <a:buNone/>
              <a:defRPr sz="22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33" name="Segnaposto testo 13">
            <a:extLst>
              <a:ext uri="{FF2B5EF4-FFF2-40B4-BE49-F238E27FC236}">
                <a16:creationId xmlns:a16="http://schemas.microsoft.com/office/drawing/2014/main" id="{B1D9CB55-2E4F-6F49-8FA2-FEE010B519B3}"/>
              </a:ext>
            </a:extLst>
          </p:cNvPr>
          <p:cNvSpPr>
            <a:spLocks noGrp="1"/>
          </p:cNvSpPr>
          <p:nvPr>
            <p:ph type="body" sz="quarter" idx="17" hasCustomPrompt="1"/>
          </p:nvPr>
        </p:nvSpPr>
        <p:spPr>
          <a:xfrm>
            <a:off x="4872196" y="4511610"/>
            <a:ext cx="2972384" cy="1194880"/>
          </a:xfrm>
          <a:prstGeom prst="rect">
            <a:avLst/>
          </a:prstGeom>
          <a:ln>
            <a:noFill/>
          </a:ln>
        </p:spPr>
        <p:txBody>
          <a:bodyPr anchor="t"/>
          <a:lstStyle>
            <a:lvl1pPr>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a:t>
            </a:r>
          </a:p>
        </p:txBody>
      </p:sp>
      <p:sp>
        <p:nvSpPr>
          <p:cNvPr id="34" name="Segnaposto contenuto 3">
            <a:extLst>
              <a:ext uri="{FF2B5EF4-FFF2-40B4-BE49-F238E27FC236}">
                <a16:creationId xmlns:a16="http://schemas.microsoft.com/office/drawing/2014/main" id="{16B0EC30-707A-ED47-AF1D-670AD38B4265}"/>
              </a:ext>
            </a:extLst>
          </p:cNvPr>
          <p:cNvSpPr>
            <a:spLocks noGrp="1"/>
          </p:cNvSpPr>
          <p:nvPr>
            <p:ph sz="quarter" idx="18" hasCustomPrompt="1"/>
          </p:nvPr>
        </p:nvSpPr>
        <p:spPr>
          <a:xfrm>
            <a:off x="8489688" y="1612681"/>
            <a:ext cx="2972384" cy="360497"/>
          </a:xfrm>
          <a:prstGeom prst="rect">
            <a:avLst/>
          </a:prstGeom>
          <a:ln>
            <a:noFill/>
          </a:ln>
        </p:spPr>
        <p:txBody>
          <a:bodyPr anchor="t"/>
          <a:lstStyle>
            <a:lvl1pPr marL="0" indent="-228600">
              <a:lnSpc>
                <a:spcPct val="100000"/>
              </a:lnSpc>
              <a:spcBef>
                <a:spcPts val="0"/>
              </a:spcBef>
              <a:buFontTx/>
              <a:buNone/>
              <a:defRPr sz="22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35" name="Segnaposto testo 13">
            <a:extLst>
              <a:ext uri="{FF2B5EF4-FFF2-40B4-BE49-F238E27FC236}">
                <a16:creationId xmlns:a16="http://schemas.microsoft.com/office/drawing/2014/main" id="{0D93311F-DC88-0D47-A5AB-BEBCABC692AB}"/>
              </a:ext>
            </a:extLst>
          </p:cNvPr>
          <p:cNvSpPr>
            <a:spLocks noGrp="1"/>
          </p:cNvSpPr>
          <p:nvPr>
            <p:ph type="body" sz="quarter" idx="19" hasCustomPrompt="1"/>
          </p:nvPr>
        </p:nvSpPr>
        <p:spPr>
          <a:xfrm>
            <a:off x="8489691" y="2109792"/>
            <a:ext cx="2972384" cy="1194880"/>
          </a:xfrm>
          <a:prstGeom prst="rect">
            <a:avLst/>
          </a:prstGeom>
          <a:ln>
            <a:noFill/>
          </a:ln>
        </p:spPr>
        <p:txBody>
          <a:bodyPr anchor="t"/>
          <a:lstStyle>
            <a:lvl1pPr>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a:t>
            </a:r>
          </a:p>
        </p:txBody>
      </p:sp>
      <p:sp>
        <p:nvSpPr>
          <p:cNvPr id="36" name="Segnaposto contenuto 3">
            <a:extLst>
              <a:ext uri="{FF2B5EF4-FFF2-40B4-BE49-F238E27FC236}">
                <a16:creationId xmlns:a16="http://schemas.microsoft.com/office/drawing/2014/main" id="{3C42BF19-A8C2-9544-8823-C994C068D757}"/>
              </a:ext>
            </a:extLst>
          </p:cNvPr>
          <p:cNvSpPr>
            <a:spLocks noGrp="1"/>
          </p:cNvSpPr>
          <p:nvPr>
            <p:ph sz="quarter" idx="20" hasCustomPrompt="1"/>
          </p:nvPr>
        </p:nvSpPr>
        <p:spPr>
          <a:xfrm>
            <a:off x="8489688" y="4014499"/>
            <a:ext cx="2972384" cy="360497"/>
          </a:xfrm>
          <a:prstGeom prst="rect">
            <a:avLst/>
          </a:prstGeom>
          <a:ln>
            <a:noFill/>
          </a:ln>
        </p:spPr>
        <p:txBody>
          <a:bodyPr anchor="t"/>
          <a:lstStyle>
            <a:lvl1pPr marL="0" indent="-228600">
              <a:lnSpc>
                <a:spcPct val="100000"/>
              </a:lnSpc>
              <a:spcBef>
                <a:spcPts val="0"/>
              </a:spcBef>
              <a:buFontTx/>
              <a:buNone/>
              <a:defRPr sz="22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37" name="Segnaposto testo 13">
            <a:extLst>
              <a:ext uri="{FF2B5EF4-FFF2-40B4-BE49-F238E27FC236}">
                <a16:creationId xmlns:a16="http://schemas.microsoft.com/office/drawing/2014/main" id="{01FB8581-BCC6-9749-AC33-D116E6341850}"/>
              </a:ext>
            </a:extLst>
          </p:cNvPr>
          <p:cNvSpPr>
            <a:spLocks noGrp="1"/>
          </p:cNvSpPr>
          <p:nvPr>
            <p:ph type="body" sz="quarter" idx="21" hasCustomPrompt="1"/>
          </p:nvPr>
        </p:nvSpPr>
        <p:spPr>
          <a:xfrm>
            <a:off x="8489691" y="4511610"/>
            <a:ext cx="2972384" cy="1194880"/>
          </a:xfrm>
          <a:prstGeom prst="rect">
            <a:avLst/>
          </a:prstGeom>
          <a:ln>
            <a:noFill/>
          </a:ln>
        </p:spPr>
        <p:txBody>
          <a:bodyPr anchor="t"/>
          <a:lstStyle>
            <a:lvl1pPr>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a:t>
            </a:r>
          </a:p>
        </p:txBody>
      </p:sp>
      <p:pic>
        <p:nvPicPr>
          <p:cNvPr id="18" name="Immagine 17">
            <a:extLst>
              <a:ext uri="{FF2B5EF4-FFF2-40B4-BE49-F238E27FC236}">
                <a16:creationId xmlns:a16="http://schemas.microsoft.com/office/drawing/2014/main" id="{D896A907-30A6-5341-B345-BCECB41108C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Tree>
    <p:extLst>
      <p:ext uri="{BB962C8B-B14F-4D97-AF65-F5344CB8AC3E}">
        <p14:creationId xmlns:p14="http://schemas.microsoft.com/office/powerpoint/2010/main" val="2781853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photo">
    <p:spTree>
      <p:nvGrpSpPr>
        <p:cNvPr id="1" name=""/>
        <p:cNvGrpSpPr/>
        <p:nvPr/>
      </p:nvGrpSpPr>
      <p:grpSpPr>
        <a:xfrm>
          <a:off x="0" y="0"/>
          <a:ext cx="0" cy="0"/>
          <a:chOff x="0" y="0"/>
          <a:chExt cx="0" cy="0"/>
        </a:xfrm>
      </p:grpSpPr>
      <p:sp>
        <p:nvSpPr>
          <p:cNvPr id="18" name="Segnaposto immagine 17">
            <a:extLst>
              <a:ext uri="{FF2B5EF4-FFF2-40B4-BE49-F238E27FC236}">
                <a16:creationId xmlns:a16="http://schemas.microsoft.com/office/drawing/2014/main" id="{BE247599-91FE-8647-BB13-57AD0C07EF3A}"/>
              </a:ext>
            </a:extLst>
          </p:cNvPr>
          <p:cNvSpPr>
            <a:spLocks noGrp="1"/>
          </p:cNvSpPr>
          <p:nvPr>
            <p:ph type="pic" sz="quarter" idx="11"/>
          </p:nvPr>
        </p:nvSpPr>
        <p:spPr>
          <a:xfrm>
            <a:off x="4267198" y="0"/>
            <a:ext cx="7924801" cy="6858000"/>
          </a:xfrm>
          <a:prstGeom prst="rect">
            <a:avLst/>
          </a:prstGeom>
        </p:spPr>
        <p:txBody>
          <a:bodyPr/>
          <a:lstStyle>
            <a:lvl1pPr>
              <a:defRPr>
                <a:solidFill>
                  <a:schemeClr val="bg1"/>
                </a:solidFill>
              </a:defRPr>
            </a:lvl1pPr>
          </a:lstStyle>
          <a:p>
            <a:endParaRPr lang="it-IT"/>
          </a:p>
        </p:txBody>
      </p:sp>
      <p:sp>
        <p:nvSpPr>
          <p:cNvPr id="11" name="Sottotitolo 2">
            <a:extLst>
              <a:ext uri="{FF2B5EF4-FFF2-40B4-BE49-F238E27FC236}">
                <a16:creationId xmlns:a16="http://schemas.microsoft.com/office/drawing/2014/main" id="{3FAA3A02-420F-B443-B648-3E7722559712}"/>
              </a:ext>
            </a:extLst>
          </p:cNvPr>
          <p:cNvSpPr>
            <a:spLocks noGrp="1"/>
          </p:cNvSpPr>
          <p:nvPr>
            <p:ph type="subTitle" idx="1" hasCustomPrompt="1"/>
          </p:nvPr>
        </p:nvSpPr>
        <p:spPr>
          <a:xfrm>
            <a:off x="963142" y="881048"/>
            <a:ext cx="2973238" cy="526746"/>
          </a:xfrm>
          <a:prstGeom prst="rect">
            <a:avLst/>
          </a:prstGeom>
        </p:spPr>
        <p:txBody>
          <a:bodyPr anchor="t"/>
          <a:lstStyle>
            <a:lvl1pPr marL="0" indent="0" algn="l">
              <a:buNone/>
              <a:defRPr sz="2600" b="0" i="0">
                <a:solidFill>
                  <a:srgbClr val="0095CE"/>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Text + photo</a:t>
            </a:r>
          </a:p>
        </p:txBody>
      </p:sp>
      <p:sp>
        <p:nvSpPr>
          <p:cNvPr id="16" name="Segnaposto testo 15">
            <a:extLst>
              <a:ext uri="{FF2B5EF4-FFF2-40B4-BE49-F238E27FC236}">
                <a16:creationId xmlns:a16="http://schemas.microsoft.com/office/drawing/2014/main" id="{9E0F83F8-AD8F-4341-B06B-7D4111618566}"/>
              </a:ext>
            </a:extLst>
          </p:cNvPr>
          <p:cNvSpPr>
            <a:spLocks noGrp="1"/>
          </p:cNvSpPr>
          <p:nvPr>
            <p:ph type="body" sz="quarter" idx="10" hasCustomPrompt="1"/>
          </p:nvPr>
        </p:nvSpPr>
        <p:spPr>
          <a:xfrm>
            <a:off x="931060" y="1722861"/>
            <a:ext cx="3005320" cy="3846293"/>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lang="it-IT" sz="1600">
                <a:solidFill>
                  <a:srgbClr val="4C4C4C"/>
                </a:solidFill>
              </a:defRPr>
            </a:lvl1pPr>
            <a:lvl2pPr>
              <a:lnSpc>
                <a:spcPct val="100000"/>
              </a:lnSpc>
              <a:buFontTx/>
              <a:buNone/>
              <a:defRPr lang="it-IT" sz="1400">
                <a:solidFill>
                  <a:schemeClr val="bg1">
                    <a:lumMod val="10000"/>
                  </a:schemeClr>
                </a:solidFill>
              </a:defRPr>
            </a:lvl2pPr>
            <a:lvl3pPr algn="l">
              <a:lnSpc>
                <a:spcPct val="100000"/>
              </a:lnSpc>
              <a:buFontTx/>
              <a:buNone/>
              <a:defRPr lang="it-IT" sz="1400">
                <a:solidFill>
                  <a:schemeClr val="bg1">
                    <a:lumMod val="10000"/>
                  </a:schemeClr>
                </a:solidFill>
              </a:defRPr>
            </a:lvl3pPr>
            <a:lvl4pPr algn="l">
              <a:lnSpc>
                <a:spcPct val="100000"/>
              </a:lnSpc>
              <a:buFontTx/>
              <a:buNone/>
              <a:defRPr lang="it-IT" sz="1400">
                <a:solidFill>
                  <a:schemeClr val="bg1">
                    <a:lumMod val="10000"/>
                  </a:schemeClr>
                </a:solidFill>
              </a:defRPr>
            </a:lvl4pPr>
            <a:lvl5pPr algn="l">
              <a:lnSpc>
                <a:spcPct val="100000"/>
              </a:lnSpc>
              <a:buFontTx/>
              <a:buNone/>
              <a:defRPr lang="it-IT" sz="1400">
                <a:solidFill>
                  <a:schemeClr val="bg1">
                    <a:lumMod val="10000"/>
                  </a:schemeClr>
                </a:solidFill>
              </a:defRPr>
            </a:lvl5pPr>
          </a:lstStyle>
          <a:p>
            <a:pPr lvl="0"/>
            <a:r>
              <a:rPr lang="it-IT"/>
              <a:t>Neque porro quisquam est, qui dolorem ipsum quia dolor sit amet, consectetur, adipisci velit, sed quia non numquam eius modi tempora incidunt ut labore et dolore magnam aliquam quaerat voluptatem. </a:t>
            </a:r>
          </a:p>
          <a:p>
            <a:pPr marL="228600" marR="0" lvl="0" indent="-228600" algn="l" defTabSz="914400" rtl="0" eaLnBrk="1" fontAlgn="auto" latinLnBrk="0" hangingPunct="1">
              <a:lnSpc>
                <a:spcPct val="100000"/>
              </a:lnSpc>
              <a:spcBef>
                <a:spcPts val="1000"/>
              </a:spcBef>
              <a:spcAft>
                <a:spcPts val="0"/>
              </a:spcAft>
              <a:buClrTx/>
              <a:buSzTx/>
              <a:buFontTx/>
              <a:buNone/>
              <a:tabLst/>
              <a:defRPr/>
            </a:pPr>
            <a:r>
              <a:rPr lang="it-IT"/>
              <a:t/>
            </a:r>
            <a:br>
              <a:rPr lang="it-IT"/>
            </a:br>
            <a:r>
              <a:rPr lang="it-IT"/>
              <a:t>Duis aute irure dolor in reprehenderit in voluptate velit esse cillum dolore eu fugiat nulla pariatur. Excepteur sint occaecat cupidatat non proident, sunt in culpa qui officia deserunt mollit anim id est laborum.</a:t>
            </a:r>
          </a:p>
        </p:txBody>
      </p:sp>
      <p:pic>
        <p:nvPicPr>
          <p:cNvPr id="6" name="Immagine 5">
            <a:extLst>
              <a:ext uri="{FF2B5EF4-FFF2-40B4-BE49-F238E27FC236}">
                <a16:creationId xmlns:a16="http://schemas.microsoft.com/office/drawing/2014/main" id="{4F021F55-6EF9-2749-9D12-E0B3621473C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Tree>
    <p:extLst>
      <p:ext uri="{BB962C8B-B14F-4D97-AF65-F5344CB8AC3E}">
        <p14:creationId xmlns:p14="http://schemas.microsoft.com/office/powerpoint/2010/main" val="2199533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Photos page">
    <p:spTree>
      <p:nvGrpSpPr>
        <p:cNvPr id="1" name=""/>
        <p:cNvGrpSpPr/>
        <p:nvPr/>
      </p:nvGrpSpPr>
      <p:grpSpPr>
        <a:xfrm>
          <a:off x="0" y="0"/>
          <a:ext cx="0" cy="0"/>
          <a:chOff x="0" y="0"/>
          <a:chExt cx="0" cy="0"/>
        </a:xfrm>
      </p:grpSpPr>
      <p:sp>
        <p:nvSpPr>
          <p:cNvPr id="11" name="Segnaposto immagine 3">
            <a:extLst>
              <a:ext uri="{FF2B5EF4-FFF2-40B4-BE49-F238E27FC236}">
                <a16:creationId xmlns:a16="http://schemas.microsoft.com/office/drawing/2014/main" id="{69521DBA-20FB-5B4F-A65F-C179D79187AC}"/>
              </a:ext>
            </a:extLst>
          </p:cNvPr>
          <p:cNvSpPr>
            <a:spLocks noGrp="1"/>
          </p:cNvSpPr>
          <p:nvPr>
            <p:ph type="pic" sz="quarter" idx="22" hasCustomPrompt="1"/>
          </p:nvPr>
        </p:nvSpPr>
        <p:spPr>
          <a:xfrm>
            <a:off x="257695" y="1516238"/>
            <a:ext cx="3780000" cy="3117389"/>
          </a:xfrm>
          <a:prstGeom prst="rect">
            <a:avLst/>
          </a:prstGeom>
          <a:ln>
            <a:noFill/>
          </a:ln>
        </p:spPr>
        <p:txBody>
          <a:bodyPr lIns="180000" tIns="180000" rIns="180000" bIns="180000"/>
          <a:lstStyle>
            <a:lvl1pPr>
              <a:buNone/>
              <a:defRPr sz="1200"/>
            </a:lvl1pPr>
          </a:lstStyle>
          <a:p>
            <a:r>
              <a:rPr lang="it-IT" dirty="0"/>
              <a:t>Picture</a:t>
            </a:r>
          </a:p>
        </p:txBody>
      </p:sp>
      <p:sp>
        <p:nvSpPr>
          <p:cNvPr id="13" name="Segnaposto immagine 3">
            <a:extLst>
              <a:ext uri="{FF2B5EF4-FFF2-40B4-BE49-F238E27FC236}">
                <a16:creationId xmlns:a16="http://schemas.microsoft.com/office/drawing/2014/main" id="{AB92B116-0DB1-3049-9574-3773B27392B2}"/>
              </a:ext>
            </a:extLst>
          </p:cNvPr>
          <p:cNvSpPr>
            <a:spLocks noGrp="1"/>
          </p:cNvSpPr>
          <p:nvPr>
            <p:ph type="pic" sz="quarter" idx="23" hasCustomPrompt="1"/>
          </p:nvPr>
        </p:nvSpPr>
        <p:spPr>
          <a:xfrm>
            <a:off x="4215716" y="1516238"/>
            <a:ext cx="3780000" cy="3117389"/>
          </a:xfrm>
          <a:prstGeom prst="rect">
            <a:avLst/>
          </a:prstGeom>
          <a:ln>
            <a:noFill/>
          </a:ln>
        </p:spPr>
        <p:txBody>
          <a:bodyPr lIns="180000" tIns="180000" rIns="180000" bIns="180000"/>
          <a:lstStyle>
            <a:lvl1pPr>
              <a:buNone/>
              <a:defRPr sz="1200"/>
            </a:lvl1pPr>
          </a:lstStyle>
          <a:p>
            <a:r>
              <a:rPr lang="it-IT" dirty="0"/>
              <a:t>Picture</a:t>
            </a:r>
          </a:p>
        </p:txBody>
      </p:sp>
      <p:sp>
        <p:nvSpPr>
          <p:cNvPr id="15" name="Segnaposto immagine 3">
            <a:extLst>
              <a:ext uri="{FF2B5EF4-FFF2-40B4-BE49-F238E27FC236}">
                <a16:creationId xmlns:a16="http://schemas.microsoft.com/office/drawing/2014/main" id="{D3C29608-05DA-C84E-A9A6-BC0E953C3F1F}"/>
              </a:ext>
            </a:extLst>
          </p:cNvPr>
          <p:cNvSpPr>
            <a:spLocks noGrp="1"/>
          </p:cNvSpPr>
          <p:nvPr>
            <p:ph type="pic" sz="quarter" idx="24" hasCustomPrompt="1"/>
          </p:nvPr>
        </p:nvSpPr>
        <p:spPr>
          <a:xfrm>
            <a:off x="8173738" y="1516238"/>
            <a:ext cx="3780000" cy="3117389"/>
          </a:xfrm>
          <a:prstGeom prst="rect">
            <a:avLst/>
          </a:prstGeom>
          <a:ln>
            <a:noFill/>
          </a:ln>
        </p:spPr>
        <p:txBody>
          <a:bodyPr lIns="180000" tIns="180000" rIns="180000" bIns="180000"/>
          <a:lstStyle>
            <a:lvl1pPr>
              <a:buNone/>
              <a:defRPr sz="1200"/>
            </a:lvl1pPr>
          </a:lstStyle>
          <a:p>
            <a:r>
              <a:rPr lang="it-IT" dirty="0"/>
              <a:t>Picture</a:t>
            </a:r>
          </a:p>
        </p:txBody>
      </p:sp>
      <p:sp>
        <p:nvSpPr>
          <p:cNvPr id="14" name="Title Placeholder 1">
            <a:extLst>
              <a:ext uri="{FF2B5EF4-FFF2-40B4-BE49-F238E27FC236}">
                <a16:creationId xmlns:a16="http://schemas.microsoft.com/office/drawing/2014/main" id="{E50E1FD3-F604-264B-A985-203F12547684}"/>
              </a:ext>
            </a:extLst>
          </p:cNvPr>
          <p:cNvSpPr>
            <a:spLocks noGrp="1"/>
          </p:cNvSpPr>
          <p:nvPr>
            <p:ph type="title" hasCustomPrompt="1"/>
          </p:nvPr>
        </p:nvSpPr>
        <p:spPr>
          <a:xfrm>
            <a:off x="1183029" y="446317"/>
            <a:ext cx="6990709"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dirty="0" err="1"/>
              <a:t>3 photos with title and captions</a:t>
            </a:r>
            <a:endParaRPr lang="en-US" dirty="0"/>
          </a:p>
        </p:txBody>
      </p:sp>
      <p:sp>
        <p:nvSpPr>
          <p:cNvPr id="28" name="Segnaposto contenuto 3">
            <a:extLst>
              <a:ext uri="{FF2B5EF4-FFF2-40B4-BE49-F238E27FC236}">
                <a16:creationId xmlns:a16="http://schemas.microsoft.com/office/drawing/2014/main" id="{26DB37C6-2118-D242-BD2C-10560F111C4A}"/>
              </a:ext>
            </a:extLst>
          </p:cNvPr>
          <p:cNvSpPr>
            <a:spLocks noGrp="1"/>
          </p:cNvSpPr>
          <p:nvPr>
            <p:ph sz="quarter" idx="12" hasCustomPrompt="1"/>
          </p:nvPr>
        </p:nvSpPr>
        <p:spPr>
          <a:xfrm>
            <a:off x="257695" y="4766594"/>
            <a:ext cx="3780000" cy="360497"/>
          </a:xfrm>
          <a:prstGeom prst="rect">
            <a:avLst/>
          </a:prstGeom>
        </p:spPr>
        <p:txBody>
          <a:bodyPr anchor="t"/>
          <a:lstStyle>
            <a:lvl1pPr marL="0" indent="-228600">
              <a:lnSpc>
                <a:spcPct val="100000"/>
              </a:lnSpc>
              <a:spcBef>
                <a:spcPts val="0"/>
              </a:spcBef>
              <a:buFontTx/>
              <a:buNone/>
              <a:defRPr sz="18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29" name="Segnaposto testo 13">
            <a:extLst>
              <a:ext uri="{FF2B5EF4-FFF2-40B4-BE49-F238E27FC236}">
                <a16:creationId xmlns:a16="http://schemas.microsoft.com/office/drawing/2014/main" id="{7826C282-F07D-564F-B83C-F6C30A9054A5}"/>
              </a:ext>
            </a:extLst>
          </p:cNvPr>
          <p:cNvSpPr>
            <a:spLocks noGrp="1"/>
          </p:cNvSpPr>
          <p:nvPr>
            <p:ph type="body" sz="quarter" idx="13" hasCustomPrompt="1"/>
          </p:nvPr>
        </p:nvSpPr>
        <p:spPr>
          <a:xfrm>
            <a:off x="257697" y="5185649"/>
            <a:ext cx="3779997" cy="523776"/>
          </a:xfrm>
          <a:prstGeom prst="rect">
            <a:avLst/>
          </a:prstGeom>
        </p:spPr>
        <p:txBody>
          <a:bodyPr anchor="t"/>
          <a:lstStyle>
            <a:lvl1pPr>
              <a:buFontTx/>
              <a:buNone/>
              <a:defRPr sz="1400">
                <a:solidFill>
                  <a:srgbClr val="4C4C4C"/>
                </a:solidFill>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a:t>
            </a:r>
          </a:p>
        </p:txBody>
      </p:sp>
      <p:pic>
        <p:nvPicPr>
          <p:cNvPr id="10" name="Immagine 9">
            <a:extLst>
              <a:ext uri="{FF2B5EF4-FFF2-40B4-BE49-F238E27FC236}">
                <a16:creationId xmlns:a16="http://schemas.microsoft.com/office/drawing/2014/main" id="{5BD4A098-444A-244E-83B9-58DD8E340B9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
        <p:nvSpPr>
          <p:cNvPr id="16" name="Segnaposto contenuto 3">
            <a:extLst>
              <a:ext uri="{FF2B5EF4-FFF2-40B4-BE49-F238E27FC236}">
                <a16:creationId xmlns:a16="http://schemas.microsoft.com/office/drawing/2014/main" id="{F2E07D1E-DA44-B04B-BA8F-32D668369BF2}"/>
              </a:ext>
            </a:extLst>
          </p:cNvPr>
          <p:cNvSpPr>
            <a:spLocks noGrp="1"/>
          </p:cNvSpPr>
          <p:nvPr>
            <p:ph sz="quarter" idx="25" hasCustomPrompt="1"/>
          </p:nvPr>
        </p:nvSpPr>
        <p:spPr>
          <a:xfrm>
            <a:off x="4215716" y="4766594"/>
            <a:ext cx="3780000" cy="360497"/>
          </a:xfrm>
          <a:prstGeom prst="rect">
            <a:avLst/>
          </a:prstGeom>
        </p:spPr>
        <p:txBody>
          <a:bodyPr anchor="t"/>
          <a:lstStyle>
            <a:lvl1pPr marL="0" indent="-228600">
              <a:lnSpc>
                <a:spcPct val="100000"/>
              </a:lnSpc>
              <a:spcBef>
                <a:spcPts val="0"/>
              </a:spcBef>
              <a:buFontTx/>
              <a:buNone/>
              <a:defRPr sz="18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17" name="Segnaposto testo 13">
            <a:extLst>
              <a:ext uri="{FF2B5EF4-FFF2-40B4-BE49-F238E27FC236}">
                <a16:creationId xmlns:a16="http://schemas.microsoft.com/office/drawing/2014/main" id="{76D21739-5C21-F145-8101-C1E301EA9056}"/>
              </a:ext>
            </a:extLst>
          </p:cNvPr>
          <p:cNvSpPr>
            <a:spLocks noGrp="1"/>
          </p:cNvSpPr>
          <p:nvPr>
            <p:ph type="body" sz="quarter" idx="26" hasCustomPrompt="1"/>
          </p:nvPr>
        </p:nvSpPr>
        <p:spPr>
          <a:xfrm>
            <a:off x="4215718" y="5185649"/>
            <a:ext cx="3779997" cy="523776"/>
          </a:xfrm>
          <a:prstGeom prst="rect">
            <a:avLst/>
          </a:prstGeom>
        </p:spPr>
        <p:txBody>
          <a:bodyPr anchor="t"/>
          <a:lstStyle>
            <a:lvl1pPr>
              <a:buFontTx/>
              <a:buNone/>
              <a:defRPr sz="1400">
                <a:solidFill>
                  <a:srgbClr val="4C4C4C"/>
                </a:solidFill>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a:t>
            </a:r>
          </a:p>
        </p:txBody>
      </p:sp>
      <p:sp>
        <p:nvSpPr>
          <p:cNvPr id="18" name="Segnaposto contenuto 3">
            <a:extLst>
              <a:ext uri="{FF2B5EF4-FFF2-40B4-BE49-F238E27FC236}">
                <a16:creationId xmlns:a16="http://schemas.microsoft.com/office/drawing/2014/main" id="{1152CCFD-9D3B-9D40-89FC-A9ECD02D845A}"/>
              </a:ext>
            </a:extLst>
          </p:cNvPr>
          <p:cNvSpPr>
            <a:spLocks noGrp="1"/>
          </p:cNvSpPr>
          <p:nvPr>
            <p:ph sz="quarter" idx="27" hasCustomPrompt="1"/>
          </p:nvPr>
        </p:nvSpPr>
        <p:spPr>
          <a:xfrm>
            <a:off x="8173738" y="4766594"/>
            <a:ext cx="3780000" cy="360497"/>
          </a:xfrm>
          <a:prstGeom prst="rect">
            <a:avLst/>
          </a:prstGeom>
        </p:spPr>
        <p:txBody>
          <a:bodyPr anchor="t"/>
          <a:lstStyle>
            <a:lvl1pPr marL="0" indent="-228600">
              <a:lnSpc>
                <a:spcPct val="100000"/>
              </a:lnSpc>
              <a:spcBef>
                <a:spcPts val="0"/>
              </a:spcBef>
              <a:buFontTx/>
              <a:buNone/>
              <a:defRPr sz="18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19" name="Segnaposto testo 13">
            <a:extLst>
              <a:ext uri="{FF2B5EF4-FFF2-40B4-BE49-F238E27FC236}">
                <a16:creationId xmlns:a16="http://schemas.microsoft.com/office/drawing/2014/main" id="{FA3610C4-0982-6B49-95AD-DF6B0FCB6E26}"/>
              </a:ext>
            </a:extLst>
          </p:cNvPr>
          <p:cNvSpPr>
            <a:spLocks noGrp="1"/>
          </p:cNvSpPr>
          <p:nvPr>
            <p:ph type="body" sz="quarter" idx="28" hasCustomPrompt="1"/>
          </p:nvPr>
        </p:nvSpPr>
        <p:spPr>
          <a:xfrm>
            <a:off x="8173740" y="5185649"/>
            <a:ext cx="3779997" cy="523776"/>
          </a:xfrm>
          <a:prstGeom prst="rect">
            <a:avLst/>
          </a:prstGeom>
        </p:spPr>
        <p:txBody>
          <a:bodyPr anchor="t"/>
          <a:lstStyle>
            <a:lvl1pPr>
              <a:buFontTx/>
              <a:buNone/>
              <a:defRPr sz="1400">
                <a:solidFill>
                  <a:srgbClr val="4C4C4C"/>
                </a:solidFill>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a:t>
            </a:r>
          </a:p>
        </p:txBody>
      </p:sp>
    </p:spTree>
    <p:extLst>
      <p:ext uri="{BB962C8B-B14F-4D97-AF65-F5344CB8AC3E}">
        <p14:creationId xmlns:p14="http://schemas.microsoft.com/office/powerpoint/2010/main" val="22847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3 photos">
    <p:spTree>
      <p:nvGrpSpPr>
        <p:cNvPr id="1" name=""/>
        <p:cNvGrpSpPr/>
        <p:nvPr/>
      </p:nvGrpSpPr>
      <p:grpSpPr>
        <a:xfrm>
          <a:off x="0" y="0"/>
          <a:ext cx="0" cy="0"/>
          <a:chOff x="0" y="0"/>
          <a:chExt cx="0" cy="0"/>
        </a:xfrm>
      </p:grpSpPr>
      <p:sp>
        <p:nvSpPr>
          <p:cNvPr id="4" name="Segnaposto immagine 3">
            <a:extLst>
              <a:ext uri="{FF2B5EF4-FFF2-40B4-BE49-F238E27FC236}">
                <a16:creationId xmlns:a16="http://schemas.microsoft.com/office/drawing/2014/main" id="{F31FD3B5-25E3-AB4A-A693-94353D54AD7A}"/>
              </a:ext>
            </a:extLst>
          </p:cNvPr>
          <p:cNvSpPr>
            <a:spLocks noGrp="1"/>
          </p:cNvSpPr>
          <p:nvPr>
            <p:ph type="pic" sz="quarter" idx="16" hasCustomPrompt="1"/>
          </p:nvPr>
        </p:nvSpPr>
        <p:spPr>
          <a:xfrm>
            <a:off x="268846" y="2754021"/>
            <a:ext cx="3780000" cy="3117389"/>
          </a:xfrm>
          <a:prstGeom prst="rect">
            <a:avLst/>
          </a:prstGeom>
          <a:ln>
            <a:noFill/>
          </a:ln>
        </p:spPr>
        <p:txBody>
          <a:bodyPr lIns="180000" tIns="180000" rIns="180000" bIns="180000"/>
          <a:lstStyle>
            <a:lvl1pPr>
              <a:buNone/>
              <a:defRPr sz="1200"/>
            </a:lvl1pPr>
          </a:lstStyle>
          <a:p>
            <a:r>
              <a:rPr lang="it-IT" dirty="0"/>
              <a:t>Picture</a:t>
            </a:r>
          </a:p>
        </p:txBody>
      </p:sp>
      <p:sp>
        <p:nvSpPr>
          <p:cNvPr id="24" name="Segnaposto immagine 3">
            <a:extLst>
              <a:ext uri="{FF2B5EF4-FFF2-40B4-BE49-F238E27FC236}">
                <a16:creationId xmlns:a16="http://schemas.microsoft.com/office/drawing/2014/main" id="{3470D22E-0604-8C4E-8540-633C49DBB205}"/>
              </a:ext>
            </a:extLst>
          </p:cNvPr>
          <p:cNvSpPr>
            <a:spLocks noGrp="1"/>
          </p:cNvSpPr>
          <p:nvPr>
            <p:ph type="pic" sz="quarter" idx="23" hasCustomPrompt="1"/>
          </p:nvPr>
        </p:nvSpPr>
        <p:spPr>
          <a:xfrm>
            <a:off x="4226867" y="2754021"/>
            <a:ext cx="3780000" cy="3117389"/>
          </a:xfrm>
          <a:prstGeom prst="rect">
            <a:avLst/>
          </a:prstGeom>
          <a:ln>
            <a:noFill/>
          </a:ln>
        </p:spPr>
        <p:txBody>
          <a:bodyPr lIns="180000" tIns="180000" rIns="180000" bIns="180000"/>
          <a:lstStyle>
            <a:lvl1pPr>
              <a:buNone/>
              <a:defRPr sz="1200"/>
            </a:lvl1pPr>
          </a:lstStyle>
          <a:p>
            <a:r>
              <a:rPr lang="it-IT" dirty="0"/>
              <a:t>Picture</a:t>
            </a:r>
          </a:p>
        </p:txBody>
      </p:sp>
      <p:sp>
        <p:nvSpPr>
          <p:cNvPr id="25" name="Segnaposto immagine 3">
            <a:extLst>
              <a:ext uri="{FF2B5EF4-FFF2-40B4-BE49-F238E27FC236}">
                <a16:creationId xmlns:a16="http://schemas.microsoft.com/office/drawing/2014/main" id="{0A148251-1D75-DB4E-9660-C1561D1312DB}"/>
              </a:ext>
            </a:extLst>
          </p:cNvPr>
          <p:cNvSpPr>
            <a:spLocks noGrp="1"/>
          </p:cNvSpPr>
          <p:nvPr>
            <p:ph type="pic" sz="quarter" idx="24" hasCustomPrompt="1"/>
          </p:nvPr>
        </p:nvSpPr>
        <p:spPr>
          <a:xfrm>
            <a:off x="8184889" y="2754021"/>
            <a:ext cx="3780000" cy="3117389"/>
          </a:xfrm>
          <a:prstGeom prst="rect">
            <a:avLst/>
          </a:prstGeom>
          <a:ln>
            <a:noFill/>
          </a:ln>
        </p:spPr>
        <p:txBody>
          <a:bodyPr lIns="180000" tIns="180000" rIns="180000" bIns="180000"/>
          <a:lstStyle>
            <a:lvl1pPr>
              <a:buNone/>
              <a:defRPr sz="1200"/>
            </a:lvl1pPr>
          </a:lstStyle>
          <a:p>
            <a:r>
              <a:rPr lang="it-IT" dirty="0"/>
              <a:t>Picture</a:t>
            </a:r>
          </a:p>
        </p:txBody>
      </p:sp>
      <p:sp>
        <p:nvSpPr>
          <p:cNvPr id="11" name="Title Placeholder 1">
            <a:extLst>
              <a:ext uri="{FF2B5EF4-FFF2-40B4-BE49-F238E27FC236}">
                <a16:creationId xmlns:a16="http://schemas.microsoft.com/office/drawing/2014/main" id="{6D5FF022-7F04-7747-9857-7543E1FC3CE4}"/>
              </a:ext>
            </a:extLst>
          </p:cNvPr>
          <p:cNvSpPr>
            <a:spLocks noGrp="1"/>
          </p:cNvSpPr>
          <p:nvPr>
            <p:ph type="title" hasCustomPrompt="1"/>
          </p:nvPr>
        </p:nvSpPr>
        <p:spPr>
          <a:xfrm>
            <a:off x="1183029" y="446317"/>
            <a:ext cx="8540834"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dirty="0" err="1"/>
              <a:t>Multiple photos, title over</a:t>
            </a:r>
            <a:endParaRPr lang="en-US" dirty="0"/>
          </a:p>
        </p:txBody>
      </p:sp>
      <p:sp>
        <p:nvSpPr>
          <p:cNvPr id="19" name="Segnaposto testo 13">
            <a:extLst>
              <a:ext uri="{FF2B5EF4-FFF2-40B4-BE49-F238E27FC236}">
                <a16:creationId xmlns:a16="http://schemas.microsoft.com/office/drawing/2014/main" id="{C566D0A3-F361-0F49-A03F-285893C26907}"/>
              </a:ext>
            </a:extLst>
          </p:cNvPr>
          <p:cNvSpPr>
            <a:spLocks noGrp="1"/>
          </p:cNvSpPr>
          <p:nvPr>
            <p:ph type="body" sz="quarter" idx="13" hasCustomPrompt="1"/>
          </p:nvPr>
        </p:nvSpPr>
        <p:spPr>
          <a:xfrm>
            <a:off x="1183029" y="1273360"/>
            <a:ext cx="9709560" cy="905174"/>
          </a:xfrm>
          <a:prstGeom prst="rect">
            <a:avLst/>
          </a:prstGeom>
        </p:spPr>
        <p:txBody>
          <a:bodyPr anchor="t"/>
          <a:lstStyle>
            <a:lvl1pPr marL="0" indent="0">
              <a:lnSpc>
                <a:spcPts val="2020"/>
              </a:lnSpc>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 Ut enim ad minim veniam, quis nostrud exercitation ullamco laboris nisi ut aliquip ex ea commodo consequat.</a:t>
            </a:r>
          </a:p>
        </p:txBody>
      </p:sp>
      <p:sp>
        <p:nvSpPr>
          <p:cNvPr id="3" name="Segnaposto testo 2">
            <a:extLst>
              <a:ext uri="{FF2B5EF4-FFF2-40B4-BE49-F238E27FC236}">
                <a16:creationId xmlns:a16="http://schemas.microsoft.com/office/drawing/2014/main" id="{2B955FAD-C10F-244B-8F1F-08CE6E40348B}"/>
              </a:ext>
            </a:extLst>
          </p:cNvPr>
          <p:cNvSpPr>
            <a:spLocks noGrp="1"/>
          </p:cNvSpPr>
          <p:nvPr>
            <p:ph type="body" sz="quarter" idx="25" hasCustomPrompt="1"/>
          </p:nvPr>
        </p:nvSpPr>
        <p:spPr>
          <a:xfrm>
            <a:off x="268288" y="4014788"/>
            <a:ext cx="3780000" cy="605338"/>
          </a:xfrm>
          <a:prstGeom prst="rect">
            <a:avLst/>
          </a:prstGeom>
        </p:spPr>
        <p:txBody>
          <a:bodyPr/>
          <a:lstStyle>
            <a:lvl1pPr algn="ctr">
              <a:buFontTx/>
              <a:buNone/>
              <a:defRPr b="1">
                <a:solidFill>
                  <a:schemeClr val="bg1"/>
                </a:solidFill>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it-IT"/>
              <a:t>TITLE PHOTO</a:t>
            </a:r>
          </a:p>
        </p:txBody>
      </p:sp>
      <p:sp>
        <p:nvSpPr>
          <p:cNvPr id="28" name="Segnaposto testo 2">
            <a:extLst>
              <a:ext uri="{FF2B5EF4-FFF2-40B4-BE49-F238E27FC236}">
                <a16:creationId xmlns:a16="http://schemas.microsoft.com/office/drawing/2014/main" id="{A6A6F467-3427-0449-8D3D-2E76BE9CC570}"/>
              </a:ext>
            </a:extLst>
          </p:cNvPr>
          <p:cNvSpPr>
            <a:spLocks noGrp="1"/>
          </p:cNvSpPr>
          <p:nvPr>
            <p:ph type="body" sz="quarter" idx="26" hasCustomPrompt="1"/>
          </p:nvPr>
        </p:nvSpPr>
        <p:spPr>
          <a:xfrm>
            <a:off x="4226309" y="4014788"/>
            <a:ext cx="3780000" cy="605338"/>
          </a:xfrm>
          <a:prstGeom prst="rect">
            <a:avLst/>
          </a:prstGeom>
        </p:spPr>
        <p:txBody>
          <a:bodyPr/>
          <a:lstStyle>
            <a:lvl1pPr algn="ctr">
              <a:buFontTx/>
              <a:buNone/>
              <a:defRPr b="1">
                <a:solidFill>
                  <a:schemeClr val="bg1"/>
                </a:solidFill>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it-IT"/>
              <a:t>TITLE PHOTO</a:t>
            </a:r>
          </a:p>
        </p:txBody>
      </p:sp>
      <p:sp>
        <p:nvSpPr>
          <p:cNvPr id="29" name="Segnaposto testo 2">
            <a:extLst>
              <a:ext uri="{FF2B5EF4-FFF2-40B4-BE49-F238E27FC236}">
                <a16:creationId xmlns:a16="http://schemas.microsoft.com/office/drawing/2014/main" id="{3326CB07-4F8A-2F43-A06D-15988C464D9B}"/>
              </a:ext>
            </a:extLst>
          </p:cNvPr>
          <p:cNvSpPr>
            <a:spLocks noGrp="1"/>
          </p:cNvSpPr>
          <p:nvPr>
            <p:ph type="body" sz="quarter" idx="27" hasCustomPrompt="1"/>
          </p:nvPr>
        </p:nvSpPr>
        <p:spPr>
          <a:xfrm>
            <a:off x="8183772" y="4010046"/>
            <a:ext cx="3780000" cy="605338"/>
          </a:xfrm>
          <a:prstGeom prst="rect">
            <a:avLst/>
          </a:prstGeom>
        </p:spPr>
        <p:txBody>
          <a:bodyPr/>
          <a:lstStyle>
            <a:lvl1pPr algn="ctr">
              <a:buFontTx/>
              <a:buNone/>
              <a:defRPr b="1">
                <a:solidFill>
                  <a:schemeClr val="bg1"/>
                </a:solidFill>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it-IT"/>
              <a:t>TITLE PHOTO</a:t>
            </a:r>
          </a:p>
        </p:txBody>
      </p:sp>
      <p:pic>
        <p:nvPicPr>
          <p:cNvPr id="12" name="Immagine 11">
            <a:extLst>
              <a:ext uri="{FF2B5EF4-FFF2-40B4-BE49-F238E27FC236}">
                <a16:creationId xmlns:a16="http://schemas.microsoft.com/office/drawing/2014/main" id="{284BE7DC-B56E-454E-A266-3AE2EF5899A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Tree>
    <p:extLst>
      <p:ext uri="{BB962C8B-B14F-4D97-AF65-F5344CB8AC3E}">
        <p14:creationId xmlns:p14="http://schemas.microsoft.com/office/powerpoint/2010/main" val="3554564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tement page">
    <p:bg>
      <p:bgRef idx="1001">
        <a:schemeClr val="bg1"/>
      </p:bgRef>
    </p:bg>
    <p:spTree>
      <p:nvGrpSpPr>
        <p:cNvPr id="1" name=""/>
        <p:cNvGrpSpPr/>
        <p:nvPr/>
      </p:nvGrpSpPr>
      <p:grpSpPr>
        <a:xfrm>
          <a:off x="0" y="0"/>
          <a:ext cx="0" cy="0"/>
          <a:chOff x="0" y="0"/>
          <a:chExt cx="0" cy="0"/>
        </a:xfrm>
      </p:grpSpPr>
      <p:sp>
        <p:nvSpPr>
          <p:cNvPr id="13" name="Segnaposto contenuto 12">
            <a:extLst>
              <a:ext uri="{FF2B5EF4-FFF2-40B4-BE49-F238E27FC236}">
                <a16:creationId xmlns:a16="http://schemas.microsoft.com/office/drawing/2014/main" id="{12526033-CA63-6045-8842-2A33A1307F39}"/>
              </a:ext>
            </a:extLst>
          </p:cNvPr>
          <p:cNvSpPr>
            <a:spLocks noGrp="1"/>
          </p:cNvSpPr>
          <p:nvPr>
            <p:ph sz="quarter" idx="13" hasCustomPrompt="1"/>
          </p:nvPr>
        </p:nvSpPr>
        <p:spPr>
          <a:xfrm>
            <a:off x="982252" y="1618592"/>
            <a:ext cx="8571650" cy="3896382"/>
          </a:xfrm>
          <a:prstGeom prst="rect">
            <a:avLst/>
          </a:prstGeom>
          <a:noFill/>
        </p:spPr>
        <p:txBody>
          <a:bodyPr wrap="square"/>
          <a:lstStyle>
            <a:lvl1pPr marL="0" marR="0" indent="0" algn="l" defTabSz="914400" rtl="0" eaLnBrk="1" fontAlgn="auto" latinLnBrk="0" hangingPunct="1">
              <a:lnSpc>
                <a:spcPts val="2020"/>
              </a:lnSpc>
              <a:spcBef>
                <a:spcPts val="1000"/>
              </a:spcBef>
              <a:spcAft>
                <a:spcPts val="0"/>
              </a:spcAft>
              <a:buClrTx/>
              <a:buSzTx/>
              <a:buFontTx/>
              <a:buNone/>
              <a:tabLst/>
              <a:defRPr sz="1600" b="0" i="0" spc="0" baseline="0">
                <a:solidFill>
                  <a:srgbClr val="000000"/>
                </a:solidFill>
                <a:latin typeface="Arial" panose="020B0604020202020204" pitchFamily="34" charset="0"/>
                <a:cs typeface="Arial" panose="020B0604020202020204" pitchFamily="34" charset="0"/>
              </a:defRPr>
            </a:lvl1pPr>
            <a:lvl2pPr>
              <a:defRPr sz="1800" baseline="0">
                <a:solidFill>
                  <a:schemeClr val="bg1">
                    <a:lumMod val="10000"/>
                  </a:schemeClr>
                </a:solidFill>
                <a:latin typeface="Arial" panose="020B0604020202020204" pitchFamily="34" charset="0"/>
              </a:defRPr>
            </a:lvl2pPr>
            <a:lvl3pPr>
              <a:defRPr sz="1800" baseline="0">
                <a:solidFill>
                  <a:schemeClr val="bg1">
                    <a:lumMod val="10000"/>
                  </a:schemeClr>
                </a:solidFill>
                <a:latin typeface="Arial" panose="020B0604020202020204" pitchFamily="34" charset="0"/>
              </a:defRPr>
            </a:lvl3pPr>
            <a:lvl4pPr>
              <a:defRPr sz="1800" baseline="0">
                <a:solidFill>
                  <a:schemeClr val="bg1">
                    <a:lumMod val="10000"/>
                  </a:schemeClr>
                </a:solidFill>
                <a:latin typeface="Arial" panose="020B0604020202020204" pitchFamily="34" charset="0"/>
              </a:defRPr>
            </a:lvl4pPr>
            <a:lvl5pPr>
              <a:defRPr sz="1800" baseline="0">
                <a:solidFill>
                  <a:schemeClr val="bg1">
                    <a:lumMod val="10000"/>
                  </a:schemeClr>
                </a:solidFill>
                <a:latin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Tx/>
              <a:buNone/>
              <a:tabLst/>
              <a:defRPr/>
            </a:pPr>
            <a:r>
              <a:rPr lang="it-IT" dirty="0" err="1"/>
              <a:t>Place</a:t>
            </a:r>
            <a:r>
              <a:rPr lang="it-IT" dirty="0"/>
              <a:t> </a:t>
            </a:r>
            <a:r>
              <a:rPr lang="it-IT" dirty="0" err="1"/>
              <a:t>your</a:t>
            </a:r>
            <a:r>
              <a:rPr lang="it-IT" dirty="0"/>
              <a:t> text </a:t>
            </a:r>
            <a:r>
              <a:rPr lang="it-IT" dirty="0" err="1"/>
              <a:t>here</a:t>
            </a:r>
            <a:endParaRPr lang="it-IT" dirty="0"/>
          </a:p>
        </p:txBody>
      </p:sp>
      <p:pic>
        <p:nvPicPr>
          <p:cNvPr id="3" name="Immagine 2">
            <a:extLst>
              <a:ext uri="{FF2B5EF4-FFF2-40B4-BE49-F238E27FC236}">
                <a16:creationId xmlns:a16="http://schemas.microsoft.com/office/drawing/2014/main" id="{B01FDA3F-D781-4B45-A5E6-72B9C73B4E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9931" y="350431"/>
            <a:ext cx="1833848" cy="1001182"/>
          </a:xfrm>
          <a:prstGeom prst="rect">
            <a:avLst/>
          </a:prstGeom>
        </p:spPr>
      </p:pic>
      <p:sp>
        <p:nvSpPr>
          <p:cNvPr id="4" name="Segnaposto contenuto 3">
            <a:extLst>
              <a:ext uri="{FF2B5EF4-FFF2-40B4-BE49-F238E27FC236}">
                <a16:creationId xmlns:a16="http://schemas.microsoft.com/office/drawing/2014/main" id="{87B970A1-A815-7347-A97B-419CA488A291}"/>
              </a:ext>
            </a:extLst>
          </p:cNvPr>
          <p:cNvSpPr>
            <a:spLocks noGrp="1"/>
          </p:cNvSpPr>
          <p:nvPr>
            <p:ph sz="quarter" idx="14"/>
          </p:nvPr>
        </p:nvSpPr>
        <p:spPr>
          <a:xfrm>
            <a:off x="982252" y="576547"/>
            <a:ext cx="8571651" cy="663008"/>
          </a:xfrm>
          <a:prstGeom prst="rect">
            <a:avLst/>
          </a:prstGeom>
        </p:spPr>
        <p:txBody>
          <a:bodyPr/>
          <a:lstStyle>
            <a:lvl1pPr>
              <a:buFontTx/>
              <a:buNone/>
              <a:defRPr sz="2600"/>
            </a:lvl1pPr>
            <a:lvl2pPr>
              <a:buFontTx/>
              <a:buNone/>
              <a:defRPr/>
            </a:lvl2pPr>
            <a:lvl3pPr>
              <a:buFontTx/>
              <a:buNone/>
              <a:defRPr/>
            </a:lvl3pPr>
            <a:lvl4pPr>
              <a:buFontTx/>
              <a:buNone/>
              <a:defRPr/>
            </a:lvl4pPr>
            <a:lvl5pPr>
              <a:buFontTx/>
              <a:buNone/>
              <a:defRPr/>
            </a:lvl5pPr>
          </a:lstStyle>
          <a:p>
            <a:pPr lvl="0"/>
            <a:r>
              <a:rPr lang="it-IT"/>
              <a:t>Fare clic per modificare gli stili del testo dello schema</a:t>
            </a:r>
          </a:p>
        </p:txBody>
      </p:sp>
    </p:spTree>
    <p:extLst>
      <p:ext uri="{BB962C8B-B14F-4D97-AF65-F5344CB8AC3E}">
        <p14:creationId xmlns:p14="http://schemas.microsoft.com/office/powerpoint/2010/main" val="315531662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2">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31BB1B-6B91-6D4F-A3E8-197EE0E44573}"/>
              </a:ext>
            </a:extLst>
          </p:cNvPr>
          <p:cNvSpPr>
            <a:spLocks noGrp="1"/>
          </p:cNvSpPr>
          <p:nvPr>
            <p:ph sz="quarter" idx="10" hasCustomPrompt="1"/>
          </p:nvPr>
        </p:nvSpPr>
        <p:spPr>
          <a:xfrm>
            <a:off x="838201" y="3329614"/>
            <a:ext cx="10404764" cy="331034"/>
          </a:xfrm>
          <a:prstGeom prst="rect">
            <a:avLst/>
          </a:prstGeom>
        </p:spPr>
        <p:txBody>
          <a:bodyPr lIns="0" rIns="0" anchor="t"/>
          <a:lstStyle>
            <a:lvl1pPr marL="0" marR="0" indent="22860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it-IT" sz="1800" dirty="0" smtClean="0">
                <a:solidFill>
                  <a:srgbClr val="4C4C4C"/>
                </a:solidFill>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err="1"/>
              <a:t>Subtitle</a:t>
            </a:r>
            <a:r>
              <a:rPr lang="it-IT" dirty="0"/>
              <a:t> of the </a:t>
            </a:r>
            <a:r>
              <a:rPr lang="it-IT" dirty="0" err="1"/>
              <a:t>presentation</a:t>
            </a:r>
            <a:endParaRPr lang="it-IT"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dirty="0"/>
          </a:p>
        </p:txBody>
      </p:sp>
      <p:sp>
        <p:nvSpPr>
          <p:cNvPr id="19" name="Title Placeholder 1">
            <a:extLst>
              <a:ext uri="{FF2B5EF4-FFF2-40B4-BE49-F238E27FC236}">
                <a16:creationId xmlns:a16="http://schemas.microsoft.com/office/drawing/2014/main" id="{0F1ECF40-F096-0844-892A-F6334B2BD5C0}"/>
              </a:ext>
            </a:extLst>
          </p:cNvPr>
          <p:cNvSpPr>
            <a:spLocks noGrp="1"/>
          </p:cNvSpPr>
          <p:nvPr>
            <p:ph type="title" hasCustomPrompt="1"/>
          </p:nvPr>
        </p:nvSpPr>
        <p:spPr>
          <a:xfrm>
            <a:off x="838199" y="2448936"/>
            <a:ext cx="10404764" cy="593151"/>
          </a:xfrm>
          <a:prstGeom prst="rect">
            <a:avLst/>
          </a:prstGeom>
        </p:spPr>
        <p:txBody>
          <a:bodyPr vert="horz" lIns="0" tIns="45720" rIns="0" bIns="45720" rtlCol="0" anchor="b">
            <a:normAutofit/>
          </a:bodyPr>
          <a:lstStyle>
            <a:lvl1pPr>
              <a:defRPr sz="3600"/>
            </a:lvl1pPr>
          </a:lstStyle>
          <a:p>
            <a:r>
              <a:rPr lang="it-IT" dirty="0"/>
              <a:t>Title of the </a:t>
            </a:r>
            <a:r>
              <a:rPr lang="it-IT" dirty="0" err="1"/>
              <a:t>presentation</a:t>
            </a:r>
            <a:r>
              <a:rPr lang="it-IT" dirty="0"/>
              <a:t> </a:t>
            </a:r>
            <a:endParaRPr lang="en-US" dirty="0"/>
          </a:p>
        </p:txBody>
      </p:sp>
      <p:pic>
        <p:nvPicPr>
          <p:cNvPr id="11" name="Immagine 10" descr="Immagine che contiene testo&#10;&#10;Descrizione generata automaticamente">
            <a:extLst>
              <a:ext uri="{FF2B5EF4-FFF2-40B4-BE49-F238E27FC236}">
                <a16:creationId xmlns:a16="http://schemas.microsoft.com/office/drawing/2014/main" id="{B7018F1F-4E51-5549-B38B-FD90F4B816C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655364"/>
            <a:ext cx="12192000" cy="1202636"/>
          </a:xfrm>
          <a:prstGeom prst="rect">
            <a:avLst/>
          </a:prstGeom>
        </p:spPr>
      </p:pic>
      <p:pic>
        <p:nvPicPr>
          <p:cNvPr id="13" name="Immagine 12">
            <a:extLst>
              <a:ext uri="{FF2B5EF4-FFF2-40B4-BE49-F238E27FC236}">
                <a16:creationId xmlns:a16="http://schemas.microsoft.com/office/drawing/2014/main" id="{563FCC0F-3496-304F-863F-EF8D0CEFE37E}"/>
              </a:ext>
            </a:extLst>
          </p:cNvPr>
          <p:cNvPicPr>
            <a:picLocks noChangeAspect="1"/>
          </p:cNvPicPr>
          <p:nvPr userDrawn="1"/>
        </p:nvPicPr>
        <p:blipFill>
          <a:blip r:embed="rId3"/>
          <a:stretch>
            <a:fillRect/>
          </a:stretch>
        </p:blipFill>
        <p:spPr>
          <a:xfrm>
            <a:off x="10645828" y="369756"/>
            <a:ext cx="896874" cy="1793748"/>
          </a:xfrm>
          <a:prstGeom prst="rect">
            <a:avLst/>
          </a:prstGeom>
        </p:spPr>
      </p:pic>
      <p:pic>
        <p:nvPicPr>
          <p:cNvPr id="14" name="Immagine 13">
            <a:extLst>
              <a:ext uri="{FF2B5EF4-FFF2-40B4-BE49-F238E27FC236}">
                <a16:creationId xmlns:a16="http://schemas.microsoft.com/office/drawing/2014/main" id="{464AC269-B720-BF41-B073-39DE74710FB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99758" y="463770"/>
            <a:ext cx="2956306" cy="941832"/>
          </a:xfrm>
          <a:prstGeom prst="rect">
            <a:avLst/>
          </a:prstGeom>
        </p:spPr>
      </p:pic>
    </p:spTree>
    <p:extLst>
      <p:ext uri="{BB962C8B-B14F-4D97-AF65-F5344CB8AC3E}">
        <p14:creationId xmlns:p14="http://schemas.microsoft.com/office/powerpoint/2010/main" val="28418621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Segnaposto contenuto 12">
            <a:extLst>
              <a:ext uri="{FF2B5EF4-FFF2-40B4-BE49-F238E27FC236}">
                <a16:creationId xmlns:a16="http://schemas.microsoft.com/office/drawing/2014/main" id="{600F02D3-A0A0-C94E-8306-52C2B46B7BBA}"/>
              </a:ext>
            </a:extLst>
          </p:cNvPr>
          <p:cNvSpPr>
            <a:spLocks noGrp="1"/>
          </p:cNvSpPr>
          <p:nvPr>
            <p:ph sz="quarter" idx="13" hasCustomPrompt="1"/>
          </p:nvPr>
        </p:nvSpPr>
        <p:spPr>
          <a:xfrm>
            <a:off x="1183029" y="1248940"/>
            <a:ext cx="10304121" cy="593151"/>
          </a:xfrm>
          <a:prstGeom prst="rect">
            <a:avLst/>
          </a:prstGeom>
        </p:spPr>
        <p:txBody>
          <a:bodyPr wrap="square"/>
          <a:lstStyle>
            <a:lvl1pPr marL="0" marR="0" indent="0" algn="l" defTabSz="914400" rtl="0" eaLnBrk="1" fontAlgn="auto" latinLnBrk="0" hangingPunct="1">
              <a:lnSpc>
                <a:spcPts val="2020"/>
              </a:lnSpc>
              <a:spcBef>
                <a:spcPts val="1000"/>
              </a:spcBef>
              <a:spcAft>
                <a:spcPts val="0"/>
              </a:spcAft>
              <a:buClrTx/>
              <a:buSzTx/>
              <a:buFontTx/>
              <a:buNone/>
              <a:tabLst/>
              <a:defRPr sz="1600" spc="0" baseline="0">
                <a:solidFill>
                  <a:srgbClr val="000000"/>
                </a:solidFill>
                <a:latin typeface="Arial" panose="020B0604020202020204" pitchFamily="34" charset="0"/>
              </a:defRPr>
            </a:lvl1pPr>
            <a:lvl2pPr>
              <a:defRPr sz="1800" baseline="0">
                <a:solidFill>
                  <a:schemeClr val="bg1">
                    <a:lumMod val="10000"/>
                  </a:schemeClr>
                </a:solidFill>
                <a:latin typeface="Arial" panose="020B0604020202020204" pitchFamily="34" charset="0"/>
              </a:defRPr>
            </a:lvl2pPr>
            <a:lvl3pPr>
              <a:defRPr sz="1800" baseline="0">
                <a:solidFill>
                  <a:schemeClr val="bg1">
                    <a:lumMod val="10000"/>
                  </a:schemeClr>
                </a:solidFill>
                <a:latin typeface="Arial" panose="020B0604020202020204" pitchFamily="34" charset="0"/>
              </a:defRPr>
            </a:lvl3pPr>
            <a:lvl4pPr>
              <a:defRPr sz="1800" baseline="0">
                <a:solidFill>
                  <a:schemeClr val="bg1">
                    <a:lumMod val="10000"/>
                  </a:schemeClr>
                </a:solidFill>
                <a:latin typeface="Arial" panose="020B0604020202020204" pitchFamily="34" charset="0"/>
              </a:defRPr>
            </a:lvl4pPr>
            <a:lvl5pPr>
              <a:defRPr sz="1800" baseline="0">
                <a:solidFill>
                  <a:schemeClr val="bg1">
                    <a:lumMod val="10000"/>
                  </a:schemeClr>
                </a:solidFill>
                <a:latin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Tx/>
              <a:buNone/>
              <a:tabLst/>
              <a:defRPr/>
            </a:pPr>
            <a:r>
              <a:rPr lang="it-IT"/>
              <a:t>Sed ut perspiciatis unde omnis iste natus error sit voluptatem accusantium doloremque laudantium, totam rem aperiam, eaque ipsa quae ab illo inventore veritatis et quasi architecto beatae vitae dicta sunt explicabo. </a:t>
            </a:r>
          </a:p>
        </p:txBody>
      </p:sp>
      <p:sp>
        <p:nvSpPr>
          <p:cNvPr id="18" name="Title Placeholder 1">
            <a:extLst>
              <a:ext uri="{FF2B5EF4-FFF2-40B4-BE49-F238E27FC236}">
                <a16:creationId xmlns:a16="http://schemas.microsoft.com/office/drawing/2014/main" id="{27E77E91-5DC5-7440-B625-D0FE6960F161}"/>
              </a:ext>
            </a:extLst>
          </p:cNvPr>
          <p:cNvSpPr>
            <a:spLocks noGrp="1"/>
          </p:cNvSpPr>
          <p:nvPr>
            <p:ph type="title" hasCustomPrompt="1"/>
          </p:nvPr>
        </p:nvSpPr>
        <p:spPr>
          <a:xfrm>
            <a:off x="1183029" y="446317"/>
            <a:ext cx="6051960"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dirty="0" err="1"/>
              <a:t>Table</a:t>
            </a:r>
            <a:endParaRPr lang="en-US" dirty="0"/>
          </a:p>
        </p:txBody>
      </p:sp>
      <p:pic>
        <p:nvPicPr>
          <p:cNvPr id="17" name="Immagine 16">
            <a:extLst>
              <a:ext uri="{FF2B5EF4-FFF2-40B4-BE49-F238E27FC236}">
                <a16:creationId xmlns:a16="http://schemas.microsoft.com/office/drawing/2014/main" id="{14DDAC6E-BF3F-5845-BF81-64049DFFEBE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
        <p:nvSpPr>
          <p:cNvPr id="4" name="Segnaposto tabella 3">
            <a:extLst>
              <a:ext uri="{FF2B5EF4-FFF2-40B4-BE49-F238E27FC236}">
                <a16:creationId xmlns:a16="http://schemas.microsoft.com/office/drawing/2014/main" id="{175944EC-0AB4-E540-AC0F-5E79B27BDED6}"/>
              </a:ext>
            </a:extLst>
          </p:cNvPr>
          <p:cNvSpPr>
            <a:spLocks noGrp="1"/>
          </p:cNvSpPr>
          <p:nvPr>
            <p:ph type="tbl" sz="quarter" idx="14"/>
          </p:nvPr>
        </p:nvSpPr>
        <p:spPr>
          <a:xfrm>
            <a:off x="1182688" y="2136775"/>
            <a:ext cx="7310437" cy="3932238"/>
          </a:xfrm>
          <a:prstGeom prst="rect">
            <a:avLst/>
          </a:prstGeom>
        </p:spPr>
        <p:txBody>
          <a:bodyPr/>
          <a:lstStyle/>
          <a:p>
            <a:endParaRPr lang="it-IT"/>
          </a:p>
        </p:txBody>
      </p:sp>
    </p:spTree>
    <p:extLst>
      <p:ext uri="{BB962C8B-B14F-4D97-AF65-F5344CB8AC3E}">
        <p14:creationId xmlns:p14="http://schemas.microsoft.com/office/powerpoint/2010/main" val="3252146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graphics">
    <p:spTree>
      <p:nvGrpSpPr>
        <p:cNvPr id="1" name=""/>
        <p:cNvGrpSpPr/>
        <p:nvPr/>
      </p:nvGrpSpPr>
      <p:grpSpPr>
        <a:xfrm>
          <a:off x="0" y="0"/>
          <a:ext cx="0" cy="0"/>
          <a:chOff x="0" y="0"/>
          <a:chExt cx="0" cy="0"/>
        </a:xfrm>
      </p:grpSpPr>
      <p:sp>
        <p:nvSpPr>
          <p:cNvPr id="11" name="Segnaposto contenuto 12">
            <a:extLst>
              <a:ext uri="{FF2B5EF4-FFF2-40B4-BE49-F238E27FC236}">
                <a16:creationId xmlns:a16="http://schemas.microsoft.com/office/drawing/2014/main" id="{600F02D3-A0A0-C94E-8306-52C2B46B7BBA}"/>
              </a:ext>
            </a:extLst>
          </p:cNvPr>
          <p:cNvSpPr>
            <a:spLocks noGrp="1"/>
          </p:cNvSpPr>
          <p:nvPr>
            <p:ph sz="quarter" idx="13" hasCustomPrompt="1"/>
          </p:nvPr>
        </p:nvSpPr>
        <p:spPr>
          <a:xfrm>
            <a:off x="1183029" y="1248940"/>
            <a:ext cx="10304121" cy="593151"/>
          </a:xfrm>
          <a:prstGeom prst="rect">
            <a:avLst/>
          </a:prstGeom>
        </p:spPr>
        <p:txBody>
          <a:bodyPr wrap="square"/>
          <a:lstStyle>
            <a:lvl1pPr marL="0" marR="0" indent="0" algn="l" defTabSz="914400" rtl="0" eaLnBrk="1" fontAlgn="auto" latinLnBrk="0" hangingPunct="1">
              <a:lnSpc>
                <a:spcPct val="90000"/>
              </a:lnSpc>
              <a:spcBef>
                <a:spcPts val="1000"/>
              </a:spcBef>
              <a:spcAft>
                <a:spcPts val="0"/>
              </a:spcAft>
              <a:buClrTx/>
              <a:buSzTx/>
              <a:buFontTx/>
              <a:buNone/>
              <a:tabLst/>
              <a:defRPr sz="1600" spc="0" baseline="0">
                <a:solidFill>
                  <a:srgbClr val="000000"/>
                </a:solidFill>
                <a:latin typeface="Arial" panose="020B0604020202020204" pitchFamily="34" charset="0"/>
              </a:defRPr>
            </a:lvl1pPr>
            <a:lvl2pPr>
              <a:defRPr sz="1800" baseline="0">
                <a:solidFill>
                  <a:schemeClr val="bg1">
                    <a:lumMod val="10000"/>
                  </a:schemeClr>
                </a:solidFill>
                <a:latin typeface="Arial" panose="020B0604020202020204" pitchFamily="34" charset="0"/>
              </a:defRPr>
            </a:lvl2pPr>
            <a:lvl3pPr>
              <a:defRPr sz="1800" baseline="0">
                <a:solidFill>
                  <a:schemeClr val="bg1">
                    <a:lumMod val="10000"/>
                  </a:schemeClr>
                </a:solidFill>
                <a:latin typeface="Arial" panose="020B0604020202020204" pitchFamily="34" charset="0"/>
              </a:defRPr>
            </a:lvl3pPr>
            <a:lvl4pPr>
              <a:defRPr sz="1800" baseline="0">
                <a:solidFill>
                  <a:schemeClr val="bg1">
                    <a:lumMod val="10000"/>
                  </a:schemeClr>
                </a:solidFill>
                <a:latin typeface="Arial" panose="020B0604020202020204" pitchFamily="34" charset="0"/>
              </a:defRPr>
            </a:lvl4pPr>
            <a:lvl5pPr>
              <a:defRPr sz="1800" baseline="0">
                <a:solidFill>
                  <a:schemeClr val="bg1">
                    <a:lumMod val="10000"/>
                  </a:schemeClr>
                </a:solidFill>
                <a:latin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Tx/>
              <a:buNone/>
              <a:tabLst/>
              <a:defRPr/>
            </a:pPr>
            <a:r>
              <a:rPr lang="it-IT"/>
              <a:t>Sed ut perspiciatis unde omnis iste natus error sit voluptatem accusantium doloremque laudantium, totam rem aperiam, eaque ipsa quae ab illo inventore veritatis et quasi architecto beatae vitae dicta sunt explicabo. </a:t>
            </a:r>
          </a:p>
        </p:txBody>
      </p:sp>
      <p:sp>
        <p:nvSpPr>
          <p:cNvPr id="18" name="Title Placeholder 1">
            <a:extLst>
              <a:ext uri="{FF2B5EF4-FFF2-40B4-BE49-F238E27FC236}">
                <a16:creationId xmlns:a16="http://schemas.microsoft.com/office/drawing/2014/main" id="{27E77E91-5DC5-7440-B625-D0FE6960F161}"/>
              </a:ext>
            </a:extLst>
          </p:cNvPr>
          <p:cNvSpPr>
            <a:spLocks noGrp="1"/>
          </p:cNvSpPr>
          <p:nvPr>
            <p:ph type="title" hasCustomPrompt="1"/>
          </p:nvPr>
        </p:nvSpPr>
        <p:spPr>
          <a:xfrm>
            <a:off x="1183029" y="446317"/>
            <a:ext cx="6051960"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dirty="0" err="1"/>
              <a:t>Table</a:t>
            </a:r>
            <a:endParaRPr lang="en-US" dirty="0"/>
          </a:p>
        </p:txBody>
      </p:sp>
      <p:pic>
        <p:nvPicPr>
          <p:cNvPr id="17" name="Immagine 16">
            <a:extLst>
              <a:ext uri="{FF2B5EF4-FFF2-40B4-BE49-F238E27FC236}">
                <a16:creationId xmlns:a16="http://schemas.microsoft.com/office/drawing/2014/main" id="{14DDAC6E-BF3F-5845-BF81-64049DFFEBE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
        <p:nvSpPr>
          <p:cNvPr id="3" name="Segnaposto grafico 2">
            <a:extLst>
              <a:ext uri="{FF2B5EF4-FFF2-40B4-BE49-F238E27FC236}">
                <a16:creationId xmlns:a16="http://schemas.microsoft.com/office/drawing/2014/main" id="{93434C93-682D-1641-AF30-68C6328AFD0D}"/>
              </a:ext>
            </a:extLst>
          </p:cNvPr>
          <p:cNvSpPr>
            <a:spLocks noGrp="1"/>
          </p:cNvSpPr>
          <p:nvPr>
            <p:ph type="chart" sz="quarter" idx="14"/>
          </p:nvPr>
        </p:nvSpPr>
        <p:spPr>
          <a:xfrm>
            <a:off x="1165908" y="2051563"/>
            <a:ext cx="4930092" cy="4106350"/>
          </a:xfrm>
          <a:prstGeom prst="rect">
            <a:avLst/>
          </a:prstGeom>
        </p:spPr>
        <p:txBody>
          <a:bodyPr/>
          <a:lstStyle/>
          <a:p>
            <a:endParaRPr lang="it-IT"/>
          </a:p>
        </p:txBody>
      </p:sp>
    </p:spTree>
    <p:extLst>
      <p:ext uri="{BB962C8B-B14F-4D97-AF65-F5344CB8AC3E}">
        <p14:creationId xmlns:p14="http://schemas.microsoft.com/office/powerpoint/2010/main" val="138868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11" name="Segnaposto contenuto 12">
            <a:extLst>
              <a:ext uri="{FF2B5EF4-FFF2-40B4-BE49-F238E27FC236}">
                <a16:creationId xmlns:a16="http://schemas.microsoft.com/office/drawing/2014/main" id="{600F02D3-A0A0-C94E-8306-52C2B46B7BBA}"/>
              </a:ext>
            </a:extLst>
          </p:cNvPr>
          <p:cNvSpPr>
            <a:spLocks noGrp="1"/>
          </p:cNvSpPr>
          <p:nvPr>
            <p:ph sz="quarter" idx="13" hasCustomPrompt="1"/>
          </p:nvPr>
        </p:nvSpPr>
        <p:spPr>
          <a:xfrm>
            <a:off x="1183029" y="1248940"/>
            <a:ext cx="10304121" cy="593151"/>
          </a:xfrm>
          <a:prstGeom prst="rect">
            <a:avLst/>
          </a:prstGeom>
        </p:spPr>
        <p:txBody>
          <a:bodyPr wrap="square"/>
          <a:lstStyle>
            <a:lvl1pPr marL="0" marR="0" indent="0" algn="l" defTabSz="914400" rtl="0" eaLnBrk="1" fontAlgn="auto" latinLnBrk="0" hangingPunct="1">
              <a:lnSpc>
                <a:spcPct val="90000"/>
              </a:lnSpc>
              <a:spcBef>
                <a:spcPts val="1000"/>
              </a:spcBef>
              <a:spcAft>
                <a:spcPts val="0"/>
              </a:spcAft>
              <a:buClrTx/>
              <a:buSzTx/>
              <a:buFontTx/>
              <a:buNone/>
              <a:tabLst/>
              <a:defRPr sz="1600" spc="0" baseline="0">
                <a:solidFill>
                  <a:srgbClr val="000000"/>
                </a:solidFill>
                <a:latin typeface="Arial" panose="020B0604020202020204" pitchFamily="34" charset="0"/>
              </a:defRPr>
            </a:lvl1pPr>
            <a:lvl2pPr>
              <a:defRPr sz="1800" baseline="0">
                <a:solidFill>
                  <a:schemeClr val="bg1">
                    <a:lumMod val="10000"/>
                  </a:schemeClr>
                </a:solidFill>
                <a:latin typeface="Arial" panose="020B0604020202020204" pitchFamily="34" charset="0"/>
              </a:defRPr>
            </a:lvl2pPr>
            <a:lvl3pPr>
              <a:defRPr sz="1800" baseline="0">
                <a:solidFill>
                  <a:schemeClr val="bg1">
                    <a:lumMod val="10000"/>
                  </a:schemeClr>
                </a:solidFill>
                <a:latin typeface="Arial" panose="020B0604020202020204" pitchFamily="34" charset="0"/>
              </a:defRPr>
            </a:lvl3pPr>
            <a:lvl4pPr>
              <a:defRPr sz="1800" baseline="0">
                <a:solidFill>
                  <a:schemeClr val="bg1">
                    <a:lumMod val="10000"/>
                  </a:schemeClr>
                </a:solidFill>
                <a:latin typeface="Arial" panose="020B0604020202020204" pitchFamily="34" charset="0"/>
              </a:defRPr>
            </a:lvl4pPr>
            <a:lvl5pPr>
              <a:defRPr sz="1800" baseline="0">
                <a:solidFill>
                  <a:schemeClr val="bg1">
                    <a:lumMod val="10000"/>
                  </a:schemeClr>
                </a:solidFill>
                <a:latin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Tx/>
              <a:buNone/>
              <a:tabLst/>
              <a:defRPr/>
            </a:pPr>
            <a:r>
              <a:rPr lang="it-IT"/>
              <a:t>Sed ut perspiciatis unde omnis iste natus error sit voluptatem accusantium doloremque laudantium, totam rem aperiam, eaque ipsa quae ab illo inventore veritatis et quasi architecto beatae vitae dicta sunt explicabo. </a:t>
            </a:r>
          </a:p>
        </p:txBody>
      </p:sp>
      <p:sp>
        <p:nvSpPr>
          <p:cNvPr id="18" name="Title Placeholder 1">
            <a:extLst>
              <a:ext uri="{FF2B5EF4-FFF2-40B4-BE49-F238E27FC236}">
                <a16:creationId xmlns:a16="http://schemas.microsoft.com/office/drawing/2014/main" id="{27E77E91-5DC5-7440-B625-D0FE6960F161}"/>
              </a:ext>
            </a:extLst>
          </p:cNvPr>
          <p:cNvSpPr>
            <a:spLocks noGrp="1"/>
          </p:cNvSpPr>
          <p:nvPr>
            <p:ph type="title" hasCustomPrompt="1"/>
          </p:nvPr>
        </p:nvSpPr>
        <p:spPr>
          <a:xfrm>
            <a:off x="1183029" y="446317"/>
            <a:ext cx="6051960"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dirty="0" err="1"/>
              <a:t>Diagram</a:t>
            </a:r>
            <a:endParaRPr lang="en-US" dirty="0"/>
          </a:p>
        </p:txBody>
      </p:sp>
      <p:pic>
        <p:nvPicPr>
          <p:cNvPr id="17" name="Immagine 16">
            <a:extLst>
              <a:ext uri="{FF2B5EF4-FFF2-40B4-BE49-F238E27FC236}">
                <a16:creationId xmlns:a16="http://schemas.microsoft.com/office/drawing/2014/main" id="{14DDAC6E-BF3F-5845-BF81-64049DFFEBE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
        <p:nvSpPr>
          <p:cNvPr id="4" name="Segnaposto SmartArt 3">
            <a:extLst>
              <a:ext uri="{FF2B5EF4-FFF2-40B4-BE49-F238E27FC236}">
                <a16:creationId xmlns:a16="http://schemas.microsoft.com/office/drawing/2014/main" id="{EE39937B-E95C-C844-A3E3-C5235C3DFE44}"/>
              </a:ext>
            </a:extLst>
          </p:cNvPr>
          <p:cNvSpPr>
            <a:spLocks noGrp="1"/>
          </p:cNvSpPr>
          <p:nvPr>
            <p:ph type="dgm" sz="quarter" idx="14"/>
          </p:nvPr>
        </p:nvSpPr>
        <p:spPr>
          <a:xfrm>
            <a:off x="1183028" y="2043114"/>
            <a:ext cx="10304121" cy="4368570"/>
          </a:xfrm>
          <a:prstGeom prst="rect">
            <a:avLst/>
          </a:prstGeom>
        </p:spPr>
        <p:txBody>
          <a:bodyPr/>
          <a:lstStyle/>
          <a:p>
            <a:endParaRPr lang="it-IT"/>
          </a:p>
        </p:txBody>
      </p:sp>
    </p:spTree>
    <p:extLst>
      <p:ext uri="{BB962C8B-B14F-4D97-AF65-F5344CB8AC3E}">
        <p14:creationId xmlns:p14="http://schemas.microsoft.com/office/powerpoint/2010/main" val="19487919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meline">
    <p:bg>
      <p:bgRef idx="1001">
        <a:schemeClr val="bg1"/>
      </p:bgRef>
    </p:bg>
    <p:spTree>
      <p:nvGrpSpPr>
        <p:cNvPr id="1" name=""/>
        <p:cNvGrpSpPr/>
        <p:nvPr/>
      </p:nvGrpSpPr>
      <p:grpSpPr>
        <a:xfrm>
          <a:off x="0" y="0"/>
          <a:ext cx="0" cy="0"/>
          <a:chOff x="0" y="0"/>
          <a:chExt cx="0" cy="0"/>
        </a:xfrm>
      </p:grpSpPr>
      <p:sp>
        <p:nvSpPr>
          <p:cNvPr id="3" name="Segnaposto SmartArt 2">
            <a:extLst>
              <a:ext uri="{FF2B5EF4-FFF2-40B4-BE49-F238E27FC236}">
                <a16:creationId xmlns:a16="http://schemas.microsoft.com/office/drawing/2014/main" id="{ACF41F9F-63F0-0142-AE9E-B9C09A1FF0D8}"/>
              </a:ext>
            </a:extLst>
          </p:cNvPr>
          <p:cNvSpPr>
            <a:spLocks noGrp="1"/>
          </p:cNvSpPr>
          <p:nvPr>
            <p:ph type="dgm" sz="quarter" idx="14"/>
          </p:nvPr>
        </p:nvSpPr>
        <p:spPr>
          <a:xfrm>
            <a:off x="1183028" y="1539875"/>
            <a:ext cx="10125051" cy="4342765"/>
          </a:xfrm>
          <a:prstGeom prst="rect">
            <a:avLst/>
          </a:prstGeom>
        </p:spPr>
        <p:txBody>
          <a:bodyPr/>
          <a:lstStyle/>
          <a:p>
            <a:endParaRPr lang="it-IT"/>
          </a:p>
        </p:txBody>
      </p:sp>
      <p:pic>
        <p:nvPicPr>
          <p:cNvPr id="10" name="Immagine 9">
            <a:extLst>
              <a:ext uri="{FF2B5EF4-FFF2-40B4-BE49-F238E27FC236}">
                <a16:creationId xmlns:a16="http://schemas.microsoft.com/office/drawing/2014/main" id="{0518D3C0-16FD-784D-8F12-DEE9D5E23B6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
        <p:nvSpPr>
          <p:cNvPr id="14" name="Title Placeholder 1">
            <a:extLst>
              <a:ext uri="{FF2B5EF4-FFF2-40B4-BE49-F238E27FC236}">
                <a16:creationId xmlns:a16="http://schemas.microsoft.com/office/drawing/2014/main" id="{10135E6D-F712-8E4C-A476-B984A5158E5E}"/>
              </a:ext>
            </a:extLst>
          </p:cNvPr>
          <p:cNvSpPr>
            <a:spLocks noGrp="1"/>
          </p:cNvSpPr>
          <p:nvPr>
            <p:ph type="title" hasCustomPrompt="1"/>
          </p:nvPr>
        </p:nvSpPr>
        <p:spPr>
          <a:xfrm>
            <a:off x="1183029" y="446317"/>
            <a:ext cx="6051960"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dirty="0" err="1"/>
              <a:t>Timeline</a:t>
            </a:r>
            <a:endParaRPr lang="en-US" dirty="0"/>
          </a:p>
        </p:txBody>
      </p:sp>
    </p:spTree>
    <p:extLst>
      <p:ext uri="{BB962C8B-B14F-4D97-AF65-F5344CB8AC3E}">
        <p14:creationId xmlns:p14="http://schemas.microsoft.com/office/powerpoint/2010/main" val="2117522426"/>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meline_vertical">
    <p:bg>
      <p:bgRef idx="1001">
        <a:schemeClr val="bg1"/>
      </p:bgRef>
    </p:bg>
    <p:spTree>
      <p:nvGrpSpPr>
        <p:cNvPr id="1" name=""/>
        <p:cNvGrpSpPr/>
        <p:nvPr/>
      </p:nvGrpSpPr>
      <p:grpSpPr>
        <a:xfrm>
          <a:off x="0" y="0"/>
          <a:ext cx="0" cy="0"/>
          <a:chOff x="0" y="0"/>
          <a:chExt cx="0" cy="0"/>
        </a:xfrm>
      </p:grpSpPr>
      <p:sp>
        <p:nvSpPr>
          <p:cNvPr id="3" name="Segnaposto SmartArt 2">
            <a:extLst>
              <a:ext uri="{FF2B5EF4-FFF2-40B4-BE49-F238E27FC236}">
                <a16:creationId xmlns:a16="http://schemas.microsoft.com/office/drawing/2014/main" id="{ACF41F9F-63F0-0142-AE9E-B9C09A1FF0D8}"/>
              </a:ext>
            </a:extLst>
          </p:cNvPr>
          <p:cNvSpPr>
            <a:spLocks noGrp="1"/>
          </p:cNvSpPr>
          <p:nvPr>
            <p:ph type="dgm" sz="quarter" idx="14"/>
          </p:nvPr>
        </p:nvSpPr>
        <p:spPr>
          <a:xfrm rot="5400000">
            <a:off x="3987267" y="-249283"/>
            <a:ext cx="4339388" cy="7467603"/>
          </a:xfrm>
          <a:prstGeom prst="rect">
            <a:avLst/>
          </a:prstGeom>
        </p:spPr>
        <p:txBody>
          <a:bodyPr/>
          <a:lstStyle/>
          <a:p>
            <a:endParaRPr lang="it-IT"/>
          </a:p>
        </p:txBody>
      </p:sp>
      <p:pic>
        <p:nvPicPr>
          <p:cNvPr id="8" name="Immagine 7">
            <a:extLst>
              <a:ext uri="{FF2B5EF4-FFF2-40B4-BE49-F238E27FC236}">
                <a16:creationId xmlns:a16="http://schemas.microsoft.com/office/drawing/2014/main" id="{18ECF43E-A1FE-E446-A34B-D3718305B27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
        <p:nvSpPr>
          <p:cNvPr id="9" name="Title Placeholder 1">
            <a:extLst>
              <a:ext uri="{FF2B5EF4-FFF2-40B4-BE49-F238E27FC236}">
                <a16:creationId xmlns:a16="http://schemas.microsoft.com/office/drawing/2014/main" id="{7BDD9F13-CEF9-8B4E-BC75-FBC15E16B08C}"/>
              </a:ext>
            </a:extLst>
          </p:cNvPr>
          <p:cNvSpPr>
            <a:spLocks noGrp="1"/>
          </p:cNvSpPr>
          <p:nvPr>
            <p:ph type="title" hasCustomPrompt="1"/>
          </p:nvPr>
        </p:nvSpPr>
        <p:spPr>
          <a:xfrm>
            <a:off x="1183029" y="446317"/>
            <a:ext cx="6051960"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dirty="0" err="1"/>
              <a:t>Timeline</a:t>
            </a:r>
            <a:endParaRPr lang="en-US" dirty="0"/>
          </a:p>
        </p:txBody>
      </p:sp>
    </p:spTree>
    <p:extLst>
      <p:ext uri="{BB962C8B-B14F-4D97-AF65-F5344CB8AC3E}">
        <p14:creationId xmlns:p14="http://schemas.microsoft.com/office/powerpoint/2010/main" val="3886217139"/>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5ED78E7-303F-7240-96C5-3EB982851D0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t="8271" r="-955" b="9496"/>
          <a:stretch/>
        </p:blipFill>
        <p:spPr>
          <a:xfrm>
            <a:off x="0" y="0"/>
            <a:ext cx="11359382" cy="6857999"/>
          </a:xfrm>
          <a:prstGeom prst="rect">
            <a:avLst/>
          </a:prstGeom>
        </p:spPr>
      </p:pic>
      <p:pic>
        <p:nvPicPr>
          <p:cNvPr id="4" name="Immagine 3" descr="Immagine che contiene testo&#10;&#10;Descrizione generata automaticamente">
            <a:extLst>
              <a:ext uri="{FF2B5EF4-FFF2-40B4-BE49-F238E27FC236}">
                <a16:creationId xmlns:a16="http://schemas.microsoft.com/office/drawing/2014/main" id="{C68F57F0-0506-9840-A9F7-001D2905A9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59066" y="5455404"/>
            <a:ext cx="2828612" cy="1269661"/>
          </a:xfrm>
          <a:prstGeom prst="rect">
            <a:avLst/>
          </a:prstGeom>
        </p:spPr>
      </p:pic>
      <p:sp>
        <p:nvSpPr>
          <p:cNvPr id="7" name="Segnaposto testo 6">
            <a:extLst>
              <a:ext uri="{FF2B5EF4-FFF2-40B4-BE49-F238E27FC236}">
                <a16:creationId xmlns:a16="http://schemas.microsoft.com/office/drawing/2014/main" id="{FCE0CE06-419B-3044-A691-DD4DFF90D6EF}"/>
              </a:ext>
            </a:extLst>
          </p:cNvPr>
          <p:cNvSpPr>
            <a:spLocks noGrp="1"/>
          </p:cNvSpPr>
          <p:nvPr>
            <p:ph type="body" sz="quarter" idx="10" hasCustomPrompt="1"/>
          </p:nvPr>
        </p:nvSpPr>
        <p:spPr>
          <a:xfrm>
            <a:off x="1450356" y="2865438"/>
            <a:ext cx="3009900" cy="457625"/>
          </a:xfrm>
          <a:prstGeom prst="rect">
            <a:avLst/>
          </a:prstGeom>
        </p:spPr>
        <p:txBody>
          <a:bodyPr/>
          <a:lstStyle>
            <a:lvl1pPr>
              <a:buFontTx/>
              <a:buNone/>
              <a:defRPr sz="2800" b="1" i="0">
                <a:solidFill>
                  <a:schemeClr val="bg1"/>
                </a:solidFill>
                <a:latin typeface="Arial" panose="020B0604020202020204" pitchFamily="34" charset="0"/>
                <a:cs typeface="Arial" panose="020B0604020202020204" pitchFamily="34" charset="0"/>
              </a:defRPr>
            </a:lvl1pPr>
            <a:lvl2pPr>
              <a:buFontTx/>
              <a:buNone/>
              <a:defRPr sz="2800" b="0" i="0">
                <a:solidFill>
                  <a:schemeClr val="bg1"/>
                </a:solidFill>
                <a:latin typeface="Arial" panose="020B0604020202020204" pitchFamily="34" charset="0"/>
                <a:cs typeface="Arial" panose="020B0604020202020204" pitchFamily="34" charset="0"/>
              </a:defRPr>
            </a:lvl2pPr>
            <a:lvl3pPr>
              <a:buFontTx/>
              <a:buNone/>
              <a:defRPr sz="2800" b="0" i="0">
                <a:solidFill>
                  <a:schemeClr val="bg1"/>
                </a:solidFill>
                <a:latin typeface="Arial" panose="020B0604020202020204" pitchFamily="34" charset="0"/>
                <a:cs typeface="Arial" panose="020B0604020202020204" pitchFamily="34" charset="0"/>
              </a:defRPr>
            </a:lvl3pPr>
            <a:lvl4pPr>
              <a:buFontTx/>
              <a:buNone/>
              <a:defRPr sz="2800" b="0" i="0">
                <a:solidFill>
                  <a:schemeClr val="bg1"/>
                </a:solidFill>
                <a:latin typeface="Arial" panose="020B0604020202020204" pitchFamily="34" charset="0"/>
                <a:cs typeface="Arial" panose="020B0604020202020204" pitchFamily="34" charset="0"/>
              </a:defRPr>
            </a:lvl4pPr>
            <a:lvl5pPr>
              <a:buFontTx/>
              <a:buNone/>
              <a:defRPr sz="2800" b="0" i="0">
                <a:solidFill>
                  <a:schemeClr val="bg1"/>
                </a:solidFill>
                <a:latin typeface="Arial" panose="020B0604020202020204" pitchFamily="34" charset="0"/>
                <a:cs typeface="Arial" panose="020B0604020202020204" pitchFamily="34" charset="0"/>
              </a:defRPr>
            </a:lvl5pPr>
          </a:lstStyle>
          <a:p>
            <a:pPr lvl="0"/>
            <a:r>
              <a:rPr lang="it-IT"/>
              <a:t>THANK YOU</a:t>
            </a:r>
          </a:p>
        </p:txBody>
      </p:sp>
      <p:sp>
        <p:nvSpPr>
          <p:cNvPr id="9" name="Segnaposto testo 8">
            <a:extLst>
              <a:ext uri="{FF2B5EF4-FFF2-40B4-BE49-F238E27FC236}">
                <a16:creationId xmlns:a16="http://schemas.microsoft.com/office/drawing/2014/main" id="{4FED9976-899B-8E4D-8B10-FCB7FFF9477F}"/>
              </a:ext>
            </a:extLst>
          </p:cNvPr>
          <p:cNvSpPr>
            <a:spLocks noGrp="1"/>
          </p:cNvSpPr>
          <p:nvPr>
            <p:ph type="body" sz="quarter" idx="11" hasCustomPrompt="1"/>
          </p:nvPr>
        </p:nvSpPr>
        <p:spPr>
          <a:xfrm>
            <a:off x="1450975" y="3518208"/>
            <a:ext cx="4024274" cy="752707"/>
          </a:xfrm>
          <a:prstGeom prst="rect">
            <a:avLst/>
          </a:prstGeom>
        </p:spPr>
        <p:txBody>
          <a:bodyPr/>
          <a:lstStyle>
            <a:lvl1pPr marL="0" marR="0" indent="0" algn="l" defTabSz="457200" rtl="0" eaLnBrk="1" fontAlgn="auto" latinLnBrk="0" hangingPunct="1">
              <a:lnSpc>
                <a:spcPts val="2360"/>
              </a:lnSpc>
              <a:spcBef>
                <a:spcPts val="0"/>
              </a:spcBef>
              <a:spcAft>
                <a:spcPts val="0"/>
              </a:spcAft>
              <a:buClrTx/>
              <a:buSzTx/>
              <a:buFontTx/>
              <a:buNone/>
              <a:tabLst/>
              <a:defRPr sz="1800" b="0" i="0">
                <a:solidFill>
                  <a:schemeClr val="bg1"/>
                </a:solidFill>
                <a:latin typeface="Arial" panose="020B0604020202020204" pitchFamily="34" charset="0"/>
                <a:cs typeface="Arial" panose="020B0604020202020204" pitchFamily="34" charset="0"/>
              </a:defRPr>
            </a:lvl1pPr>
            <a:lvl2pPr>
              <a:buFontTx/>
              <a:buNone/>
              <a:defRPr sz="1800" b="0" i="0">
                <a:solidFill>
                  <a:schemeClr val="bg1"/>
                </a:solidFill>
                <a:latin typeface="Arial" panose="020B0604020202020204" pitchFamily="34" charset="0"/>
                <a:cs typeface="Arial" panose="020B0604020202020204" pitchFamily="34" charset="0"/>
              </a:defRPr>
            </a:lvl2pPr>
            <a:lvl3pPr>
              <a:buFontTx/>
              <a:buNone/>
              <a:defRPr sz="1800" b="0" i="0">
                <a:solidFill>
                  <a:schemeClr val="bg1"/>
                </a:solidFill>
                <a:latin typeface="Arial" panose="020B0604020202020204" pitchFamily="34" charset="0"/>
                <a:cs typeface="Arial" panose="020B0604020202020204" pitchFamily="34" charset="0"/>
              </a:defRPr>
            </a:lvl3pPr>
            <a:lvl4pPr>
              <a:buFontTx/>
              <a:buNone/>
              <a:defRPr sz="1800" b="0" i="0">
                <a:solidFill>
                  <a:schemeClr val="bg1"/>
                </a:solidFill>
                <a:latin typeface="Arial" panose="020B0604020202020204" pitchFamily="34" charset="0"/>
                <a:cs typeface="Arial" panose="020B0604020202020204" pitchFamily="34" charset="0"/>
              </a:defRPr>
            </a:lvl4pPr>
            <a:lvl5pPr>
              <a:buFontTx/>
              <a:buNone/>
              <a:defRPr sz="1800" b="0" i="0">
                <a:solidFill>
                  <a:schemeClr val="bg1"/>
                </a:solidFill>
                <a:latin typeface="Arial" panose="020B0604020202020204" pitchFamily="34" charset="0"/>
                <a:cs typeface="Arial" panose="020B0604020202020204" pitchFamily="34" charset="0"/>
              </a:defRPr>
            </a:lvl5pPr>
          </a:lstStyle>
          <a:p>
            <a:pPr marL="0" marR="0" lvl="0" indent="0" algn="l" defTabSz="457200" rtl="0" eaLnBrk="1" fontAlgn="auto" latinLnBrk="0" hangingPunct="1">
              <a:lnSpc>
                <a:spcPts val="2360"/>
              </a:lnSpc>
              <a:spcBef>
                <a:spcPts val="0"/>
              </a:spcBef>
              <a:spcAft>
                <a:spcPts val="0"/>
              </a:spcAft>
              <a:buClrTx/>
              <a:buSzTx/>
              <a:buFontTx/>
              <a:buNone/>
              <a:tabLst/>
              <a:defRPr/>
            </a:pPr>
            <a:r>
              <a:rPr lang="it-IT" sz="1800" dirty="0" err="1">
                <a:solidFill>
                  <a:schemeClr val="bg1"/>
                </a:solidFill>
                <a:latin typeface="Arial" panose="020B0604020202020204" pitchFamily="34" charset="0"/>
                <a:cs typeface="Arial" panose="020B0604020202020204" pitchFamily="34" charset="0"/>
              </a:rPr>
              <a:t>www.adaptation-undp.org</a:t>
            </a:r>
            <a:r>
              <a:rPr lang="it-IT" sz="1800" dirty="0">
                <a:solidFill>
                  <a:schemeClr val="bg1"/>
                </a:solidFill>
                <a:latin typeface="Arial" panose="020B0604020202020204" pitchFamily="34" charset="0"/>
                <a:cs typeface="Arial" panose="020B0604020202020204" pitchFamily="34" charset="0"/>
              </a:rPr>
              <a:t>/scala</a:t>
            </a:r>
          </a:p>
          <a:p>
            <a:pPr marL="0" marR="0" lvl="0" indent="0" algn="l" defTabSz="457200" rtl="0" eaLnBrk="1" fontAlgn="auto" latinLnBrk="0" hangingPunct="1">
              <a:lnSpc>
                <a:spcPts val="2360"/>
              </a:lnSpc>
              <a:spcBef>
                <a:spcPts val="0"/>
              </a:spcBef>
              <a:spcAft>
                <a:spcPts val="0"/>
              </a:spcAft>
              <a:buClrTx/>
              <a:buSzTx/>
              <a:buFontTx/>
              <a:buNone/>
              <a:tabLst/>
              <a:defRPr/>
            </a:pPr>
            <a:r>
              <a:rPr lang="it-IT" b="0" i="0" dirty="0" err="1">
                <a:solidFill>
                  <a:schemeClr val="bg1"/>
                </a:solidFill>
                <a:latin typeface="Arial" panose="020B0604020202020204" pitchFamily="34" charset="0"/>
                <a:cs typeface="Arial" panose="020B0604020202020204" pitchFamily="34" charset="0"/>
              </a:rPr>
              <a:t>www.fao.org</a:t>
            </a:r>
            <a:r>
              <a:rPr lang="it-IT" b="0" i="0" dirty="0">
                <a:solidFill>
                  <a:schemeClr val="bg1"/>
                </a:solidFill>
                <a:latin typeface="Arial" panose="020B0604020202020204" pitchFamily="34" charset="0"/>
                <a:cs typeface="Arial" panose="020B0604020202020204" pitchFamily="34" charset="0"/>
              </a:rPr>
              <a:t>/in-</a:t>
            </a:r>
            <a:r>
              <a:rPr lang="it-IT" b="0" i="0" dirty="0" err="1">
                <a:solidFill>
                  <a:schemeClr val="bg1"/>
                </a:solidFill>
                <a:latin typeface="Arial" panose="020B0604020202020204" pitchFamily="34" charset="0"/>
                <a:cs typeface="Arial" panose="020B0604020202020204" pitchFamily="34" charset="0"/>
              </a:rPr>
              <a:t>action</a:t>
            </a:r>
            <a:r>
              <a:rPr lang="it-IT" b="0" i="0" dirty="0">
                <a:solidFill>
                  <a:schemeClr val="bg1"/>
                </a:solidFill>
                <a:latin typeface="Arial" panose="020B0604020202020204" pitchFamily="34" charset="0"/>
                <a:cs typeface="Arial" panose="020B0604020202020204" pitchFamily="34" charset="0"/>
              </a:rPr>
              <a:t>/scala</a:t>
            </a:r>
            <a:endParaRPr lang="it-IT" sz="1800" b="0" i="0" dirty="0">
              <a:solidFill>
                <a:schemeClr val="bg1"/>
              </a:solidFill>
              <a:latin typeface="Arial" panose="020B0604020202020204" pitchFamily="34" charset="0"/>
              <a:cs typeface="Arial" panose="020B0604020202020204" pitchFamily="34" charset="0"/>
            </a:endParaRPr>
          </a:p>
          <a:p>
            <a:pPr lvl="0"/>
            <a:endParaRPr lang="it-IT"/>
          </a:p>
        </p:txBody>
      </p:sp>
    </p:spTree>
    <p:extLst>
      <p:ext uri="{BB962C8B-B14F-4D97-AF65-F5344CB8AC3E}">
        <p14:creationId xmlns:p14="http://schemas.microsoft.com/office/powerpoint/2010/main" val="37580143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Diapositiva titolo">
    <p:spTree>
      <p:nvGrpSpPr>
        <p:cNvPr id="1" name=""/>
        <p:cNvGrpSpPr/>
        <p:nvPr/>
      </p:nvGrpSpPr>
      <p:grpSpPr>
        <a:xfrm>
          <a:off x="0" y="0"/>
          <a:ext cx="0" cy="0"/>
          <a:chOff x="0" y="0"/>
          <a:chExt cx="0" cy="0"/>
        </a:xfrm>
      </p:grpSpPr>
      <p:sp>
        <p:nvSpPr>
          <p:cNvPr id="19" name="Segnaposto contenuto 16">
            <a:extLst>
              <a:ext uri="{FF2B5EF4-FFF2-40B4-BE49-F238E27FC236}">
                <a16:creationId xmlns:a16="http://schemas.microsoft.com/office/drawing/2014/main" id="{7264D4EB-DD20-0E46-A85A-34F4577FB31E}"/>
              </a:ext>
            </a:extLst>
          </p:cNvPr>
          <p:cNvSpPr>
            <a:spLocks noGrp="1"/>
          </p:cNvSpPr>
          <p:nvPr>
            <p:ph sz="quarter" idx="10" hasCustomPrompt="1"/>
          </p:nvPr>
        </p:nvSpPr>
        <p:spPr>
          <a:xfrm>
            <a:off x="6782119" y="2316782"/>
            <a:ext cx="3468757" cy="421112"/>
          </a:xfrm>
          <a:prstGeom prst="rect">
            <a:avLst/>
          </a:prstGeom>
        </p:spPr>
        <p:txBody>
          <a:bodyPr anchor="t"/>
          <a:lstStyle>
            <a:lvl1pPr marL="0" marR="0" indent="22860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it-IT" sz="1800" dirty="0" smtClean="0">
                <a:solidFill>
                  <a:schemeClr val="bg1">
                    <a:lumMod val="10000"/>
                  </a:schemeClr>
                </a:solidFill>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Title of the 1st </a:t>
            </a:r>
            <a:r>
              <a:rPr lang="it-IT" err="1"/>
              <a:t>section</a:t>
            </a:r>
            <a:endParaRPr lang="it-IT"/>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a:p>
        </p:txBody>
      </p:sp>
      <p:sp>
        <p:nvSpPr>
          <p:cNvPr id="20" name="Segnaposto contenuto 16">
            <a:extLst>
              <a:ext uri="{FF2B5EF4-FFF2-40B4-BE49-F238E27FC236}">
                <a16:creationId xmlns:a16="http://schemas.microsoft.com/office/drawing/2014/main" id="{886A750D-739D-404B-AAE3-1D8FB9F6E956}"/>
              </a:ext>
            </a:extLst>
          </p:cNvPr>
          <p:cNvSpPr>
            <a:spLocks noGrp="1"/>
          </p:cNvSpPr>
          <p:nvPr>
            <p:ph sz="quarter" idx="11" hasCustomPrompt="1"/>
          </p:nvPr>
        </p:nvSpPr>
        <p:spPr>
          <a:xfrm>
            <a:off x="5377389" y="2226704"/>
            <a:ext cx="1070113" cy="511190"/>
          </a:xfrm>
          <a:prstGeom prst="rect">
            <a:avLst/>
          </a:prstGeom>
        </p:spPr>
        <p:txBody>
          <a:bodyPr anchor="t"/>
          <a:lstStyle>
            <a:lvl1pPr>
              <a:buNone/>
              <a:defRPr sz="3600" b="1" i="0">
                <a:solidFill>
                  <a:schemeClr val="tx1"/>
                </a:solidFill>
                <a:latin typeface="Arial Black" panose="020B0604020202020204" pitchFamily="34" charset="0"/>
                <a:cs typeface="Arial Black" panose="020B0604020202020204" pitchFamily="34" charset="0"/>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lvl="0"/>
            <a:r>
              <a:rPr lang="it-IT"/>
              <a:t>01</a:t>
            </a:r>
          </a:p>
        </p:txBody>
      </p:sp>
      <p:sp>
        <p:nvSpPr>
          <p:cNvPr id="21" name="Title Placeholder 1">
            <a:extLst>
              <a:ext uri="{FF2B5EF4-FFF2-40B4-BE49-F238E27FC236}">
                <a16:creationId xmlns:a16="http://schemas.microsoft.com/office/drawing/2014/main" id="{7A88611B-0065-BC47-B326-35B3CBF37C1B}"/>
              </a:ext>
            </a:extLst>
          </p:cNvPr>
          <p:cNvSpPr>
            <a:spLocks noGrp="1"/>
          </p:cNvSpPr>
          <p:nvPr>
            <p:ph type="title" hasCustomPrompt="1"/>
          </p:nvPr>
        </p:nvSpPr>
        <p:spPr>
          <a:xfrm>
            <a:off x="6782118" y="1337827"/>
            <a:ext cx="2368828" cy="593151"/>
          </a:xfrm>
          <a:prstGeom prst="rect">
            <a:avLst/>
          </a:prstGeom>
        </p:spPr>
        <p:txBody>
          <a:bodyPr vert="horz" lIns="91440" tIns="45720" rIns="91440" bIns="45720" rtlCol="0" anchor="b">
            <a:normAutofit/>
          </a:bodyPr>
          <a:lstStyle>
            <a:lvl1pPr>
              <a:defRPr sz="3600"/>
            </a:lvl1pPr>
          </a:lstStyle>
          <a:p>
            <a:r>
              <a:rPr lang="it-IT" err="1"/>
              <a:t>Outline</a:t>
            </a:r>
            <a:endParaRPr lang="en-US"/>
          </a:p>
        </p:txBody>
      </p:sp>
      <p:sp>
        <p:nvSpPr>
          <p:cNvPr id="23" name="Segnaposto contenuto 16">
            <a:extLst>
              <a:ext uri="{FF2B5EF4-FFF2-40B4-BE49-F238E27FC236}">
                <a16:creationId xmlns:a16="http://schemas.microsoft.com/office/drawing/2014/main" id="{F549F004-EF60-4A49-BC9F-C7051A5A04CB}"/>
              </a:ext>
            </a:extLst>
          </p:cNvPr>
          <p:cNvSpPr>
            <a:spLocks noGrp="1"/>
          </p:cNvSpPr>
          <p:nvPr>
            <p:ph sz="quarter" idx="12" hasCustomPrompt="1"/>
          </p:nvPr>
        </p:nvSpPr>
        <p:spPr>
          <a:xfrm>
            <a:off x="6795370" y="3330585"/>
            <a:ext cx="3468757" cy="421112"/>
          </a:xfrm>
          <a:prstGeom prst="rect">
            <a:avLst/>
          </a:prstGeom>
        </p:spPr>
        <p:txBody>
          <a:bodyPr anchor="t"/>
          <a:lstStyle>
            <a:lvl1pPr marL="0" marR="0" indent="22860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it-IT" sz="1800" dirty="0" smtClean="0">
                <a:solidFill>
                  <a:schemeClr val="bg1">
                    <a:lumMod val="10000"/>
                  </a:schemeClr>
                </a:solidFill>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Title of the 2nd </a:t>
            </a:r>
            <a:r>
              <a:rPr lang="it-IT" err="1"/>
              <a:t>section</a:t>
            </a:r>
            <a:endParaRPr lang="it-IT"/>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a:p>
        </p:txBody>
      </p:sp>
      <p:sp>
        <p:nvSpPr>
          <p:cNvPr id="24" name="Segnaposto contenuto 16">
            <a:extLst>
              <a:ext uri="{FF2B5EF4-FFF2-40B4-BE49-F238E27FC236}">
                <a16:creationId xmlns:a16="http://schemas.microsoft.com/office/drawing/2014/main" id="{B163ED76-D539-1845-97B6-C534F4071811}"/>
              </a:ext>
            </a:extLst>
          </p:cNvPr>
          <p:cNvSpPr>
            <a:spLocks noGrp="1"/>
          </p:cNvSpPr>
          <p:nvPr>
            <p:ph sz="quarter" idx="13" hasCustomPrompt="1"/>
          </p:nvPr>
        </p:nvSpPr>
        <p:spPr>
          <a:xfrm>
            <a:off x="5390640" y="3240507"/>
            <a:ext cx="1070113" cy="511190"/>
          </a:xfrm>
          <a:prstGeom prst="rect">
            <a:avLst/>
          </a:prstGeom>
        </p:spPr>
        <p:txBody>
          <a:bodyPr anchor="t"/>
          <a:lstStyle>
            <a:lvl1pPr>
              <a:buNone/>
              <a:defRPr sz="3600" b="1" i="0">
                <a:solidFill>
                  <a:schemeClr val="tx1"/>
                </a:solidFill>
                <a:latin typeface="Arial Black" panose="020B0604020202020204" pitchFamily="34" charset="0"/>
                <a:cs typeface="Arial Black" panose="020B0604020202020204" pitchFamily="34" charset="0"/>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lvl="0"/>
            <a:r>
              <a:rPr lang="it-IT"/>
              <a:t>02</a:t>
            </a:r>
          </a:p>
        </p:txBody>
      </p:sp>
      <p:sp>
        <p:nvSpPr>
          <p:cNvPr id="25" name="Segnaposto contenuto 16">
            <a:extLst>
              <a:ext uri="{FF2B5EF4-FFF2-40B4-BE49-F238E27FC236}">
                <a16:creationId xmlns:a16="http://schemas.microsoft.com/office/drawing/2014/main" id="{A6542A9B-A3CE-FB45-BB64-D5AABF1CDA41}"/>
              </a:ext>
            </a:extLst>
          </p:cNvPr>
          <p:cNvSpPr>
            <a:spLocks noGrp="1"/>
          </p:cNvSpPr>
          <p:nvPr>
            <p:ph sz="quarter" idx="14" hasCustomPrompt="1"/>
          </p:nvPr>
        </p:nvSpPr>
        <p:spPr>
          <a:xfrm>
            <a:off x="6795370" y="4344388"/>
            <a:ext cx="3468757" cy="421112"/>
          </a:xfrm>
          <a:prstGeom prst="rect">
            <a:avLst/>
          </a:prstGeom>
        </p:spPr>
        <p:txBody>
          <a:bodyPr anchor="t"/>
          <a:lstStyle>
            <a:lvl1pPr marL="0" marR="0" indent="22860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it-IT" sz="1800" dirty="0" smtClean="0">
                <a:solidFill>
                  <a:schemeClr val="bg1">
                    <a:lumMod val="10000"/>
                  </a:schemeClr>
                </a:solidFill>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Title of the 3rd </a:t>
            </a:r>
            <a:r>
              <a:rPr lang="it-IT" err="1"/>
              <a:t>section</a:t>
            </a:r>
            <a:endParaRPr lang="it-IT"/>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a:p>
        </p:txBody>
      </p:sp>
      <p:sp>
        <p:nvSpPr>
          <p:cNvPr id="26" name="Segnaposto contenuto 16">
            <a:extLst>
              <a:ext uri="{FF2B5EF4-FFF2-40B4-BE49-F238E27FC236}">
                <a16:creationId xmlns:a16="http://schemas.microsoft.com/office/drawing/2014/main" id="{F92F5570-F9B6-6E46-A87D-664939E6D477}"/>
              </a:ext>
            </a:extLst>
          </p:cNvPr>
          <p:cNvSpPr>
            <a:spLocks noGrp="1"/>
          </p:cNvSpPr>
          <p:nvPr>
            <p:ph sz="quarter" idx="15" hasCustomPrompt="1"/>
          </p:nvPr>
        </p:nvSpPr>
        <p:spPr>
          <a:xfrm>
            <a:off x="5390640" y="4254310"/>
            <a:ext cx="1070113" cy="511190"/>
          </a:xfrm>
          <a:prstGeom prst="rect">
            <a:avLst/>
          </a:prstGeom>
        </p:spPr>
        <p:txBody>
          <a:bodyPr anchor="t"/>
          <a:lstStyle>
            <a:lvl1pPr>
              <a:buNone/>
              <a:defRPr sz="3600" b="1" i="0">
                <a:solidFill>
                  <a:schemeClr val="tx1"/>
                </a:solidFill>
                <a:latin typeface="Arial Black" panose="020B0604020202020204" pitchFamily="34" charset="0"/>
                <a:cs typeface="Arial Black" panose="020B0604020202020204" pitchFamily="34" charset="0"/>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lvl="0"/>
            <a:r>
              <a:rPr lang="it-IT"/>
              <a:t>03</a:t>
            </a:r>
          </a:p>
        </p:txBody>
      </p:sp>
      <p:sp>
        <p:nvSpPr>
          <p:cNvPr id="30" name="Segnaposto immagine 18">
            <a:extLst>
              <a:ext uri="{FF2B5EF4-FFF2-40B4-BE49-F238E27FC236}">
                <a16:creationId xmlns:a16="http://schemas.microsoft.com/office/drawing/2014/main" id="{654F830B-E11C-0743-9547-39DDA6E17437}"/>
              </a:ext>
            </a:extLst>
          </p:cNvPr>
          <p:cNvSpPr>
            <a:spLocks noGrp="1"/>
          </p:cNvSpPr>
          <p:nvPr>
            <p:ph type="pic" sz="quarter" idx="18"/>
          </p:nvPr>
        </p:nvSpPr>
        <p:spPr>
          <a:xfrm>
            <a:off x="1" y="0"/>
            <a:ext cx="4920343" cy="6858000"/>
          </a:xfrm>
          <a:prstGeom prst="rect">
            <a:avLst/>
          </a:prstGeom>
        </p:spPr>
        <p:txBody>
          <a:bodyPr/>
          <a:lstStyle>
            <a:lvl1pPr>
              <a:buFontTx/>
              <a:buNone/>
              <a:defRPr sz="1200"/>
            </a:lvl1pPr>
          </a:lstStyle>
          <a:p>
            <a:r>
              <a:rPr lang="it-IT"/>
              <a:t>click the </a:t>
            </a:r>
            <a:r>
              <a:rPr lang="it-IT" err="1"/>
              <a:t>icon</a:t>
            </a:r>
            <a:r>
              <a:rPr lang="it-IT"/>
              <a:t> to </a:t>
            </a:r>
            <a:r>
              <a:rPr lang="it-IT" err="1"/>
              <a:t>insert</a:t>
            </a:r>
            <a:r>
              <a:rPr lang="it-IT"/>
              <a:t> a </a:t>
            </a:r>
            <a:r>
              <a:rPr lang="it-IT" err="1"/>
              <a:t>picture</a:t>
            </a:r>
            <a:r>
              <a:rPr lang="it-IT"/>
              <a:t>
</a:t>
            </a:r>
          </a:p>
        </p:txBody>
      </p:sp>
      <p:pic>
        <p:nvPicPr>
          <p:cNvPr id="31" name="Immagine 30">
            <a:extLst>
              <a:ext uri="{FF2B5EF4-FFF2-40B4-BE49-F238E27FC236}">
                <a16:creationId xmlns:a16="http://schemas.microsoft.com/office/drawing/2014/main" id="{77492E46-27DF-B94E-B879-6E51044948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10536250" y="5431784"/>
            <a:ext cx="1796143" cy="1056289"/>
          </a:xfrm>
          <a:prstGeom prst="rect">
            <a:avLst/>
          </a:prstGeom>
        </p:spPr>
      </p:pic>
    </p:spTree>
    <p:extLst>
      <p:ext uri="{BB962C8B-B14F-4D97-AF65-F5344CB8AC3E}">
        <p14:creationId xmlns:p14="http://schemas.microsoft.com/office/powerpoint/2010/main" val="2577680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3">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05D0F16-11F7-C849-A315-819D010D3D9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5440376"/>
            <a:ext cx="12191999" cy="1417624"/>
          </a:xfrm>
          <a:prstGeom prst="rect">
            <a:avLst/>
          </a:prstGeom>
        </p:spPr>
      </p:pic>
      <p:sp>
        <p:nvSpPr>
          <p:cNvPr id="17" name="Segnaposto contenuto 16">
            <a:extLst>
              <a:ext uri="{FF2B5EF4-FFF2-40B4-BE49-F238E27FC236}">
                <a16:creationId xmlns:a16="http://schemas.microsoft.com/office/drawing/2014/main" id="{5B31BB1B-6B91-6D4F-A3E8-197EE0E44573}"/>
              </a:ext>
            </a:extLst>
          </p:cNvPr>
          <p:cNvSpPr>
            <a:spLocks noGrp="1"/>
          </p:cNvSpPr>
          <p:nvPr>
            <p:ph sz="quarter" idx="10" hasCustomPrompt="1"/>
          </p:nvPr>
        </p:nvSpPr>
        <p:spPr>
          <a:xfrm>
            <a:off x="838201" y="3329614"/>
            <a:ext cx="10404764" cy="331034"/>
          </a:xfrm>
          <a:prstGeom prst="rect">
            <a:avLst/>
          </a:prstGeom>
        </p:spPr>
        <p:txBody>
          <a:bodyPr lIns="0" rIns="0" anchor="t"/>
          <a:lstStyle>
            <a:lvl1pPr marL="0" marR="0" indent="22860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it-IT" sz="1800" dirty="0" smtClean="0">
                <a:solidFill>
                  <a:srgbClr val="4C4C4C"/>
                </a:solidFill>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err="1"/>
              <a:t>Subtitle</a:t>
            </a:r>
            <a:r>
              <a:rPr lang="it-IT" dirty="0"/>
              <a:t> of the </a:t>
            </a:r>
            <a:r>
              <a:rPr lang="it-IT" dirty="0" err="1"/>
              <a:t>presentation</a:t>
            </a:r>
            <a:endParaRPr lang="it-IT"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dirty="0"/>
          </a:p>
        </p:txBody>
      </p:sp>
      <p:sp>
        <p:nvSpPr>
          <p:cNvPr id="19" name="Title Placeholder 1">
            <a:extLst>
              <a:ext uri="{FF2B5EF4-FFF2-40B4-BE49-F238E27FC236}">
                <a16:creationId xmlns:a16="http://schemas.microsoft.com/office/drawing/2014/main" id="{0F1ECF40-F096-0844-892A-F6334B2BD5C0}"/>
              </a:ext>
            </a:extLst>
          </p:cNvPr>
          <p:cNvSpPr>
            <a:spLocks noGrp="1"/>
          </p:cNvSpPr>
          <p:nvPr>
            <p:ph type="title" hasCustomPrompt="1"/>
          </p:nvPr>
        </p:nvSpPr>
        <p:spPr>
          <a:xfrm>
            <a:off x="838199" y="2448936"/>
            <a:ext cx="10404764" cy="593151"/>
          </a:xfrm>
          <a:prstGeom prst="rect">
            <a:avLst/>
          </a:prstGeom>
        </p:spPr>
        <p:txBody>
          <a:bodyPr vert="horz" lIns="0" tIns="45720" rIns="0" bIns="45720" rtlCol="0" anchor="b">
            <a:normAutofit/>
          </a:bodyPr>
          <a:lstStyle>
            <a:lvl1pPr>
              <a:defRPr sz="3600"/>
            </a:lvl1pPr>
          </a:lstStyle>
          <a:p>
            <a:r>
              <a:rPr lang="it-IT" dirty="0"/>
              <a:t>Title of the </a:t>
            </a:r>
            <a:r>
              <a:rPr lang="it-IT" dirty="0" err="1"/>
              <a:t>presentation</a:t>
            </a:r>
            <a:r>
              <a:rPr lang="it-IT" dirty="0"/>
              <a:t> </a:t>
            </a:r>
            <a:endParaRPr lang="en-US" dirty="0"/>
          </a:p>
        </p:txBody>
      </p:sp>
      <p:pic>
        <p:nvPicPr>
          <p:cNvPr id="12" name="Immagine 11">
            <a:extLst>
              <a:ext uri="{FF2B5EF4-FFF2-40B4-BE49-F238E27FC236}">
                <a16:creationId xmlns:a16="http://schemas.microsoft.com/office/drawing/2014/main" id="{DB50B42F-AB42-8F47-A671-BB32BBC1FB10}"/>
              </a:ext>
            </a:extLst>
          </p:cNvPr>
          <p:cNvPicPr>
            <a:picLocks noChangeAspect="1"/>
          </p:cNvPicPr>
          <p:nvPr userDrawn="1"/>
        </p:nvPicPr>
        <p:blipFill>
          <a:blip r:embed="rId3"/>
          <a:stretch>
            <a:fillRect/>
          </a:stretch>
        </p:blipFill>
        <p:spPr>
          <a:xfrm>
            <a:off x="10645828" y="369756"/>
            <a:ext cx="896874" cy="1793748"/>
          </a:xfrm>
          <a:prstGeom prst="rect">
            <a:avLst/>
          </a:prstGeom>
        </p:spPr>
      </p:pic>
      <p:pic>
        <p:nvPicPr>
          <p:cNvPr id="13" name="Immagine 12">
            <a:extLst>
              <a:ext uri="{FF2B5EF4-FFF2-40B4-BE49-F238E27FC236}">
                <a16:creationId xmlns:a16="http://schemas.microsoft.com/office/drawing/2014/main" id="{EBE0EBEF-09B4-1F4D-AC1D-D8D194FF044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99758" y="463770"/>
            <a:ext cx="2956306" cy="941832"/>
          </a:xfrm>
          <a:prstGeom prst="rect">
            <a:avLst/>
          </a:prstGeom>
        </p:spPr>
      </p:pic>
    </p:spTree>
    <p:extLst>
      <p:ext uri="{BB962C8B-B14F-4D97-AF65-F5344CB8AC3E}">
        <p14:creationId xmlns:p14="http://schemas.microsoft.com/office/powerpoint/2010/main" val="3931080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_divider_01">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E6A949CA-8B67-6A40-8182-CD79E016763F}"/>
              </a:ext>
            </a:extLst>
          </p:cNvPr>
          <p:cNvSpPr/>
          <p:nvPr userDrawn="1"/>
        </p:nvSpPr>
        <p:spPr>
          <a:xfrm>
            <a:off x="1" y="0"/>
            <a:ext cx="12191999" cy="6858000"/>
          </a:xfrm>
          <a:prstGeom prst="rect">
            <a:avLst/>
          </a:prstGeom>
          <a:solidFill>
            <a:srgbClr val="009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3" name="Sottotitolo 2">
            <a:extLst>
              <a:ext uri="{FF2B5EF4-FFF2-40B4-BE49-F238E27FC236}">
                <a16:creationId xmlns:a16="http://schemas.microsoft.com/office/drawing/2014/main" id="{8E159A00-1D05-CC4E-8F9C-B3300A978C63}"/>
              </a:ext>
            </a:extLst>
          </p:cNvPr>
          <p:cNvSpPr>
            <a:spLocks noGrp="1"/>
          </p:cNvSpPr>
          <p:nvPr>
            <p:ph type="subTitle" idx="1" hasCustomPrompt="1"/>
          </p:nvPr>
        </p:nvSpPr>
        <p:spPr>
          <a:xfrm>
            <a:off x="669206" y="3735545"/>
            <a:ext cx="10619511" cy="365125"/>
          </a:xfrm>
          <a:prstGeom prst="rect">
            <a:avLst/>
          </a:prstGeom>
        </p:spPr>
        <p:txBody>
          <a:bodyPr anchor="b"/>
          <a:lstStyle>
            <a:lvl1pPr marL="0" indent="0" algn="l">
              <a:buNone/>
              <a:defRPr sz="3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Title of the Section</a:t>
            </a:r>
          </a:p>
        </p:txBody>
      </p:sp>
      <p:sp>
        <p:nvSpPr>
          <p:cNvPr id="7" name="Segnaposto titolo 1">
            <a:extLst>
              <a:ext uri="{FF2B5EF4-FFF2-40B4-BE49-F238E27FC236}">
                <a16:creationId xmlns:a16="http://schemas.microsoft.com/office/drawing/2014/main" id="{3827CFAC-F1D9-3A4E-93E1-53DB28768169}"/>
              </a:ext>
            </a:extLst>
          </p:cNvPr>
          <p:cNvSpPr>
            <a:spLocks noGrp="1"/>
          </p:cNvSpPr>
          <p:nvPr>
            <p:ph type="title" hasCustomPrompt="1"/>
          </p:nvPr>
        </p:nvSpPr>
        <p:spPr>
          <a:xfrm>
            <a:off x="669206" y="5427874"/>
            <a:ext cx="9234055" cy="788266"/>
          </a:xfrm>
          <a:prstGeom prst="rect">
            <a:avLst/>
          </a:prstGeom>
        </p:spPr>
        <p:txBody>
          <a:bodyPr vert="horz" lIns="91440" tIns="45720" rIns="91440" bIns="45720" rtlCol="0" anchor="b">
            <a:normAutofit/>
          </a:bodyPr>
          <a:lstStyle>
            <a:lvl1pPr>
              <a:defRPr sz="9600" b="0">
                <a:solidFill>
                  <a:schemeClr val="bg1"/>
                </a:solidFill>
              </a:defRPr>
            </a:lvl1pPr>
          </a:lstStyle>
          <a:p>
            <a:r>
              <a:rPr lang="it-IT" dirty="0" err="1"/>
              <a:t>01</a:t>
            </a:r>
            <a:endParaRPr lang="it-IT" dirty="0"/>
          </a:p>
        </p:txBody>
      </p:sp>
      <p:cxnSp>
        <p:nvCxnSpPr>
          <p:cNvPr id="4" name="Connettore 1 3">
            <a:extLst>
              <a:ext uri="{FF2B5EF4-FFF2-40B4-BE49-F238E27FC236}">
                <a16:creationId xmlns:a16="http://schemas.microsoft.com/office/drawing/2014/main" id="{3085C158-6A5A-AD4B-94F2-73AD9BF2B4E8}"/>
              </a:ext>
            </a:extLst>
          </p:cNvPr>
          <p:cNvCxnSpPr>
            <a:cxnSpLocks/>
          </p:cNvCxnSpPr>
          <p:nvPr userDrawn="1"/>
        </p:nvCxnSpPr>
        <p:spPr>
          <a:xfrm>
            <a:off x="669206" y="4294352"/>
            <a:ext cx="7566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181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_02">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E6A949CA-8B67-6A40-8182-CD79E016763F}"/>
              </a:ext>
            </a:extLst>
          </p:cNvPr>
          <p:cNvSpPr/>
          <p:nvPr userDrawn="1"/>
        </p:nvSpPr>
        <p:spPr>
          <a:xfrm>
            <a:off x="1" y="0"/>
            <a:ext cx="12191999" cy="6858000"/>
          </a:xfrm>
          <a:prstGeom prst="rect">
            <a:avLst/>
          </a:prstGeom>
          <a:solidFill>
            <a:srgbClr val="F18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3" name="Sottotitolo 2">
            <a:extLst>
              <a:ext uri="{FF2B5EF4-FFF2-40B4-BE49-F238E27FC236}">
                <a16:creationId xmlns:a16="http://schemas.microsoft.com/office/drawing/2014/main" id="{8E159A00-1D05-CC4E-8F9C-B3300A978C63}"/>
              </a:ext>
            </a:extLst>
          </p:cNvPr>
          <p:cNvSpPr>
            <a:spLocks noGrp="1"/>
          </p:cNvSpPr>
          <p:nvPr>
            <p:ph type="subTitle" idx="1" hasCustomPrompt="1"/>
          </p:nvPr>
        </p:nvSpPr>
        <p:spPr>
          <a:xfrm>
            <a:off x="669206" y="3735545"/>
            <a:ext cx="10619511" cy="365125"/>
          </a:xfrm>
          <a:prstGeom prst="rect">
            <a:avLst/>
          </a:prstGeom>
        </p:spPr>
        <p:txBody>
          <a:bodyPr anchor="b"/>
          <a:lstStyle>
            <a:lvl1pPr marL="0" indent="0" algn="l">
              <a:buNone/>
              <a:defRPr sz="3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Title of the Section</a:t>
            </a:r>
          </a:p>
        </p:txBody>
      </p:sp>
      <p:sp>
        <p:nvSpPr>
          <p:cNvPr id="7" name="Segnaposto titolo 1">
            <a:extLst>
              <a:ext uri="{FF2B5EF4-FFF2-40B4-BE49-F238E27FC236}">
                <a16:creationId xmlns:a16="http://schemas.microsoft.com/office/drawing/2014/main" id="{3827CFAC-F1D9-3A4E-93E1-53DB28768169}"/>
              </a:ext>
            </a:extLst>
          </p:cNvPr>
          <p:cNvSpPr>
            <a:spLocks noGrp="1"/>
          </p:cNvSpPr>
          <p:nvPr>
            <p:ph type="title" hasCustomPrompt="1"/>
          </p:nvPr>
        </p:nvSpPr>
        <p:spPr>
          <a:xfrm>
            <a:off x="669206" y="5427874"/>
            <a:ext cx="9234055" cy="788266"/>
          </a:xfrm>
          <a:prstGeom prst="rect">
            <a:avLst/>
          </a:prstGeom>
        </p:spPr>
        <p:txBody>
          <a:bodyPr vert="horz" lIns="91440" tIns="45720" rIns="91440" bIns="45720" rtlCol="0" anchor="b">
            <a:normAutofit/>
          </a:bodyPr>
          <a:lstStyle>
            <a:lvl1pPr>
              <a:defRPr sz="9600" b="0">
                <a:solidFill>
                  <a:schemeClr val="bg1"/>
                </a:solidFill>
              </a:defRPr>
            </a:lvl1pPr>
          </a:lstStyle>
          <a:p>
            <a:r>
              <a:rPr lang="it-IT" dirty="0" err="1"/>
              <a:t>02</a:t>
            </a:r>
            <a:endParaRPr lang="it-IT" dirty="0"/>
          </a:p>
        </p:txBody>
      </p:sp>
      <p:cxnSp>
        <p:nvCxnSpPr>
          <p:cNvPr id="4" name="Connettore 1 3">
            <a:extLst>
              <a:ext uri="{FF2B5EF4-FFF2-40B4-BE49-F238E27FC236}">
                <a16:creationId xmlns:a16="http://schemas.microsoft.com/office/drawing/2014/main" id="{3085C158-6A5A-AD4B-94F2-73AD9BF2B4E8}"/>
              </a:ext>
            </a:extLst>
          </p:cNvPr>
          <p:cNvCxnSpPr>
            <a:cxnSpLocks/>
          </p:cNvCxnSpPr>
          <p:nvPr userDrawn="1"/>
        </p:nvCxnSpPr>
        <p:spPr>
          <a:xfrm>
            <a:off x="669206" y="4294352"/>
            <a:ext cx="7566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213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_03">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E6A949CA-8B67-6A40-8182-CD79E016763F}"/>
              </a:ext>
            </a:extLst>
          </p:cNvPr>
          <p:cNvSpPr/>
          <p:nvPr userDrawn="1"/>
        </p:nvSpPr>
        <p:spPr>
          <a:xfrm>
            <a:off x="1" y="0"/>
            <a:ext cx="12191999" cy="6858000"/>
          </a:xfrm>
          <a:prstGeom prst="rect">
            <a:avLst/>
          </a:prstGeom>
          <a:solidFill>
            <a:srgbClr val="9AA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3" name="Sottotitolo 2">
            <a:extLst>
              <a:ext uri="{FF2B5EF4-FFF2-40B4-BE49-F238E27FC236}">
                <a16:creationId xmlns:a16="http://schemas.microsoft.com/office/drawing/2014/main" id="{8E159A00-1D05-CC4E-8F9C-B3300A978C63}"/>
              </a:ext>
            </a:extLst>
          </p:cNvPr>
          <p:cNvSpPr>
            <a:spLocks noGrp="1"/>
          </p:cNvSpPr>
          <p:nvPr>
            <p:ph type="subTitle" idx="1" hasCustomPrompt="1"/>
          </p:nvPr>
        </p:nvSpPr>
        <p:spPr>
          <a:xfrm>
            <a:off x="669206" y="3735545"/>
            <a:ext cx="10619511" cy="365125"/>
          </a:xfrm>
          <a:prstGeom prst="rect">
            <a:avLst/>
          </a:prstGeom>
        </p:spPr>
        <p:txBody>
          <a:bodyPr anchor="b"/>
          <a:lstStyle>
            <a:lvl1pPr marL="0" indent="0" algn="l">
              <a:buNone/>
              <a:defRPr sz="3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Title of the Section</a:t>
            </a:r>
          </a:p>
        </p:txBody>
      </p:sp>
      <p:sp>
        <p:nvSpPr>
          <p:cNvPr id="7" name="Segnaposto titolo 1">
            <a:extLst>
              <a:ext uri="{FF2B5EF4-FFF2-40B4-BE49-F238E27FC236}">
                <a16:creationId xmlns:a16="http://schemas.microsoft.com/office/drawing/2014/main" id="{3827CFAC-F1D9-3A4E-93E1-53DB28768169}"/>
              </a:ext>
            </a:extLst>
          </p:cNvPr>
          <p:cNvSpPr>
            <a:spLocks noGrp="1"/>
          </p:cNvSpPr>
          <p:nvPr>
            <p:ph type="title" hasCustomPrompt="1"/>
          </p:nvPr>
        </p:nvSpPr>
        <p:spPr>
          <a:xfrm>
            <a:off x="669206" y="5427874"/>
            <a:ext cx="9234055" cy="788266"/>
          </a:xfrm>
          <a:prstGeom prst="rect">
            <a:avLst/>
          </a:prstGeom>
        </p:spPr>
        <p:txBody>
          <a:bodyPr vert="horz" lIns="91440" tIns="45720" rIns="91440" bIns="45720" rtlCol="0" anchor="b">
            <a:normAutofit/>
          </a:bodyPr>
          <a:lstStyle>
            <a:lvl1pPr>
              <a:defRPr sz="9600" b="0">
                <a:solidFill>
                  <a:schemeClr val="bg1"/>
                </a:solidFill>
              </a:defRPr>
            </a:lvl1pPr>
          </a:lstStyle>
          <a:p>
            <a:r>
              <a:rPr lang="it-IT" dirty="0" err="1"/>
              <a:t>03</a:t>
            </a:r>
            <a:endParaRPr lang="it-IT" dirty="0"/>
          </a:p>
        </p:txBody>
      </p:sp>
      <p:cxnSp>
        <p:nvCxnSpPr>
          <p:cNvPr id="4" name="Connettore 1 3">
            <a:extLst>
              <a:ext uri="{FF2B5EF4-FFF2-40B4-BE49-F238E27FC236}">
                <a16:creationId xmlns:a16="http://schemas.microsoft.com/office/drawing/2014/main" id="{3085C158-6A5A-AD4B-94F2-73AD9BF2B4E8}"/>
              </a:ext>
            </a:extLst>
          </p:cNvPr>
          <p:cNvCxnSpPr>
            <a:cxnSpLocks/>
          </p:cNvCxnSpPr>
          <p:nvPr userDrawn="1"/>
        </p:nvCxnSpPr>
        <p:spPr>
          <a:xfrm>
            <a:off x="669206" y="4294352"/>
            <a:ext cx="7566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374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_04">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E6A949CA-8B67-6A40-8182-CD79E016763F}"/>
              </a:ext>
            </a:extLst>
          </p:cNvPr>
          <p:cNvSpPr/>
          <p:nvPr userDrawn="1"/>
        </p:nvSpPr>
        <p:spPr>
          <a:xfrm>
            <a:off x="1" y="0"/>
            <a:ext cx="12191999" cy="6858000"/>
          </a:xfrm>
          <a:prstGeom prst="rect">
            <a:avLst/>
          </a:prstGeom>
          <a:solidFill>
            <a:srgbClr val="94C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3" name="Sottotitolo 2">
            <a:extLst>
              <a:ext uri="{FF2B5EF4-FFF2-40B4-BE49-F238E27FC236}">
                <a16:creationId xmlns:a16="http://schemas.microsoft.com/office/drawing/2014/main" id="{8E159A00-1D05-CC4E-8F9C-B3300A978C63}"/>
              </a:ext>
            </a:extLst>
          </p:cNvPr>
          <p:cNvSpPr>
            <a:spLocks noGrp="1"/>
          </p:cNvSpPr>
          <p:nvPr>
            <p:ph type="subTitle" idx="1" hasCustomPrompt="1"/>
          </p:nvPr>
        </p:nvSpPr>
        <p:spPr>
          <a:xfrm>
            <a:off x="669206" y="3735545"/>
            <a:ext cx="10619511" cy="365125"/>
          </a:xfrm>
          <a:prstGeom prst="rect">
            <a:avLst/>
          </a:prstGeom>
        </p:spPr>
        <p:txBody>
          <a:bodyPr anchor="b"/>
          <a:lstStyle>
            <a:lvl1pPr marL="0" indent="0" algn="l">
              <a:buNone/>
              <a:defRPr sz="3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Title of the Section</a:t>
            </a:r>
          </a:p>
        </p:txBody>
      </p:sp>
      <p:sp>
        <p:nvSpPr>
          <p:cNvPr id="7" name="Segnaposto titolo 1">
            <a:extLst>
              <a:ext uri="{FF2B5EF4-FFF2-40B4-BE49-F238E27FC236}">
                <a16:creationId xmlns:a16="http://schemas.microsoft.com/office/drawing/2014/main" id="{3827CFAC-F1D9-3A4E-93E1-53DB28768169}"/>
              </a:ext>
            </a:extLst>
          </p:cNvPr>
          <p:cNvSpPr>
            <a:spLocks noGrp="1"/>
          </p:cNvSpPr>
          <p:nvPr>
            <p:ph type="title" hasCustomPrompt="1"/>
          </p:nvPr>
        </p:nvSpPr>
        <p:spPr>
          <a:xfrm>
            <a:off x="669206" y="5427874"/>
            <a:ext cx="9234055" cy="788266"/>
          </a:xfrm>
          <a:prstGeom prst="rect">
            <a:avLst/>
          </a:prstGeom>
        </p:spPr>
        <p:txBody>
          <a:bodyPr vert="horz" lIns="91440" tIns="45720" rIns="91440" bIns="45720" rtlCol="0" anchor="b">
            <a:normAutofit/>
          </a:bodyPr>
          <a:lstStyle>
            <a:lvl1pPr>
              <a:defRPr sz="9600" b="0">
                <a:solidFill>
                  <a:schemeClr val="bg1"/>
                </a:solidFill>
              </a:defRPr>
            </a:lvl1pPr>
          </a:lstStyle>
          <a:p>
            <a:r>
              <a:rPr lang="it-IT" dirty="0" err="1"/>
              <a:t>04</a:t>
            </a:r>
            <a:endParaRPr lang="it-IT" dirty="0"/>
          </a:p>
        </p:txBody>
      </p:sp>
      <p:cxnSp>
        <p:nvCxnSpPr>
          <p:cNvPr id="4" name="Connettore 1 3">
            <a:extLst>
              <a:ext uri="{FF2B5EF4-FFF2-40B4-BE49-F238E27FC236}">
                <a16:creationId xmlns:a16="http://schemas.microsoft.com/office/drawing/2014/main" id="{3085C158-6A5A-AD4B-94F2-73AD9BF2B4E8}"/>
              </a:ext>
            </a:extLst>
          </p:cNvPr>
          <p:cNvCxnSpPr>
            <a:cxnSpLocks/>
          </p:cNvCxnSpPr>
          <p:nvPr userDrawn="1"/>
        </p:nvCxnSpPr>
        <p:spPr>
          <a:xfrm>
            <a:off x="669206" y="4294352"/>
            <a:ext cx="7566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414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_05">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E6A949CA-8B67-6A40-8182-CD79E016763F}"/>
              </a:ext>
            </a:extLst>
          </p:cNvPr>
          <p:cNvSpPr/>
          <p:nvPr userDrawn="1"/>
        </p:nvSpPr>
        <p:spPr>
          <a:xfrm>
            <a:off x="1" y="0"/>
            <a:ext cx="12191999" cy="6858000"/>
          </a:xfrm>
          <a:prstGeom prst="rect">
            <a:avLst/>
          </a:prstGeom>
          <a:solidFill>
            <a:srgbClr val="E95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3" name="Sottotitolo 2">
            <a:extLst>
              <a:ext uri="{FF2B5EF4-FFF2-40B4-BE49-F238E27FC236}">
                <a16:creationId xmlns:a16="http://schemas.microsoft.com/office/drawing/2014/main" id="{8E159A00-1D05-CC4E-8F9C-B3300A978C63}"/>
              </a:ext>
            </a:extLst>
          </p:cNvPr>
          <p:cNvSpPr>
            <a:spLocks noGrp="1"/>
          </p:cNvSpPr>
          <p:nvPr>
            <p:ph type="subTitle" idx="1" hasCustomPrompt="1"/>
          </p:nvPr>
        </p:nvSpPr>
        <p:spPr>
          <a:xfrm>
            <a:off x="669206" y="3735545"/>
            <a:ext cx="10619511" cy="365125"/>
          </a:xfrm>
          <a:prstGeom prst="rect">
            <a:avLst/>
          </a:prstGeom>
        </p:spPr>
        <p:txBody>
          <a:bodyPr anchor="b"/>
          <a:lstStyle>
            <a:lvl1pPr marL="0" indent="0" algn="l">
              <a:buNone/>
              <a:defRPr sz="3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Title of the Section</a:t>
            </a:r>
          </a:p>
        </p:txBody>
      </p:sp>
      <p:sp>
        <p:nvSpPr>
          <p:cNvPr id="7" name="Segnaposto titolo 1">
            <a:extLst>
              <a:ext uri="{FF2B5EF4-FFF2-40B4-BE49-F238E27FC236}">
                <a16:creationId xmlns:a16="http://schemas.microsoft.com/office/drawing/2014/main" id="{3827CFAC-F1D9-3A4E-93E1-53DB28768169}"/>
              </a:ext>
            </a:extLst>
          </p:cNvPr>
          <p:cNvSpPr>
            <a:spLocks noGrp="1"/>
          </p:cNvSpPr>
          <p:nvPr>
            <p:ph type="title" hasCustomPrompt="1"/>
          </p:nvPr>
        </p:nvSpPr>
        <p:spPr>
          <a:xfrm>
            <a:off x="669206" y="5427874"/>
            <a:ext cx="9234055" cy="788266"/>
          </a:xfrm>
          <a:prstGeom prst="rect">
            <a:avLst/>
          </a:prstGeom>
        </p:spPr>
        <p:txBody>
          <a:bodyPr vert="horz" lIns="91440" tIns="45720" rIns="91440" bIns="45720" rtlCol="0" anchor="b">
            <a:normAutofit/>
          </a:bodyPr>
          <a:lstStyle>
            <a:lvl1pPr>
              <a:defRPr sz="9600" b="0">
                <a:solidFill>
                  <a:schemeClr val="bg1"/>
                </a:solidFill>
              </a:defRPr>
            </a:lvl1pPr>
          </a:lstStyle>
          <a:p>
            <a:r>
              <a:rPr lang="it-IT" dirty="0" err="1"/>
              <a:t>05</a:t>
            </a:r>
            <a:endParaRPr lang="it-IT" dirty="0"/>
          </a:p>
        </p:txBody>
      </p:sp>
      <p:cxnSp>
        <p:nvCxnSpPr>
          <p:cNvPr id="4" name="Connettore 1 3">
            <a:extLst>
              <a:ext uri="{FF2B5EF4-FFF2-40B4-BE49-F238E27FC236}">
                <a16:creationId xmlns:a16="http://schemas.microsoft.com/office/drawing/2014/main" id="{3085C158-6A5A-AD4B-94F2-73AD9BF2B4E8}"/>
              </a:ext>
            </a:extLst>
          </p:cNvPr>
          <p:cNvCxnSpPr>
            <a:cxnSpLocks/>
          </p:cNvCxnSpPr>
          <p:nvPr userDrawn="1"/>
        </p:nvCxnSpPr>
        <p:spPr>
          <a:xfrm>
            <a:off x="669206" y="4294352"/>
            <a:ext cx="7566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860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ro_01">
    <p:spTree>
      <p:nvGrpSpPr>
        <p:cNvPr id="1" name=""/>
        <p:cNvGrpSpPr/>
        <p:nvPr/>
      </p:nvGrpSpPr>
      <p:grpSpPr>
        <a:xfrm>
          <a:off x="0" y="0"/>
          <a:ext cx="0" cy="0"/>
          <a:chOff x="0" y="0"/>
          <a:chExt cx="0" cy="0"/>
        </a:xfrm>
      </p:grpSpPr>
      <p:sp>
        <p:nvSpPr>
          <p:cNvPr id="18" name="Segnaposto immagine 17">
            <a:extLst>
              <a:ext uri="{FF2B5EF4-FFF2-40B4-BE49-F238E27FC236}">
                <a16:creationId xmlns:a16="http://schemas.microsoft.com/office/drawing/2014/main" id="{BE247599-91FE-8647-BB13-57AD0C07EF3A}"/>
              </a:ext>
            </a:extLst>
          </p:cNvPr>
          <p:cNvSpPr>
            <a:spLocks noGrp="1"/>
          </p:cNvSpPr>
          <p:nvPr>
            <p:ph type="pic" sz="quarter" idx="11"/>
          </p:nvPr>
        </p:nvSpPr>
        <p:spPr>
          <a:xfrm>
            <a:off x="0" y="-44292"/>
            <a:ext cx="12192000" cy="6902292"/>
          </a:xfrm>
          <a:prstGeom prst="rect">
            <a:avLst/>
          </a:prstGeom>
          <a:noFill/>
        </p:spPr>
        <p:txBody>
          <a:bodyPr/>
          <a:lstStyle>
            <a:lvl1pPr>
              <a:defRPr>
                <a:solidFill>
                  <a:schemeClr val="bg1"/>
                </a:solidFill>
              </a:defRPr>
            </a:lvl1pPr>
          </a:lstStyle>
          <a:p>
            <a:endParaRPr lang="it-IT"/>
          </a:p>
        </p:txBody>
      </p:sp>
      <p:sp>
        <p:nvSpPr>
          <p:cNvPr id="28" name="Segnaposto SmartArt 27">
            <a:extLst>
              <a:ext uri="{FF2B5EF4-FFF2-40B4-BE49-F238E27FC236}">
                <a16:creationId xmlns:a16="http://schemas.microsoft.com/office/drawing/2014/main" id="{B6ABE7A7-F046-434A-89E4-3082ABF899E1}"/>
              </a:ext>
            </a:extLst>
          </p:cNvPr>
          <p:cNvSpPr>
            <a:spLocks noGrp="1"/>
          </p:cNvSpPr>
          <p:nvPr>
            <p:ph type="dgm" sz="quarter" idx="12"/>
          </p:nvPr>
        </p:nvSpPr>
        <p:spPr>
          <a:xfrm>
            <a:off x="0" y="-44292"/>
            <a:ext cx="12208042" cy="2317229"/>
          </a:xfrm>
          <a:prstGeom prst="rect">
            <a:avLst/>
          </a:prstGeom>
          <a:solidFill>
            <a:schemeClr val="bg1">
              <a:alpha val="65000"/>
            </a:schemeClr>
          </a:solidFill>
          <a:ln w="12700">
            <a:noFill/>
          </a:ln>
        </p:spPr>
        <p:txBody>
          <a:bodyPr/>
          <a:lstStyle>
            <a:lvl1pPr>
              <a:defRPr>
                <a:solidFill>
                  <a:schemeClr val="bg1"/>
                </a:solidFill>
              </a:defRPr>
            </a:lvl1pPr>
          </a:lstStyle>
          <a:p>
            <a:endParaRPr lang="it-IT"/>
          </a:p>
        </p:txBody>
      </p:sp>
      <p:sp>
        <p:nvSpPr>
          <p:cNvPr id="6" name="Rettangolo 5">
            <a:extLst>
              <a:ext uri="{FF2B5EF4-FFF2-40B4-BE49-F238E27FC236}">
                <a16:creationId xmlns:a16="http://schemas.microsoft.com/office/drawing/2014/main" id="{500C6F1C-D348-DC48-A069-67C412E0004C}"/>
              </a:ext>
            </a:extLst>
          </p:cNvPr>
          <p:cNvSpPr/>
          <p:nvPr userDrawn="1"/>
        </p:nvSpPr>
        <p:spPr>
          <a:xfrm>
            <a:off x="0" y="-44292"/>
            <a:ext cx="12224084" cy="2317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Segnaposto testo 15">
            <a:extLst>
              <a:ext uri="{FF2B5EF4-FFF2-40B4-BE49-F238E27FC236}">
                <a16:creationId xmlns:a16="http://schemas.microsoft.com/office/drawing/2014/main" id="{9E0F83F8-AD8F-4341-B06B-7D4111618566}"/>
              </a:ext>
            </a:extLst>
          </p:cNvPr>
          <p:cNvSpPr>
            <a:spLocks noGrp="1"/>
          </p:cNvSpPr>
          <p:nvPr>
            <p:ph type="body" sz="quarter" idx="10" hasCustomPrompt="1"/>
          </p:nvPr>
        </p:nvSpPr>
        <p:spPr>
          <a:xfrm>
            <a:off x="504497" y="444137"/>
            <a:ext cx="11277600" cy="1567543"/>
          </a:xfrm>
          <a:prstGeom prst="rect">
            <a:avLst/>
          </a:prstGeom>
        </p:spPr>
        <p:txBody>
          <a:bodyPr/>
          <a:lstStyle>
            <a:lvl1pPr marL="0" indent="0" algn="l">
              <a:lnSpc>
                <a:spcPct val="100000"/>
              </a:lnSpc>
              <a:buFontTx/>
              <a:buNone/>
              <a:defRPr lang="it-IT" sz="1600" b="0" i="0">
                <a:solidFill>
                  <a:srgbClr val="4C4C4C"/>
                </a:solidFill>
                <a:latin typeface="Arial" panose="020B0604020202020204" pitchFamily="34" charset="0"/>
                <a:cs typeface="Arial" panose="020B0604020202020204" pitchFamily="34" charset="0"/>
              </a:defRPr>
            </a:lvl1pPr>
            <a:lvl2pPr>
              <a:lnSpc>
                <a:spcPct val="100000"/>
              </a:lnSpc>
              <a:buFontTx/>
              <a:buNone/>
              <a:defRPr lang="it-IT" sz="1400">
                <a:solidFill>
                  <a:schemeClr val="bg1">
                    <a:lumMod val="10000"/>
                  </a:schemeClr>
                </a:solidFill>
              </a:defRPr>
            </a:lvl2pPr>
            <a:lvl3pPr algn="l">
              <a:lnSpc>
                <a:spcPct val="100000"/>
              </a:lnSpc>
              <a:buFontTx/>
              <a:buNone/>
              <a:defRPr lang="it-IT" sz="1400">
                <a:solidFill>
                  <a:schemeClr val="bg1">
                    <a:lumMod val="10000"/>
                  </a:schemeClr>
                </a:solidFill>
              </a:defRPr>
            </a:lvl3pPr>
            <a:lvl4pPr algn="l">
              <a:lnSpc>
                <a:spcPct val="100000"/>
              </a:lnSpc>
              <a:buFontTx/>
              <a:buNone/>
              <a:defRPr lang="it-IT" sz="1400">
                <a:solidFill>
                  <a:schemeClr val="bg1">
                    <a:lumMod val="10000"/>
                  </a:schemeClr>
                </a:solidFill>
              </a:defRPr>
            </a:lvl4pPr>
            <a:lvl5pPr algn="l">
              <a:lnSpc>
                <a:spcPct val="100000"/>
              </a:lnSpc>
              <a:buFontTx/>
              <a:buNone/>
              <a:defRPr lang="it-IT" sz="1400">
                <a:solidFill>
                  <a:schemeClr val="bg1">
                    <a:lumMod val="10000"/>
                  </a:schemeClr>
                </a:solidFill>
              </a:defRPr>
            </a:lvl5pPr>
          </a:lstStyle>
          <a:p>
            <a:pPr lvl="0"/>
            <a:r>
              <a:rPr lang="it-IT"/>
              <a:t>Neque porro quisquam est, qui dolorem ipsum quia dolor sit amet, consectetur, adipisci velit, sed quia non numquam eius modi tempora incidunt ut labore et dolore magnam aliquam quaerat voluptatem. </a:t>
            </a:r>
          </a:p>
        </p:txBody>
      </p:sp>
    </p:spTree>
    <p:extLst>
      <p:ext uri="{BB962C8B-B14F-4D97-AF65-F5344CB8AC3E}">
        <p14:creationId xmlns:p14="http://schemas.microsoft.com/office/powerpoint/2010/main" val="2115795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3905612"/>
      </p:ext>
    </p:extLst>
  </p:cSld>
  <p:clrMap bg1="dk1" tx1="lt1" bg2="dk2" tx2="lt2" accent1="accent1" accent2="accent2" accent3="accent3" accent4="accent4" accent5="accent5" accent6="accent6" hlink="hlink" folHlink="folHlink"/>
  <p:sldLayoutIdLst>
    <p:sldLayoutId id="2147483709" r:id="rId1"/>
    <p:sldLayoutId id="2147483725" r:id="rId2"/>
    <p:sldLayoutId id="2147483726" r:id="rId3"/>
    <p:sldLayoutId id="2147483674" r:id="rId4"/>
    <p:sldLayoutId id="2147483770" r:id="rId5"/>
    <p:sldLayoutId id="2147483771" r:id="rId6"/>
    <p:sldLayoutId id="2147483772" r:id="rId7"/>
    <p:sldLayoutId id="2147483773" r:id="rId8"/>
    <p:sldLayoutId id="2147483768" r:id="rId9"/>
    <p:sldLayoutId id="2147483777" r:id="rId10"/>
    <p:sldLayoutId id="2147483778" r:id="rId11"/>
    <p:sldLayoutId id="2147483779" r:id="rId12"/>
    <p:sldLayoutId id="2147483780" r:id="rId13"/>
    <p:sldLayoutId id="2147483774" r:id="rId14"/>
    <p:sldLayoutId id="2147483701" r:id="rId15"/>
    <p:sldLayoutId id="2147483775" r:id="rId16"/>
    <p:sldLayoutId id="2147483776" r:id="rId17"/>
    <p:sldLayoutId id="2147483693" r:id="rId18"/>
    <p:sldLayoutId id="2147483704" r:id="rId19"/>
    <p:sldLayoutId id="2147483781" r:id="rId20"/>
    <p:sldLayoutId id="2147483782" r:id="rId21"/>
    <p:sldLayoutId id="2147483783" r:id="rId22"/>
    <p:sldLayoutId id="2147483784" r:id="rId23"/>
    <p:sldLayoutId id="2147483785" r:id="rId24"/>
    <p:sldLayoutId id="2147483702" r:id="rId25"/>
    <p:sldLayoutId id="2147483786" r:id="rId26"/>
  </p:sldLayoutIdLst>
  <p:txStyles>
    <p:titleStyle>
      <a:lvl1pPr algn="l" defTabSz="914400" rtl="0" eaLnBrk="1" latinLnBrk="0" hangingPunct="1">
        <a:lnSpc>
          <a:spcPct val="90000"/>
        </a:lnSpc>
        <a:spcBef>
          <a:spcPct val="0"/>
        </a:spcBef>
        <a:buNone/>
        <a:defRPr sz="2400" b="1" i="0" kern="1200">
          <a:solidFill>
            <a:srgbClr val="0095C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hyperlink" Target="https://www.fao.org/in-action/sharp/en/" TargetMode="External"/><Relationship Id="rId3" Type="http://schemas.openxmlformats.org/officeDocument/2006/relationships/hyperlink" Target="https://www.fao.org/gleam/model-description/en/" TargetMode="External"/><Relationship Id="rId7" Type="http://schemas.openxmlformats.org/officeDocument/2006/relationships/hyperlink" Target="http://www.fao.org/in-action/mosaicc/models/en/"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hyperlink" Target="https://openforis.org/tools/collect-earth/" TargetMode="External"/><Relationship Id="rId11" Type="http://schemas.openxmlformats.org/officeDocument/2006/relationships/image" Target="../media/image19.png"/><Relationship Id="rId5" Type="http://schemas.openxmlformats.org/officeDocument/2006/relationships/hyperlink" Target="https://openforis.org/tools/earth-map/" TargetMode="External"/><Relationship Id="rId10" Type="http://schemas.openxmlformats.org/officeDocument/2006/relationships/hyperlink" Target="https://www.fao.org/global-soil-partnership/areas-of-work/recarbonization-of-global-soils/en/" TargetMode="External"/><Relationship Id="rId4" Type="http://schemas.openxmlformats.org/officeDocument/2006/relationships/hyperlink" Target="https://www.resalliance.org/files/ResilienceAssessmentV2_2.pdf" TargetMode="External"/><Relationship Id="rId9" Type="http://schemas.openxmlformats.org/officeDocument/2006/relationships/hyperlink" Target="https://www.fao.org/in-action/epic/ex-act-tool/e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greencommodities.org/content/gcp/en/home/tools/TSA.html"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hyperlink" Target="https://www.adaptation-undp.org/resources/training-tools/toolkit-value-chain-analysis-and-market-development-integrating-climate" TargetMode="External"/><Relationship Id="rId4" Type="http://schemas.openxmlformats.org/officeDocument/2006/relationships/hyperlink" Target="https://www.fao.org/3/I8905EN/i8905en.pd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12.sv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81FCA06B-A9C3-8249-94E3-1390FA8422AF}"/>
              </a:ext>
            </a:extLst>
          </p:cNvPr>
          <p:cNvSpPr>
            <a:spLocks noGrp="1"/>
          </p:cNvSpPr>
          <p:nvPr>
            <p:ph type="title"/>
          </p:nvPr>
        </p:nvSpPr>
        <p:spPr/>
        <p:txBody>
          <a:bodyPr/>
          <a:lstStyle/>
          <a:p>
            <a:r>
              <a:rPr lang="en-GB" dirty="0" smtClean="0"/>
              <a:t>Systems </a:t>
            </a:r>
            <a:r>
              <a:rPr lang="en-GB" dirty="0"/>
              <a:t>level </a:t>
            </a:r>
            <a:r>
              <a:rPr lang="en-GB" dirty="0" smtClean="0"/>
              <a:t>Assessments</a:t>
            </a:r>
            <a:endParaRPr lang="it-IT" dirty="0"/>
          </a:p>
        </p:txBody>
      </p:sp>
      <p:sp>
        <p:nvSpPr>
          <p:cNvPr id="4" name="Segnaposto contenuto 1">
            <a:extLst>
              <a:ext uri="{FF2B5EF4-FFF2-40B4-BE49-F238E27FC236}">
                <a16:creationId xmlns:a16="http://schemas.microsoft.com/office/drawing/2014/main" id="{E60817B1-302E-6548-8A1B-0C86E7F4A74E}"/>
              </a:ext>
            </a:extLst>
          </p:cNvPr>
          <p:cNvSpPr>
            <a:spLocks noGrp="1"/>
          </p:cNvSpPr>
          <p:nvPr>
            <p:ph sz="quarter" idx="10"/>
          </p:nvPr>
        </p:nvSpPr>
        <p:spPr>
          <a:xfrm>
            <a:off x="131044" y="4265420"/>
            <a:ext cx="11895572" cy="822146"/>
          </a:xfrm>
        </p:spPr>
        <p:txBody>
          <a:bodyPr>
            <a:noAutofit/>
          </a:bodyPr>
          <a:lstStyle/>
          <a:p>
            <a:r>
              <a:rPr lang="en-US" dirty="0"/>
              <a:t>Samuel </a:t>
            </a:r>
            <a:r>
              <a:rPr lang="en-US" dirty="0" smtClean="0"/>
              <a:t>Tumwesigye, Agriculture </a:t>
            </a:r>
            <a:r>
              <a:rPr lang="en-US" dirty="0"/>
              <a:t>&amp; CC Adaptation </a:t>
            </a:r>
            <a:r>
              <a:rPr lang="en-US" dirty="0" smtClean="0"/>
              <a:t>Specialist, UNDP, </a:t>
            </a:r>
            <a:r>
              <a:rPr lang="en-GB" dirty="0"/>
              <a:t>SCALA</a:t>
            </a:r>
            <a:r>
              <a:rPr lang="en-US" dirty="0"/>
              <a:t> Program</a:t>
            </a:r>
            <a:endParaRPr lang="it-IT" sz="2000" dirty="0" smtClean="0">
              <a:solidFill>
                <a:srgbClr val="4C4C4C"/>
              </a:solidFill>
            </a:endParaRPr>
          </a:p>
          <a:p>
            <a:pPr>
              <a:spcBef>
                <a:spcPts val="600"/>
              </a:spcBef>
              <a:spcAft>
                <a:spcPts val="600"/>
              </a:spcAft>
            </a:pPr>
            <a:r>
              <a:rPr lang="it-IT" dirty="0"/>
              <a:t>Elisa Distefano, </a:t>
            </a:r>
            <a:r>
              <a:rPr lang="it-IT" dirty="0" smtClean="0"/>
              <a:t>ENRM &amp; </a:t>
            </a:r>
            <a:r>
              <a:rPr lang="en-US" dirty="0"/>
              <a:t>CC Adaptation </a:t>
            </a:r>
            <a:r>
              <a:rPr lang="en-US" dirty="0" smtClean="0"/>
              <a:t>Specialist, </a:t>
            </a:r>
            <a:r>
              <a:rPr lang="it-IT" dirty="0" smtClean="0"/>
              <a:t>FAO</a:t>
            </a:r>
            <a:r>
              <a:rPr lang="en-US" dirty="0" smtClean="0"/>
              <a:t>, </a:t>
            </a:r>
            <a:r>
              <a:rPr lang="en-GB" dirty="0"/>
              <a:t>SCALA</a:t>
            </a:r>
            <a:r>
              <a:rPr lang="en-US" dirty="0"/>
              <a:t> </a:t>
            </a:r>
            <a:r>
              <a:rPr lang="en-US" dirty="0" smtClean="0"/>
              <a:t>Program</a:t>
            </a:r>
          </a:p>
          <a:p>
            <a:pPr>
              <a:spcBef>
                <a:spcPts val="600"/>
              </a:spcBef>
              <a:spcAft>
                <a:spcPts val="600"/>
              </a:spcAft>
            </a:pPr>
            <a:endParaRPr lang="en-US" dirty="0"/>
          </a:p>
          <a:p>
            <a:pPr>
              <a:spcAft>
                <a:spcPts val="600"/>
              </a:spcAft>
            </a:pPr>
            <a:r>
              <a:rPr lang="en-US" sz="1400" b="1" dirty="0"/>
              <a:t>Webinar on Systems-level Assessments: 9 March 2022</a:t>
            </a:r>
            <a:endParaRPr lang="it-IT" sz="1400" b="1" dirty="0"/>
          </a:p>
        </p:txBody>
      </p:sp>
    </p:spTree>
    <p:extLst>
      <p:ext uri="{BB962C8B-B14F-4D97-AF65-F5344CB8AC3E}">
        <p14:creationId xmlns:p14="http://schemas.microsoft.com/office/powerpoint/2010/main" val="16366821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F61DB9E9-CDD8-BE4D-B169-6A53C40B33F8}"/>
              </a:ext>
            </a:extLst>
          </p:cNvPr>
          <p:cNvSpPr>
            <a:spLocks noGrp="1"/>
          </p:cNvSpPr>
          <p:nvPr>
            <p:ph type="body" sz="quarter" idx="11"/>
          </p:nvPr>
        </p:nvSpPr>
        <p:spPr>
          <a:xfrm>
            <a:off x="750938" y="372655"/>
            <a:ext cx="11300157" cy="561200"/>
          </a:xfrm>
        </p:spPr>
        <p:txBody>
          <a:bodyPr/>
          <a:lstStyle/>
          <a:p>
            <a:pPr>
              <a:lnSpc>
                <a:spcPct val="110000"/>
              </a:lnSpc>
            </a:pPr>
            <a:r>
              <a:rPr lang="en-US" sz="2600" dirty="0" smtClean="0">
                <a:solidFill>
                  <a:srgbClr val="0095CE"/>
                </a:solidFill>
                <a:latin typeface="Arial" panose="020B0604020202020204" pitchFamily="34" charset="0"/>
                <a:ea typeface="+mj-ea"/>
                <a:cs typeface="Arial" panose="020B0604020202020204" pitchFamily="34" charset="0"/>
              </a:rPr>
              <a:t>Assessment </a:t>
            </a:r>
            <a:r>
              <a:rPr lang="en-US" sz="2600" dirty="0" smtClean="0">
                <a:solidFill>
                  <a:srgbClr val="0095CE"/>
                </a:solidFill>
                <a:latin typeface="Arial" panose="020B0604020202020204" pitchFamily="34" charset="0"/>
                <a:ea typeface="+mj-ea"/>
                <a:cs typeface="Arial" panose="020B0604020202020204" pitchFamily="34" charset="0"/>
              </a:rPr>
              <a:t>criteria – </a:t>
            </a:r>
            <a:r>
              <a:rPr lang="en-US" sz="2400" dirty="0" smtClean="0">
                <a:solidFill>
                  <a:srgbClr val="0095CE"/>
                </a:solidFill>
                <a:latin typeface="Arial" panose="020B0604020202020204" pitchFamily="34" charset="0"/>
                <a:ea typeface="+mj-ea"/>
                <a:cs typeface="Arial" panose="020B0604020202020204" pitchFamily="34" charset="0"/>
              </a:rPr>
              <a:t>Methodologies and Tools</a:t>
            </a:r>
            <a:endParaRPr lang="it-IT" sz="2400" dirty="0">
              <a:solidFill>
                <a:srgbClr val="0095CE"/>
              </a:solidFill>
              <a:latin typeface="Arial" panose="020B0604020202020204" pitchFamily="34" charset="0"/>
              <a:ea typeface="+mj-ea"/>
              <a:cs typeface="Arial" panose="020B0604020202020204" pitchFamily="34" charset="0"/>
            </a:endParaRPr>
          </a:p>
        </p:txBody>
      </p:sp>
      <p:graphicFrame>
        <p:nvGraphicFramePr>
          <p:cNvPr id="5" name="Table 4">
            <a:extLst>
              <a:ext uri="{FF2B5EF4-FFF2-40B4-BE49-F238E27FC236}">
                <a16:creationId xmlns:a16="http://schemas.microsoft.com/office/drawing/2014/main" id="{1A5EA3D4-E868-5F40-89CB-AE3BBFCDC741}"/>
              </a:ext>
            </a:extLst>
          </p:cNvPr>
          <p:cNvGraphicFramePr>
            <a:graphicFrameLocks/>
          </p:cNvGraphicFramePr>
          <p:nvPr>
            <p:extLst>
              <p:ext uri="{D42A27DB-BD31-4B8C-83A1-F6EECF244321}">
                <p14:modId xmlns:p14="http://schemas.microsoft.com/office/powerpoint/2010/main" val="3376915229"/>
              </p:ext>
            </p:extLst>
          </p:nvPr>
        </p:nvGraphicFramePr>
        <p:xfrm>
          <a:off x="650240" y="1194843"/>
          <a:ext cx="11246217" cy="4856941"/>
        </p:xfrm>
        <a:graphic>
          <a:graphicData uri="http://schemas.openxmlformats.org/drawingml/2006/table">
            <a:tbl>
              <a:tblPr firstRow="1" bandRow="1"/>
              <a:tblGrid>
                <a:gridCol w="3608754">
                  <a:extLst>
                    <a:ext uri="{9D8B030D-6E8A-4147-A177-3AD203B41FA5}">
                      <a16:colId xmlns:a16="http://schemas.microsoft.com/office/drawing/2014/main" val="1689419675"/>
                    </a:ext>
                  </a:extLst>
                </a:gridCol>
                <a:gridCol w="2881838">
                  <a:extLst>
                    <a:ext uri="{9D8B030D-6E8A-4147-A177-3AD203B41FA5}">
                      <a16:colId xmlns:a16="http://schemas.microsoft.com/office/drawing/2014/main" val="1570513261"/>
                    </a:ext>
                  </a:extLst>
                </a:gridCol>
                <a:gridCol w="4755625">
                  <a:extLst>
                    <a:ext uri="{9D8B030D-6E8A-4147-A177-3AD203B41FA5}">
                      <a16:colId xmlns:a16="http://schemas.microsoft.com/office/drawing/2014/main" val="1051967685"/>
                    </a:ext>
                  </a:extLst>
                </a:gridCol>
              </a:tblGrid>
              <a:tr h="340951">
                <a:tc>
                  <a:txBody>
                    <a:bodyPr/>
                    <a:lstStyle>
                      <a:lvl1pPr marL="0" algn="l" defTabSz="914400" rtl="0" eaLnBrk="1" latinLnBrk="0" hangingPunct="1">
                        <a:defRPr sz="1800" b="1" kern="1200">
                          <a:solidFill>
                            <a:schemeClr val="lt1"/>
                          </a:solidFill>
                          <a:latin typeface="Franklin Gothic Book" panose="020B0503020102020204"/>
                        </a:defRPr>
                      </a:lvl1pPr>
                      <a:lvl2pPr marL="457200" algn="l" defTabSz="914400" rtl="0" eaLnBrk="1" latinLnBrk="0" hangingPunct="1">
                        <a:defRPr sz="1800" b="1" kern="1200">
                          <a:solidFill>
                            <a:schemeClr val="lt1"/>
                          </a:solidFill>
                          <a:latin typeface="Franklin Gothic Book" panose="020B0503020102020204"/>
                        </a:defRPr>
                      </a:lvl2pPr>
                      <a:lvl3pPr marL="914400" algn="l" defTabSz="914400" rtl="0" eaLnBrk="1" latinLnBrk="0" hangingPunct="1">
                        <a:defRPr sz="1800" b="1" kern="1200">
                          <a:solidFill>
                            <a:schemeClr val="lt1"/>
                          </a:solidFill>
                          <a:latin typeface="Franklin Gothic Book" panose="020B0503020102020204"/>
                        </a:defRPr>
                      </a:lvl3pPr>
                      <a:lvl4pPr marL="1371600" algn="l" defTabSz="914400" rtl="0" eaLnBrk="1" latinLnBrk="0" hangingPunct="1">
                        <a:defRPr sz="1800" b="1" kern="1200">
                          <a:solidFill>
                            <a:schemeClr val="lt1"/>
                          </a:solidFill>
                          <a:latin typeface="Franklin Gothic Book" panose="020B0503020102020204"/>
                        </a:defRPr>
                      </a:lvl4pPr>
                      <a:lvl5pPr marL="1828800" algn="l" defTabSz="914400" rtl="0" eaLnBrk="1" latinLnBrk="0" hangingPunct="1">
                        <a:defRPr sz="1800" b="1" kern="1200">
                          <a:solidFill>
                            <a:schemeClr val="lt1"/>
                          </a:solidFill>
                          <a:latin typeface="Franklin Gothic Book" panose="020B0503020102020204"/>
                        </a:defRPr>
                      </a:lvl5pPr>
                      <a:lvl6pPr marL="2286000" algn="l" defTabSz="914400" rtl="0" eaLnBrk="1" latinLnBrk="0" hangingPunct="1">
                        <a:defRPr sz="1800" b="1" kern="1200">
                          <a:solidFill>
                            <a:schemeClr val="lt1"/>
                          </a:solidFill>
                          <a:latin typeface="Franklin Gothic Book" panose="020B0503020102020204"/>
                        </a:defRPr>
                      </a:lvl6pPr>
                      <a:lvl7pPr marL="2743200" algn="l" defTabSz="914400" rtl="0" eaLnBrk="1" latinLnBrk="0" hangingPunct="1">
                        <a:defRPr sz="1800" b="1" kern="1200">
                          <a:solidFill>
                            <a:schemeClr val="lt1"/>
                          </a:solidFill>
                          <a:latin typeface="Franklin Gothic Book" panose="020B0503020102020204"/>
                        </a:defRPr>
                      </a:lvl7pPr>
                      <a:lvl8pPr marL="3200400" algn="l" defTabSz="914400" rtl="0" eaLnBrk="1" latinLnBrk="0" hangingPunct="1">
                        <a:defRPr sz="1800" b="1" kern="1200">
                          <a:solidFill>
                            <a:schemeClr val="lt1"/>
                          </a:solidFill>
                          <a:latin typeface="Franklin Gothic Book" panose="020B0503020102020204"/>
                        </a:defRPr>
                      </a:lvl8pPr>
                      <a:lvl9pPr marL="3657600" algn="l" defTabSz="914400" rtl="0" eaLnBrk="1" latinLnBrk="0" hangingPunct="1">
                        <a:defRPr sz="1800" b="1" kern="1200">
                          <a:solidFill>
                            <a:schemeClr val="lt1"/>
                          </a:solidFill>
                          <a:latin typeface="Franklin Gothic Book" panose="020B0503020102020204"/>
                        </a:defRPr>
                      </a:lvl9pPr>
                    </a:lstStyle>
                    <a:p>
                      <a:r>
                        <a:rPr lang="en-US" sz="1500" dirty="0" smtClean="0">
                          <a:solidFill>
                            <a:schemeClr val="bg1"/>
                          </a:solidFill>
                        </a:rPr>
                        <a:t>Scope of assessment</a:t>
                      </a:r>
                      <a:endParaRPr lang="en-US" sz="1500"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9A1AB"/>
                    </a:solidFill>
                  </a:tcPr>
                </a:tc>
                <a:tc>
                  <a:txBody>
                    <a:bodyPr/>
                    <a:lstStyle>
                      <a:lvl1pPr marL="0" algn="l" defTabSz="914400" rtl="0" eaLnBrk="1" latinLnBrk="0" hangingPunct="1">
                        <a:defRPr sz="1800" b="1" kern="1200">
                          <a:solidFill>
                            <a:schemeClr val="lt1"/>
                          </a:solidFill>
                          <a:latin typeface="Franklin Gothic Book" panose="020B0503020102020204"/>
                        </a:defRPr>
                      </a:lvl1pPr>
                      <a:lvl2pPr marL="457200" algn="l" defTabSz="914400" rtl="0" eaLnBrk="1" latinLnBrk="0" hangingPunct="1">
                        <a:defRPr sz="1800" b="1" kern="1200">
                          <a:solidFill>
                            <a:schemeClr val="lt1"/>
                          </a:solidFill>
                          <a:latin typeface="Franklin Gothic Book" panose="020B0503020102020204"/>
                        </a:defRPr>
                      </a:lvl2pPr>
                      <a:lvl3pPr marL="914400" algn="l" defTabSz="914400" rtl="0" eaLnBrk="1" latinLnBrk="0" hangingPunct="1">
                        <a:defRPr sz="1800" b="1" kern="1200">
                          <a:solidFill>
                            <a:schemeClr val="lt1"/>
                          </a:solidFill>
                          <a:latin typeface="Franklin Gothic Book" panose="020B0503020102020204"/>
                        </a:defRPr>
                      </a:lvl3pPr>
                      <a:lvl4pPr marL="1371600" algn="l" defTabSz="914400" rtl="0" eaLnBrk="1" latinLnBrk="0" hangingPunct="1">
                        <a:defRPr sz="1800" b="1" kern="1200">
                          <a:solidFill>
                            <a:schemeClr val="lt1"/>
                          </a:solidFill>
                          <a:latin typeface="Franklin Gothic Book" panose="020B0503020102020204"/>
                        </a:defRPr>
                      </a:lvl4pPr>
                      <a:lvl5pPr marL="1828800" algn="l" defTabSz="914400" rtl="0" eaLnBrk="1" latinLnBrk="0" hangingPunct="1">
                        <a:defRPr sz="1800" b="1" kern="1200">
                          <a:solidFill>
                            <a:schemeClr val="lt1"/>
                          </a:solidFill>
                          <a:latin typeface="Franklin Gothic Book" panose="020B0503020102020204"/>
                        </a:defRPr>
                      </a:lvl5pPr>
                      <a:lvl6pPr marL="2286000" algn="l" defTabSz="914400" rtl="0" eaLnBrk="1" latinLnBrk="0" hangingPunct="1">
                        <a:defRPr sz="1800" b="1" kern="1200">
                          <a:solidFill>
                            <a:schemeClr val="lt1"/>
                          </a:solidFill>
                          <a:latin typeface="Franklin Gothic Book" panose="020B0503020102020204"/>
                        </a:defRPr>
                      </a:lvl6pPr>
                      <a:lvl7pPr marL="2743200" algn="l" defTabSz="914400" rtl="0" eaLnBrk="1" latinLnBrk="0" hangingPunct="1">
                        <a:defRPr sz="1800" b="1" kern="1200">
                          <a:solidFill>
                            <a:schemeClr val="lt1"/>
                          </a:solidFill>
                          <a:latin typeface="Franklin Gothic Book" panose="020B0503020102020204"/>
                        </a:defRPr>
                      </a:lvl7pPr>
                      <a:lvl8pPr marL="3200400" algn="l" defTabSz="914400" rtl="0" eaLnBrk="1" latinLnBrk="0" hangingPunct="1">
                        <a:defRPr sz="1800" b="1" kern="1200">
                          <a:solidFill>
                            <a:schemeClr val="lt1"/>
                          </a:solidFill>
                          <a:latin typeface="Franklin Gothic Book" panose="020B0503020102020204"/>
                        </a:defRPr>
                      </a:lvl8pPr>
                      <a:lvl9pPr marL="3657600" algn="l" defTabSz="914400" rtl="0" eaLnBrk="1" latinLnBrk="0" hangingPunct="1">
                        <a:defRPr sz="1800" b="1" kern="1200">
                          <a:solidFill>
                            <a:schemeClr val="lt1"/>
                          </a:solidFill>
                          <a:latin typeface="Franklin Gothic Book" panose="020B0503020102020204"/>
                        </a:defRPr>
                      </a:lvl9pPr>
                    </a:lstStyle>
                    <a:p>
                      <a:r>
                        <a:rPr lang="en-US" sz="1500" dirty="0">
                          <a:solidFill>
                            <a:schemeClr val="bg1"/>
                          </a:solidFill>
                        </a:rPr>
                        <a:t>Assessment criteria</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9A1AB"/>
                    </a:solidFill>
                  </a:tcPr>
                </a:tc>
                <a:tc>
                  <a:txBody>
                    <a:bodyPr/>
                    <a:lstStyle>
                      <a:lvl1pPr marL="0" algn="l" defTabSz="914400" rtl="0" eaLnBrk="1" latinLnBrk="0" hangingPunct="1">
                        <a:defRPr sz="1800" b="1" kern="1200">
                          <a:solidFill>
                            <a:schemeClr val="lt1"/>
                          </a:solidFill>
                          <a:latin typeface="Franklin Gothic Book" panose="020B0503020102020204"/>
                        </a:defRPr>
                      </a:lvl1pPr>
                      <a:lvl2pPr marL="457200" algn="l" defTabSz="914400" rtl="0" eaLnBrk="1" latinLnBrk="0" hangingPunct="1">
                        <a:defRPr sz="1800" b="1" kern="1200">
                          <a:solidFill>
                            <a:schemeClr val="lt1"/>
                          </a:solidFill>
                          <a:latin typeface="Franklin Gothic Book" panose="020B0503020102020204"/>
                        </a:defRPr>
                      </a:lvl2pPr>
                      <a:lvl3pPr marL="914400" algn="l" defTabSz="914400" rtl="0" eaLnBrk="1" latinLnBrk="0" hangingPunct="1">
                        <a:defRPr sz="1800" b="1" kern="1200">
                          <a:solidFill>
                            <a:schemeClr val="lt1"/>
                          </a:solidFill>
                          <a:latin typeface="Franklin Gothic Book" panose="020B0503020102020204"/>
                        </a:defRPr>
                      </a:lvl3pPr>
                      <a:lvl4pPr marL="1371600" algn="l" defTabSz="914400" rtl="0" eaLnBrk="1" latinLnBrk="0" hangingPunct="1">
                        <a:defRPr sz="1800" b="1" kern="1200">
                          <a:solidFill>
                            <a:schemeClr val="lt1"/>
                          </a:solidFill>
                          <a:latin typeface="Franklin Gothic Book" panose="020B0503020102020204"/>
                        </a:defRPr>
                      </a:lvl4pPr>
                      <a:lvl5pPr marL="1828800" algn="l" defTabSz="914400" rtl="0" eaLnBrk="1" latinLnBrk="0" hangingPunct="1">
                        <a:defRPr sz="1800" b="1" kern="1200">
                          <a:solidFill>
                            <a:schemeClr val="lt1"/>
                          </a:solidFill>
                          <a:latin typeface="Franklin Gothic Book" panose="020B0503020102020204"/>
                        </a:defRPr>
                      </a:lvl5pPr>
                      <a:lvl6pPr marL="2286000" algn="l" defTabSz="914400" rtl="0" eaLnBrk="1" latinLnBrk="0" hangingPunct="1">
                        <a:defRPr sz="1800" b="1" kern="1200">
                          <a:solidFill>
                            <a:schemeClr val="lt1"/>
                          </a:solidFill>
                          <a:latin typeface="Franklin Gothic Book" panose="020B0503020102020204"/>
                        </a:defRPr>
                      </a:lvl6pPr>
                      <a:lvl7pPr marL="2743200" algn="l" defTabSz="914400" rtl="0" eaLnBrk="1" latinLnBrk="0" hangingPunct="1">
                        <a:defRPr sz="1800" b="1" kern="1200">
                          <a:solidFill>
                            <a:schemeClr val="lt1"/>
                          </a:solidFill>
                          <a:latin typeface="Franklin Gothic Book" panose="020B0503020102020204"/>
                        </a:defRPr>
                      </a:lvl7pPr>
                      <a:lvl8pPr marL="3200400" algn="l" defTabSz="914400" rtl="0" eaLnBrk="1" latinLnBrk="0" hangingPunct="1">
                        <a:defRPr sz="1800" b="1" kern="1200">
                          <a:solidFill>
                            <a:schemeClr val="lt1"/>
                          </a:solidFill>
                          <a:latin typeface="Franklin Gothic Book" panose="020B0503020102020204"/>
                        </a:defRPr>
                      </a:lvl8pPr>
                      <a:lvl9pPr marL="3657600" algn="l" defTabSz="914400" rtl="0" eaLnBrk="1" latinLnBrk="0" hangingPunct="1">
                        <a:defRPr sz="1800" b="1" kern="1200">
                          <a:solidFill>
                            <a:schemeClr val="lt1"/>
                          </a:solidFill>
                          <a:latin typeface="Franklin Gothic Book" panose="020B0503020102020204"/>
                        </a:defRPr>
                      </a:lvl9pPr>
                    </a:lstStyle>
                    <a:p>
                      <a:r>
                        <a:rPr lang="en-US" sz="1500" dirty="0">
                          <a:solidFill>
                            <a:schemeClr val="bg1"/>
                          </a:solidFill>
                        </a:rPr>
                        <a:t>Relevant tools/methods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9A1AB"/>
                    </a:solidFill>
                  </a:tcPr>
                </a:tc>
                <a:extLst>
                  <a:ext uri="{0D108BD9-81ED-4DB2-BD59-A6C34878D82A}">
                    <a16:rowId xmlns:a16="http://schemas.microsoft.com/office/drawing/2014/main" val="1422952840"/>
                  </a:ext>
                </a:extLst>
              </a:tr>
              <a:tr h="1113238">
                <a:tc rowSpan="2">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r>
                        <a:rPr lang="en-US" sz="1400" dirty="0" smtClean="0">
                          <a:solidFill>
                            <a:srgbClr val="000000"/>
                          </a:solidFill>
                        </a:rPr>
                        <a:t>What </a:t>
                      </a:r>
                      <a:r>
                        <a:rPr lang="en-US" sz="1400" dirty="0">
                          <a:solidFill>
                            <a:srgbClr val="000000"/>
                          </a:solidFill>
                        </a:rPr>
                        <a:t>is the state of natural resources and agriculture in the assessment area?</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A1AB">
                        <a:tint val="4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r>
                        <a:rPr lang="en-US" sz="1400" dirty="0" smtClean="0">
                          <a:solidFill>
                            <a:srgbClr val="000000"/>
                          </a:solidFill>
                        </a:rPr>
                        <a:t>Natural resources / Environment Resilience Assessment</a:t>
                      </a:r>
                      <a:endParaRPr lang="en-US" sz="1400" dirty="0">
                        <a:solidFill>
                          <a:srgbClr val="000000"/>
                        </a:solidFill>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A1AB">
                        <a:tint val="4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rgbClr val="000000"/>
                          </a:solidFill>
                          <a:effectLst/>
                          <a:latin typeface="+mn-lt"/>
                          <a:ea typeface="+mn-ea"/>
                          <a:cs typeface="+mn-cs"/>
                        </a:rPr>
                        <a:t>FAO. Global Livestock Environmental Assessment Model (</a:t>
                      </a:r>
                      <a:r>
                        <a:rPr lang="en-GB" sz="1400" u="sng" kern="1200" dirty="0">
                          <a:solidFill>
                            <a:srgbClr val="000000"/>
                          </a:solidFill>
                          <a:effectLst/>
                          <a:latin typeface="+mn-lt"/>
                          <a:ea typeface="+mn-ea"/>
                          <a:cs typeface="+mn-cs"/>
                          <a:hlinkClick r:id="rId3"/>
                        </a:rPr>
                        <a:t>GLEAM</a:t>
                      </a:r>
                      <a:r>
                        <a:rPr lang="en-GB" sz="1400" kern="1200" dirty="0">
                          <a:solidFill>
                            <a:srgbClr val="000000"/>
                          </a:solidFill>
                          <a:effectLst/>
                          <a:latin typeface="+mn-lt"/>
                          <a:ea typeface="+mn-ea"/>
                          <a:cs typeface="+mn-cs"/>
                        </a:rPr>
                        <a:t>)</a:t>
                      </a:r>
                      <a:r>
                        <a:rPr lang="en-US" sz="1400" dirty="0">
                          <a:solidFill>
                            <a:srgbClr val="000000"/>
                          </a:solidFill>
                          <a:effectLst/>
                        </a:rPr>
                        <a:t> </a:t>
                      </a:r>
                      <a:endParaRPr lang="en-US" sz="1400" dirty="0" smtClean="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effectLst/>
                        </a:rPr>
                        <a:t>Resilience Alliance.</a:t>
                      </a:r>
                      <a:r>
                        <a:rPr lang="en-US" sz="1400" baseline="0" dirty="0" smtClean="0">
                          <a:solidFill>
                            <a:srgbClr val="000000"/>
                          </a:solidFill>
                          <a:effectLst/>
                        </a:rPr>
                        <a:t> </a:t>
                      </a:r>
                      <a:r>
                        <a:rPr lang="en-US" sz="1400" dirty="0" smtClean="0">
                          <a:solidFill>
                            <a:srgbClr val="000000"/>
                          </a:solidFill>
                        </a:rPr>
                        <a:t>Assessing Resilience in Social-Ecological Systems  </a:t>
                      </a:r>
                      <a:r>
                        <a:rPr lang="en-US" sz="1400" dirty="0" smtClean="0">
                          <a:solidFill>
                            <a:srgbClr val="000000"/>
                          </a:solidFill>
                          <a:hlinkClick r:id="rId4"/>
                        </a:rPr>
                        <a:t>here</a:t>
                      </a:r>
                      <a:r>
                        <a:rPr lang="en-US" sz="1400" dirty="0" smtClean="0">
                          <a:solidFill>
                            <a:srgbClr val="000000"/>
                          </a:solidFill>
                        </a:rPr>
                        <a:t> </a:t>
                      </a:r>
                      <a:endParaRPr lang="en-US" sz="1400" dirty="0">
                        <a:solidFill>
                          <a:srgbClr val="000000"/>
                        </a:solidFill>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A1AB">
                        <a:tint val="40000"/>
                      </a:srgbClr>
                    </a:solidFill>
                  </a:tcPr>
                </a:tc>
                <a:extLst>
                  <a:ext uri="{0D108BD9-81ED-4DB2-BD59-A6C34878D82A}">
                    <a16:rowId xmlns:a16="http://schemas.microsoft.com/office/drawing/2014/main" val="3620258001"/>
                  </a:ext>
                </a:extLst>
              </a:tr>
              <a:tr h="340951">
                <a:tc vMerge="1">
                  <a:txBody>
                    <a:bodyPr/>
                    <a:lstStyle/>
                    <a:p>
                      <a:endParaRPr lang="en-US" dirty="0"/>
                    </a:p>
                  </a:txBody>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r>
                        <a:rPr lang="en-US" sz="1400" dirty="0" smtClean="0">
                          <a:solidFill>
                            <a:srgbClr val="000000"/>
                          </a:solidFill>
                        </a:rPr>
                        <a:t>Land use change analysis</a:t>
                      </a:r>
                      <a:endParaRPr lang="en-US" sz="1400" dirty="0">
                        <a:solidFill>
                          <a:srgbClr val="000000"/>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A1AB">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r>
                        <a:rPr lang="en-GB" sz="1400" kern="1200" dirty="0">
                          <a:solidFill>
                            <a:srgbClr val="000000"/>
                          </a:solidFill>
                          <a:effectLst/>
                          <a:latin typeface="+mn-lt"/>
                          <a:ea typeface="+mn-ea"/>
                          <a:cs typeface="+mn-cs"/>
                        </a:rPr>
                        <a:t>Open </a:t>
                      </a:r>
                      <a:r>
                        <a:rPr lang="en-GB" sz="1400" kern="1200" dirty="0" err="1">
                          <a:solidFill>
                            <a:srgbClr val="000000"/>
                          </a:solidFill>
                          <a:effectLst/>
                          <a:latin typeface="+mn-lt"/>
                          <a:ea typeface="+mn-ea"/>
                          <a:cs typeface="+mn-cs"/>
                        </a:rPr>
                        <a:t>Foris</a:t>
                      </a:r>
                      <a:r>
                        <a:rPr lang="en-GB" sz="1400" kern="1200" dirty="0">
                          <a:solidFill>
                            <a:srgbClr val="000000"/>
                          </a:solidFill>
                          <a:effectLst/>
                          <a:latin typeface="+mn-lt"/>
                          <a:ea typeface="+mn-ea"/>
                          <a:cs typeface="+mn-cs"/>
                        </a:rPr>
                        <a:t>/Earth </a:t>
                      </a:r>
                      <a:r>
                        <a:rPr lang="en-GB" sz="1400" u="sng" kern="1200" dirty="0">
                          <a:solidFill>
                            <a:srgbClr val="000000"/>
                          </a:solidFill>
                          <a:effectLst/>
                          <a:latin typeface="+mn-lt"/>
                          <a:ea typeface="+mn-ea"/>
                          <a:cs typeface="+mn-cs"/>
                          <a:hlinkClick r:id="rId5"/>
                        </a:rPr>
                        <a:t>Map</a:t>
                      </a:r>
                      <a:r>
                        <a:rPr lang="en-GB" sz="1400" kern="1200" dirty="0">
                          <a:solidFill>
                            <a:srgbClr val="000000"/>
                          </a:solidFill>
                          <a:effectLst/>
                          <a:latin typeface="+mn-lt"/>
                          <a:ea typeface="+mn-ea"/>
                          <a:cs typeface="+mn-cs"/>
                        </a:rPr>
                        <a:t>/ </a:t>
                      </a:r>
                      <a:r>
                        <a:rPr lang="en-GB" sz="1400" u="sng" kern="1200" dirty="0">
                          <a:solidFill>
                            <a:srgbClr val="000000"/>
                          </a:solidFill>
                          <a:effectLst/>
                          <a:latin typeface="+mn-lt"/>
                          <a:ea typeface="+mn-ea"/>
                          <a:cs typeface="+mn-cs"/>
                          <a:hlinkClick r:id="rId6"/>
                        </a:rPr>
                        <a:t>Collect Earth</a:t>
                      </a:r>
                      <a:r>
                        <a:rPr lang="en-GB" sz="1400" u="sng" kern="1200" dirty="0">
                          <a:solidFill>
                            <a:srgbClr val="000000"/>
                          </a:solidFill>
                          <a:effectLst/>
                          <a:latin typeface="+mn-lt"/>
                          <a:ea typeface="+mn-ea"/>
                          <a:cs typeface="+mn-cs"/>
                        </a:rPr>
                        <a:t>/SEPAL</a:t>
                      </a:r>
                      <a:r>
                        <a:rPr lang="en-US" sz="1400" dirty="0">
                          <a:solidFill>
                            <a:srgbClr val="000000"/>
                          </a:solidFill>
                          <a:effectLst/>
                        </a:rPr>
                        <a:t> </a:t>
                      </a:r>
                      <a:endParaRPr lang="en-US" sz="1400" dirty="0">
                        <a:solidFill>
                          <a:srgbClr val="000000"/>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A1AB">
                        <a:tint val="20000"/>
                      </a:srgbClr>
                    </a:solidFill>
                  </a:tcPr>
                </a:tc>
                <a:extLst>
                  <a:ext uri="{0D108BD9-81ED-4DB2-BD59-A6C34878D82A}">
                    <a16:rowId xmlns:a16="http://schemas.microsoft.com/office/drawing/2014/main" val="2401469014"/>
                  </a:ext>
                </a:extLst>
              </a:tr>
              <a:tr h="1522577">
                <a:tc rowSpan="3">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rPr>
                        <a:t>How </a:t>
                      </a:r>
                      <a:r>
                        <a:rPr lang="en-US" sz="1400" dirty="0">
                          <a:solidFill>
                            <a:srgbClr val="000000"/>
                          </a:solidFill>
                        </a:rPr>
                        <a:t>sustainable and climate-resilient are </a:t>
                      </a:r>
                      <a:r>
                        <a:rPr lang="en-US" sz="1400" b="1" dirty="0">
                          <a:solidFill>
                            <a:srgbClr val="000000"/>
                          </a:solidFill>
                        </a:rPr>
                        <a:t>current </a:t>
                      </a:r>
                      <a:r>
                        <a:rPr lang="en-US" sz="1400" b="1" dirty="0" smtClean="0">
                          <a:solidFill>
                            <a:srgbClr val="000000"/>
                          </a:solidFill>
                        </a:rPr>
                        <a:t>practices</a:t>
                      </a:r>
                      <a:r>
                        <a:rPr lang="en-US" sz="1400" b="0" baseline="0" dirty="0" smtClean="0">
                          <a:solidFill>
                            <a:srgbClr val="000000"/>
                          </a:solidFill>
                        </a:rPr>
                        <a:t> </a:t>
                      </a:r>
                      <a:r>
                        <a:rPr lang="en-US" sz="1400" dirty="0" smtClean="0">
                          <a:solidFill>
                            <a:srgbClr val="000000"/>
                          </a:solidFill>
                        </a:rPr>
                        <a:t>and livelihoods?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rPr>
                        <a:t>What are the </a:t>
                      </a:r>
                      <a:r>
                        <a:rPr lang="en-US" sz="1400" b="1" dirty="0" smtClean="0">
                          <a:solidFill>
                            <a:srgbClr val="000000"/>
                          </a:solidFill>
                        </a:rPr>
                        <a:t>major climate impacts, vulnerabilities and risks</a:t>
                      </a:r>
                      <a:r>
                        <a:rPr lang="en-US" sz="1400" dirty="0" smtClean="0">
                          <a:solidFill>
                            <a:srgbClr val="00000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rPr>
                        <a:t>Which </a:t>
                      </a:r>
                      <a:r>
                        <a:rPr lang="en-US" sz="1400" b="1" dirty="0">
                          <a:solidFill>
                            <a:srgbClr val="000000"/>
                          </a:solidFill>
                        </a:rPr>
                        <a:t>adaptation and mitigation opportunities </a:t>
                      </a:r>
                      <a:r>
                        <a:rPr lang="en-US" sz="1400" dirty="0">
                          <a:solidFill>
                            <a:srgbClr val="000000"/>
                          </a:solidFill>
                        </a:rPr>
                        <a:t>exist and where?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0000"/>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A1AB">
                        <a:tint val="4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r>
                        <a:rPr lang="en-US" sz="1400" dirty="0">
                          <a:solidFill>
                            <a:srgbClr val="000000"/>
                          </a:solidFill>
                        </a:rPr>
                        <a:t>Climate risk and </a:t>
                      </a:r>
                      <a:r>
                        <a:rPr lang="en-US" sz="1400" dirty="0" smtClean="0">
                          <a:solidFill>
                            <a:srgbClr val="000000"/>
                          </a:solidFill>
                        </a:rPr>
                        <a:t>vulnerability Assessment</a:t>
                      </a:r>
                      <a:endParaRPr lang="en-US" sz="1400" dirty="0">
                        <a:solidFill>
                          <a:srgbClr val="000000"/>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A1AB">
                        <a:tint val="4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r>
                        <a:rPr lang="en-US" sz="1400" kern="1200" dirty="0">
                          <a:solidFill>
                            <a:srgbClr val="000000"/>
                          </a:solidFill>
                          <a:effectLst/>
                          <a:latin typeface="+mn-lt"/>
                          <a:ea typeface="+mn-ea"/>
                          <a:cs typeface="+mn-cs"/>
                        </a:rPr>
                        <a:t>FAO. Modeling System for Agricultural Impacts of Climate Change (</a:t>
                      </a:r>
                      <a:r>
                        <a:rPr lang="en-US" sz="1400" u="sng" kern="1200" dirty="0">
                          <a:solidFill>
                            <a:srgbClr val="000000"/>
                          </a:solidFill>
                          <a:effectLst/>
                          <a:latin typeface="+mn-lt"/>
                          <a:ea typeface="+mn-ea"/>
                          <a:cs typeface="+mn-cs"/>
                          <a:hlinkClick r:id="rId7"/>
                        </a:rPr>
                        <a:t>MOSAICC</a:t>
                      </a:r>
                      <a:r>
                        <a:rPr lang="en-US" sz="1400" kern="1200" dirty="0">
                          <a:solidFill>
                            <a:srgbClr val="000000"/>
                          </a:solidFill>
                          <a:effectLst/>
                          <a:latin typeface="+mn-lt"/>
                          <a:ea typeface="+mn-ea"/>
                          <a:cs typeface="+mn-cs"/>
                        </a:rPr>
                        <a:t>)</a:t>
                      </a:r>
                      <a:r>
                        <a:rPr lang="en-US" sz="1400" dirty="0">
                          <a:solidFill>
                            <a:srgbClr val="000000"/>
                          </a:solidFill>
                          <a:effectLst/>
                        </a:rPr>
                        <a:t>  </a:t>
                      </a:r>
                    </a:p>
                    <a:p>
                      <a:endParaRPr lang="en-US" sz="1400" dirty="0">
                        <a:solidFill>
                          <a:srgbClr val="000000"/>
                        </a:solidFill>
                        <a:effectLst/>
                      </a:endParaRPr>
                    </a:p>
                    <a:p>
                      <a:r>
                        <a:rPr lang="en-GB" sz="1400" kern="1200" dirty="0">
                          <a:solidFill>
                            <a:srgbClr val="000000"/>
                          </a:solidFill>
                          <a:effectLst/>
                          <a:latin typeface="+mn-lt"/>
                          <a:ea typeface="+mn-ea"/>
                          <a:cs typeface="+mn-cs"/>
                        </a:rPr>
                        <a:t>FAO. Self-evaluation and Holistic Assessment of climate Resilience of farmers and Pastoralists (</a:t>
                      </a:r>
                      <a:r>
                        <a:rPr lang="en-GB" sz="1400" u="sng" kern="1200" dirty="0">
                          <a:solidFill>
                            <a:srgbClr val="000000"/>
                          </a:solidFill>
                          <a:effectLst/>
                          <a:latin typeface="+mn-lt"/>
                          <a:ea typeface="+mn-ea"/>
                          <a:cs typeface="+mn-cs"/>
                          <a:hlinkClick r:id="rId8"/>
                        </a:rPr>
                        <a:t>SHARP</a:t>
                      </a:r>
                      <a:r>
                        <a:rPr lang="en-GB" sz="1400" kern="1200" dirty="0">
                          <a:solidFill>
                            <a:srgbClr val="000000"/>
                          </a:solidFill>
                          <a:effectLst/>
                          <a:latin typeface="+mn-lt"/>
                          <a:ea typeface="+mn-ea"/>
                          <a:cs typeface="+mn-cs"/>
                        </a:rPr>
                        <a:t>+) tool</a:t>
                      </a:r>
                      <a:r>
                        <a:rPr lang="en-US" sz="1400" dirty="0">
                          <a:solidFill>
                            <a:srgbClr val="000000"/>
                          </a:solidFill>
                          <a:effectLst/>
                        </a:rPr>
                        <a:t> </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A1AB">
                        <a:tint val="40000"/>
                      </a:srgbClr>
                    </a:solidFill>
                  </a:tcPr>
                </a:tc>
                <a:extLst>
                  <a:ext uri="{0D108BD9-81ED-4DB2-BD59-A6C34878D82A}">
                    <a16:rowId xmlns:a16="http://schemas.microsoft.com/office/drawing/2014/main" val="2499775649"/>
                  </a:ext>
                </a:extLst>
              </a:tr>
              <a:tr h="340951">
                <a:tc vMerge="1">
                  <a:txBody>
                    <a:bodyPr/>
                    <a:lstStyle/>
                    <a:p>
                      <a:endParaRPr lang="en-US" dirty="0"/>
                    </a:p>
                  </a:txBody>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r>
                        <a:rPr lang="en-US" sz="1400" dirty="0" smtClean="0">
                          <a:solidFill>
                            <a:srgbClr val="000000"/>
                          </a:solidFill>
                        </a:rPr>
                        <a:t>GHG Emissions Assessment</a:t>
                      </a:r>
                      <a:endParaRPr lang="en-US" sz="1400" dirty="0">
                        <a:solidFill>
                          <a:srgbClr val="000000"/>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A1AB">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r>
                        <a:rPr lang="en-GB" sz="1400" kern="1200" dirty="0">
                          <a:solidFill>
                            <a:srgbClr val="000000"/>
                          </a:solidFill>
                          <a:effectLst/>
                          <a:latin typeface="+mn-lt"/>
                          <a:ea typeface="+mn-ea"/>
                          <a:cs typeface="+mn-cs"/>
                        </a:rPr>
                        <a:t>FAO. EX-Ante Carbon Balance Tool (</a:t>
                      </a:r>
                      <a:r>
                        <a:rPr lang="en-GB" sz="1400" u="sng" kern="1200" dirty="0">
                          <a:solidFill>
                            <a:srgbClr val="000000"/>
                          </a:solidFill>
                          <a:effectLst/>
                          <a:latin typeface="+mn-lt"/>
                          <a:ea typeface="+mn-ea"/>
                          <a:cs typeface="+mn-cs"/>
                          <a:hlinkClick r:id="rId9"/>
                        </a:rPr>
                        <a:t>EXACT</a:t>
                      </a:r>
                      <a:r>
                        <a:rPr lang="en-GB" sz="1400" kern="1200" dirty="0">
                          <a:solidFill>
                            <a:srgbClr val="000000"/>
                          </a:solidFill>
                          <a:effectLst/>
                          <a:latin typeface="+mn-lt"/>
                          <a:ea typeface="+mn-ea"/>
                          <a:cs typeface="+mn-cs"/>
                        </a:rPr>
                        <a:t>)</a:t>
                      </a:r>
                      <a:r>
                        <a:rPr lang="en-US" sz="1400" dirty="0">
                          <a:solidFill>
                            <a:srgbClr val="000000"/>
                          </a:solidFill>
                          <a:effectLst/>
                        </a:rPr>
                        <a:t> </a:t>
                      </a:r>
                      <a:endParaRPr lang="en-US" sz="1400" dirty="0" smtClean="0">
                        <a:solidFill>
                          <a:srgbClr val="000000"/>
                        </a:solidFill>
                        <a:effectLst/>
                      </a:endParaRPr>
                    </a:p>
                    <a:p>
                      <a:r>
                        <a:rPr lang="en-US" sz="1400" kern="1200" dirty="0" err="1" smtClean="0">
                          <a:solidFill>
                            <a:srgbClr val="000000"/>
                          </a:solidFill>
                          <a:effectLst/>
                          <a:latin typeface="+mn-lt"/>
                          <a:ea typeface="+mn-ea"/>
                          <a:cs typeface="+mn-cs"/>
                        </a:rPr>
                        <a:t>Recarbonization</a:t>
                      </a:r>
                      <a:r>
                        <a:rPr lang="en-US" sz="1400" kern="1200" dirty="0" smtClean="0">
                          <a:solidFill>
                            <a:srgbClr val="000000"/>
                          </a:solidFill>
                          <a:effectLst/>
                          <a:latin typeface="+mn-lt"/>
                          <a:ea typeface="+mn-ea"/>
                          <a:cs typeface="+mn-cs"/>
                        </a:rPr>
                        <a:t> of global agricultural soils (</a:t>
                      </a:r>
                      <a:r>
                        <a:rPr lang="en-US" sz="1400" kern="1200" dirty="0" smtClean="0">
                          <a:solidFill>
                            <a:srgbClr val="000000"/>
                          </a:solidFill>
                          <a:effectLst/>
                          <a:latin typeface="+mn-lt"/>
                          <a:ea typeface="+mn-ea"/>
                          <a:cs typeface="+mn-cs"/>
                          <a:hlinkClick r:id="rId10"/>
                        </a:rPr>
                        <a:t>RECOSIL</a:t>
                      </a:r>
                      <a:r>
                        <a:rPr lang="en-US" sz="1400" kern="1200" dirty="0" smtClean="0">
                          <a:solidFill>
                            <a:srgbClr val="000000"/>
                          </a:solidFill>
                          <a:effectLst/>
                          <a:latin typeface="+mn-lt"/>
                          <a:ea typeface="+mn-ea"/>
                          <a:cs typeface="+mn-cs"/>
                        </a:rPr>
                        <a:t>)</a:t>
                      </a:r>
                      <a:endParaRPr lang="en-US" sz="1400" kern="1200" dirty="0">
                        <a:solidFill>
                          <a:srgbClr val="000000"/>
                        </a:solidFill>
                        <a:effectLst/>
                        <a:latin typeface="+mn-lt"/>
                        <a:ea typeface="+mn-ea"/>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A1AB">
                        <a:tint val="20000"/>
                      </a:srgbClr>
                    </a:solidFill>
                  </a:tcPr>
                </a:tc>
                <a:extLst>
                  <a:ext uri="{0D108BD9-81ED-4DB2-BD59-A6C34878D82A}">
                    <a16:rowId xmlns:a16="http://schemas.microsoft.com/office/drawing/2014/main" val="1225702146"/>
                  </a:ext>
                </a:extLst>
              </a:tr>
              <a:tr h="97606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r>
                        <a:rPr lang="en-US" sz="1400" dirty="0" smtClean="0">
                          <a:solidFill>
                            <a:srgbClr val="000000"/>
                          </a:solidFill>
                        </a:rPr>
                        <a:t>Gender Responsiveness</a:t>
                      </a:r>
                      <a:endParaRPr lang="en-US" sz="1400" dirty="0">
                        <a:solidFill>
                          <a:srgbClr val="000000"/>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A1AB">
                        <a:tint val="4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r>
                        <a:rPr lang="en-US" sz="1400" dirty="0" smtClean="0">
                          <a:solidFill>
                            <a:srgbClr val="000000"/>
                          </a:solidFill>
                        </a:rPr>
                        <a:t>CARE</a:t>
                      </a:r>
                      <a:r>
                        <a:rPr lang="en-US" sz="1400" dirty="0">
                          <a:solidFill>
                            <a:srgbClr val="000000"/>
                          </a:solidFill>
                        </a:rPr>
                        <a:t>. Gender and Inclusion Toolbox: Participatory Research in Climate Change and Agriculture</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A1AB">
                        <a:tint val="40000"/>
                      </a:srgbClr>
                    </a:solidFill>
                  </a:tcPr>
                </a:tc>
                <a:extLst>
                  <a:ext uri="{0D108BD9-81ED-4DB2-BD59-A6C34878D82A}">
                    <a16:rowId xmlns:a16="http://schemas.microsoft.com/office/drawing/2014/main" val="2880281500"/>
                  </a:ext>
                </a:extLst>
              </a:tr>
            </a:tbl>
          </a:graphicData>
        </a:graphic>
      </p:graphicFrame>
      <p:pic>
        <p:nvPicPr>
          <p:cNvPr id="4" name="Picture 3"/>
          <p:cNvPicPr>
            <a:picLocks noChangeAspect="1"/>
          </p:cNvPicPr>
          <p:nvPr/>
        </p:nvPicPr>
        <p:blipFill>
          <a:blip r:embed="rId11"/>
          <a:stretch>
            <a:fillRect/>
          </a:stretch>
        </p:blipFill>
        <p:spPr>
          <a:xfrm>
            <a:off x="0" y="6136640"/>
            <a:ext cx="12192000" cy="687463"/>
          </a:xfrm>
          <a:prstGeom prst="rect">
            <a:avLst/>
          </a:prstGeom>
        </p:spPr>
      </p:pic>
    </p:spTree>
    <p:extLst>
      <p:ext uri="{BB962C8B-B14F-4D97-AF65-F5344CB8AC3E}">
        <p14:creationId xmlns:p14="http://schemas.microsoft.com/office/powerpoint/2010/main" val="17513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F61DB9E9-CDD8-BE4D-B169-6A53C40B33F8}"/>
              </a:ext>
            </a:extLst>
          </p:cNvPr>
          <p:cNvSpPr>
            <a:spLocks noGrp="1"/>
          </p:cNvSpPr>
          <p:nvPr>
            <p:ph type="body" sz="quarter" idx="11"/>
          </p:nvPr>
        </p:nvSpPr>
        <p:spPr>
          <a:xfrm>
            <a:off x="690428" y="293007"/>
            <a:ext cx="11300157" cy="389345"/>
          </a:xfrm>
        </p:spPr>
        <p:txBody>
          <a:bodyPr/>
          <a:lstStyle/>
          <a:p>
            <a:pPr>
              <a:lnSpc>
                <a:spcPct val="110000"/>
              </a:lnSpc>
            </a:pPr>
            <a:r>
              <a:rPr lang="en-US" sz="2600" dirty="0" smtClean="0">
                <a:solidFill>
                  <a:srgbClr val="0095CE"/>
                </a:solidFill>
                <a:latin typeface="Arial" panose="020B0604020202020204" pitchFamily="34" charset="0"/>
                <a:ea typeface="+mj-ea"/>
                <a:cs typeface="Arial" panose="020B0604020202020204" pitchFamily="34" charset="0"/>
              </a:rPr>
              <a:t>Methodologies &amp; Tools</a:t>
            </a:r>
            <a:endParaRPr lang="it-IT" sz="2600" dirty="0">
              <a:solidFill>
                <a:srgbClr val="0095CE"/>
              </a:solidFill>
              <a:latin typeface="Arial" panose="020B0604020202020204" pitchFamily="34" charset="0"/>
              <a:ea typeface="+mj-ea"/>
              <a:cs typeface="Arial" panose="020B0604020202020204" pitchFamily="34" charset="0"/>
            </a:endParaRPr>
          </a:p>
        </p:txBody>
      </p:sp>
      <p:graphicFrame>
        <p:nvGraphicFramePr>
          <p:cNvPr id="5" name="Table 4">
            <a:extLst>
              <a:ext uri="{FF2B5EF4-FFF2-40B4-BE49-F238E27FC236}">
                <a16:creationId xmlns:a16="http://schemas.microsoft.com/office/drawing/2014/main" id="{1A5EA3D4-E868-5F40-89CB-AE3BBFCDC741}"/>
              </a:ext>
            </a:extLst>
          </p:cNvPr>
          <p:cNvGraphicFramePr>
            <a:graphicFrameLocks/>
          </p:cNvGraphicFramePr>
          <p:nvPr>
            <p:extLst>
              <p:ext uri="{D42A27DB-BD31-4B8C-83A1-F6EECF244321}">
                <p14:modId xmlns:p14="http://schemas.microsoft.com/office/powerpoint/2010/main" val="2012052367"/>
              </p:ext>
            </p:extLst>
          </p:nvPr>
        </p:nvGraphicFramePr>
        <p:xfrm>
          <a:off x="690428" y="1129919"/>
          <a:ext cx="11421174" cy="4344281"/>
        </p:xfrm>
        <a:graphic>
          <a:graphicData uri="http://schemas.openxmlformats.org/drawingml/2006/table">
            <a:tbl>
              <a:tblPr firstRow="1" bandRow="1"/>
              <a:tblGrid>
                <a:gridCol w="3952240">
                  <a:extLst>
                    <a:ext uri="{9D8B030D-6E8A-4147-A177-3AD203B41FA5}">
                      <a16:colId xmlns:a16="http://schemas.microsoft.com/office/drawing/2014/main" val="1689419675"/>
                    </a:ext>
                  </a:extLst>
                </a:gridCol>
                <a:gridCol w="2580640">
                  <a:extLst>
                    <a:ext uri="{9D8B030D-6E8A-4147-A177-3AD203B41FA5}">
                      <a16:colId xmlns:a16="http://schemas.microsoft.com/office/drawing/2014/main" val="1570513261"/>
                    </a:ext>
                  </a:extLst>
                </a:gridCol>
                <a:gridCol w="4888294">
                  <a:extLst>
                    <a:ext uri="{9D8B030D-6E8A-4147-A177-3AD203B41FA5}">
                      <a16:colId xmlns:a16="http://schemas.microsoft.com/office/drawing/2014/main" val="1051967685"/>
                    </a:ext>
                  </a:extLst>
                </a:gridCol>
              </a:tblGrid>
              <a:tr h="386627">
                <a:tc>
                  <a:txBody>
                    <a:bodyPr/>
                    <a:lstStyle>
                      <a:lvl1pPr marL="0" algn="l" defTabSz="914400" rtl="0" eaLnBrk="1" latinLnBrk="0" hangingPunct="1">
                        <a:defRPr sz="1800" b="1" kern="1200">
                          <a:solidFill>
                            <a:schemeClr val="lt1"/>
                          </a:solidFill>
                          <a:latin typeface="Franklin Gothic Book" panose="020B0503020102020204"/>
                        </a:defRPr>
                      </a:lvl1pPr>
                      <a:lvl2pPr marL="457200" algn="l" defTabSz="914400" rtl="0" eaLnBrk="1" latinLnBrk="0" hangingPunct="1">
                        <a:defRPr sz="1800" b="1" kern="1200">
                          <a:solidFill>
                            <a:schemeClr val="lt1"/>
                          </a:solidFill>
                          <a:latin typeface="Franklin Gothic Book" panose="020B0503020102020204"/>
                        </a:defRPr>
                      </a:lvl2pPr>
                      <a:lvl3pPr marL="914400" algn="l" defTabSz="914400" rtl="0" eaLnBrk="1" latinLnBrk="0" hangingPunct="1">
                        <a:defRPr sz="1800" b="1" kern="1200">
                          <a:solidFill>
                            <a:schemeClr val="lt1"/>
                          </a:solidFill>
                          <a:latin typeface="Franklin Gothic Book" panose="020B0503020102020204"/>
                        </a:defRPr>
                      </a:lvl3pPr>
                      <a:lvl4pPr marL="1371600" algn="l" defTabSz="914400" rtl="0" eaLnBrk="1" latinLnBrk="0" hangingPunct="1">
                        <a:defRPr sz="1800" b="1" kern="1200">
                          <a:solidFill>
                            <a:schemeClr val="lt1"/>
                          </a:solidFill>
                          <a:latin typeface="Franklin Gothic Book" panose="020B0503020102020204"/>
                        </a:defRPr>
                      </a:lvl4pPr>
                      <a:lvl5pPr marL="1828800" algn="l" defTabSz="914400" rtl="0" eaLnBrk="1" latinLnBrk="0" hangingPunct="1">
                        <a:defRPr sz="1800" b="1" kern="1200">
                          <a:solidFill>
                            <a:schemeClr val="lt1"/>
                          </a:solidFill>
                          <a:latin typeface="Franklin Gothic Book" panose="020B0503020102020204"/>
                        </a:defRPr>
                      </a:lvl5pPr>
                      <a:lvl6pPr marL="2286000" algn="l" defTabSz="914400" rtl="0" eaLnBrk="1" latinLnBrk="0" hangingPunct="1">
                        <a:defRPr sz="1800" b="1" kern="1200">
                          <a:solidFill>
                            <a:schemeClr val="lt1"/>
                          </a:solidFill>
                          <a:latin typeface="Franklin Gothic Book" panose="020B0503020102020204"/>
                        </a:defRPr>
                      </a:lvl6pPr>
                      <a:lvl7pPr marL="2743200" algn="l" defTabSz="914400" rtl="0" eaLnBrk="1" latinLnBrk="0" hangingPunct="1">
                        <a:defRPr sz="1800" b="1" kern="1200">
                          <a:solidFill>
                            <a:schemeClr val="lt1"/>
                          </a:solidFill>
                          <a:latin typeface="Franklin Gothic Book" panose="020B0503020102020204"/>
                        </a:defRPr>
                      </a:lvl7pPr>
                      <a:lvl8pPr marL="3200400" algn="l" defTabSz="914400" rtl="0" eaLnBrk="1" latinLnBrk="0" hangingPunct="1">
                        <a:defRPr sz="1800" b="1" kern="1200">
                          <a:solidFill>
                            <a:schemeClr val="lt1"/>
                          </a:solidFill>
                          <a:latin typeface="Franklin Gothic Book" panose="020B0503020102020204"/>
                        </a:defRPr>
                      </a:lvl8pPr>
                      <a:lvl9pPr marL="3657600" algn="l" defTabSz="914400" rtl="0" eaLnBrk="1" latinLnBrk="0" hangingPunct="1">
                        <a:defRPr sz="1800" b="1" kern="1200">
                          <a:solidFill>
                            <a:schemeClr val="lt1"/>
                          </a:solidFill>
                          <a:latin typeface="Franklin Gothic Book" panose="020B0503020102020204"/>
                        </a:defRPr>
                      </a:lvl9pPr>
                    </a:lstStyle>
                    <a:p>
                      <a:r>
                        <a:rPr lang="en-US" sz="1500" dirty="0" smtClean="0">
                          <a:solidFill>
                            <a:schemeClr val="bg1"/>
                          </a:solidFill>
                        </a:rPr>
                        <a:t>Scope of assessment</a:t>
                      </a:r>
                      <a:endParaRPr lang="en-US" sz="1500"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9A1AB"/>
                    </a:solidFill>
                  </a:tcPr>
                </a:tc>
                <a:tc>
                  <a:txBody>
                    <a:bodyPr/>
                    <a:lstStyle>
                      <a:lvl1pPr marL="0" algn="l" defTabSz="914400" rtl="0" eaLnBrk="1" latinLnBrk="0" hangingPunct="1">
                        <a:defRPr sz="1800" b="1" kern="1200">
                          <a:solidFill>
                            <a:schemeClr val="lt1"/>
                          </a:solidFill>
                          <a:latin typeface="Franklin Gothic Book" panose="020B0503020102020204"/>
                        </a:defRPr>
                      </a:lvl1pPr>
                      <a:lvl2pPr marL="457200" algn="l" defTabSz="914400" rtl="0" eaLnBrk="1" latinLnBrk="0" hangingPunct="1">
                        <a:defRPr sz="1800" b="1" kern="1200">
                          <a:solidFill>
                            <a:schemeClr val="lt1"/>
                          </a:solidFill>
                          <a:latin typeface="Franklin Gothic Book" panose="020B0503020102020204"/>
                        </a:defRPr>
                      </a:lvl2pPr>
                      <a:lvl3pPr marL="914400" algn="l" defTabSz="914400" rtl="0" eaLnBrk="1" latinLnBrk="0" hangingPunct="1">
                        <a:defRPr sz="1800" b="1" kern="1200">
                          <a:solidFill>
                            <a:schemeClr val="lt1"/>
                          </a:solidFill>
                          <a:latin typeface="Franklin Gothic Book" panose="020B0503020102020204"/>
                        </a:defRPr>
                      </a:lvl3pPr>
                      <a:lvl4pPr marL="1371600" algn="l" defTabSz="914400" rtl="0" eaLnBrk="1" latinLnBrk="0" hangingPunct="1">
                        <a:defRPr sz="1800" b="1" kern="1200">
                          <a:solidFill>
                            <a:schemeClr val="lt1"/>
                          </a:solidFill>
                          <a:latin typeface="Franklin Gothic Book" panose="020B0503020102020204"/>
                        </a:defRPr>
                      </a:lvl4pPr>
                      <a:lvl5pPr marL="1828800" algn="l" defTabSz="914400" rtl="0" eaLnBrk="1" latinLnBrk="0" hangingPunct="1">
                        <a:defRPr sz="1800" b="1" kern="1200">
                          <a:solidFill>
                            <a:schemeClr val="lt1"/>
                          </a:solidFill>
                          <a:latin typeface="Franklin Gothic Book" panose="020B0503020102020204"/>
                        </a:defRPr>
                      </a:lvl5pPr>
                      <a:lvl6pPr marL="2286000" algn="l" defTabSz="914400" rtl="0" eaLnBrk="1" latinLnBrk="0" hangingPunct="1">
                        <a:defRPr sz="1800" b="1" kern="1200">
                          <a:solidFill>
                            <a:schemeClr val="lt1"/>
                          </a:solidFill>
                          <a:latin typeface="Franklin Gothic Book" panose="020B0503020102020204"/>
                        </a:defRPr>
                      </a:lvl6pPr>
                      <a:lvl7pPr marL="2743200" algn="l" defTabSz="914400" rtl="0" eaLnBrk="1" latinLnBrk="0" hangingPunct="1">
                        <a:defRPr sz="1800" b="1" kern="1200">
                          <a:solidFill>
                            <a:schemeClr val="lt1"/>
                          </a:solidFill>
                          <a:latin typeface="Franklin Gothic Book" panose="020B0503020102020204"/>
                        </a:defRPr>
                      </a:lvl7pPr>
                      <a:lvl8pPr marL="3200400" algn="l" defTabSz="914400" rtl="0" eaLnBrk="1" latinLnBrk="0" hangingPunct="1">
                        <a:defRPr sz="1800" b="1" kern="1200">
                          <a:solidFill>
                            <a:schemeClr val="lt1"/>
                          </a:solidFill>
                          <a:latin typeface="Franklin Gothic Book" panose="020B0503020102020204"/>
                        </a:defRPr>
                      </a:lvl8pPr>
                      <a:lvl9pPr marL="3657600" algn="l" defTabSz="914400" rtl="0" eaLnBrk="1" latinLnBrk="0" hangingPunct="1">
                        <a:defRPr sz="1800" b="1" kern="1200">
                          <a:solidFill>
                            <a:schemeClr val="lt1"/>
                          </a:solidFill>
                          <a:latin typeface="Franklin Gothic Book" panose="020B0503020102020204"/>
                        </a:defRPr>
                      </a:lvl9pPr>
                    </a:lstStyle>
                    <a:p>
                      <a:r>
                        <a:rPr lang="en-US" sz="1500" dirty="0">
                          <a:solidFill>
                            <a:schemeClr val="bg1"/>
                          </a:solidFill>
                        </a:rPr>
                        <a:t>Assessment criteria</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9A1AB"/>
                    </a:solidFill>
                  </a:tcPr>
                </a:tc>
                <a:tc>
                  <a:txBody>
                    <a:bodyPr/>
                    <a:lstStyle>
                      <a:lvl1pPr marL="0" algn="l" defTabSz="914400" rtl="0" eaLnBrk="1" latinLnBrk="0" hangingPunct="1">
                        <a:defRPr sz="1800" b="1" kern="1200">
                          <a:solidFill>
                            <a:schemeClr val="lt1"/>
                          </a:solidFill>
                          <a:latin typeface="Franklin Gothic Book" panose="020B0503020102020204"/>
                        </a:defRPr>
                      </a:lvl1pPr>
                      <a:lvl2pPr marL="457200" algn="l" defTabSz="914400" rtl="0" eaLnBrk="1" latinLnBrk="0" hangingPunct="1">
                        <a:defRPr sz="1800" b="1" kern="1200">
                          <a:solidFill>
                            <a:schemeClr val="lt1"/>
                          </a:solidFill>
                          <a:latin typeface="Franklin Gothic Book" panose="020B0503020102020204"/>
                        </a:defRPr>
                      </a:lvl2pPr>
                      <a:lvl3pPr marL="914400" algn="l" defTabSz="914400" rtl="0" eaLnBrk="1" latinLnBrk="0" hangingPunct="1">
                        <a:defRPr sz="1800" b="1" kern="1200">
                          <a:solidFill>
                            <a:schemeClr val="lt1"/>
                          </a:solidFill>
                          <a:latin typeface="Franklin Gothic Book" panose="020B0503020102020204"/>
                        </a:defRPr>
                      </a:lvl3pPr>
                      <a:lvl4pPr marL="1371600" algn="l" defTabSz="914400" rtl="0" eaLnBrk="1" latinLnBrk="0" hangingPunct="1">
                        <a:defRPr sz="1800" b="1" kern="1200">
                          <a:solidFill>
                            <a:schemeClr val="lt1"/>
                          </a:solidFill>
                          <a:latin typeface="Franklin Gothic Book" panose="020B0503020102020204"/>
                        </a:defRPr>
                      </a:lvl4pPr>
                      <a:lvl5pPr marL="1828800" algn="l" defTabSz="914400" rtl="0" eaLnBrk="1" latinLnBrk="0" hangingPunct="1">
                        <a:defRPr sz="1800" b="1" kern="1200">
                          <a:solidFill>
                            <a:schemeClr val="lt1"/>
                          </a:solidFill>
                          <a:latin typeface="Franklin Gothic Book" panose="020B0503020102020204"/>
                        </a:defRPr>
                      </a:lvl5pPr>
                      <a:lvl6pPr marL="2286000" algn="l" defTabSz="914400" rtl="0" eaLnBrk="1" latinLnBrk="0" hangingPunct="1">
                        <a:defRPr sz="1800" b="1" kern="1200">
                          <a:solidFill>
                            <a:schemeClr val="lt1"/>
                          </a:solidFill>
                          <a:latin typeface="Franklin Gothic Book" panose="020B0503020102020204"/>
                        </a:defRPr>
                      </a:lvl6pPr>
                      <a:lvl7pPr marL="2743200" algn="l" defTabSz="914400" rtl="0" eaLnBrk="1" latinLnBrk="0" hangingPunct="1">
                        <a:defRPr sz="1800" b="1" kern="1200">
                          <a:solidFill>
                            <a:schemeClr val="lt1"/>
                          </a:solidFill>
                          <a:latin typeface="Franklin Gothic Book" panose="020B0503020102020204"/>
                        </a:defRPr>
                      </a:lvl7pPr>
                      <a:lvl8pPr marL="3200400" algn="l" defTabSz="914400" rtl="0" eaLnBrk="1" latinLnBrk="0" hangingPunct="1">
                        <a:defRPr sz="1800" b="1" kern="1200">
                          <a:solidFill>
                            <a:schemeClr val="lt1"/>
                          </a:solidFill>
                          <a:latin typeface="Franklin Gothic Book" panose="020B0503020102020204"/>
                        </a:defRPr>
                      </a:lvl8pPr>
                      <a:lvl9pPr marL="3657600" algn="l" defTabSz="914400" rtl="0" eaLnBrk="1" latinLnBrk="0" hangingPunct="1">
                        <a:defRPr sz="1800" b="1" kern="1200">
                          <a:solidFill>
                            <a:schemeClr val="lt1"/>
                          </a:solidFill>
                          <a:latin typeface="Franklin Gothic Book" panose="020B0503020102020204"/>
                        </a:defRPr>
                      </a:lvl9pPr>
                    </a:lstStyle>
                    <a:p>
                      <a:r>
                        <a:rPr lang="en-US" sz="1500" dirty="0">
                          <a:solidFill>
                            <a:schemeClr val="bg1"/>
                          </a:solidFill>
                        </a:rPr>
                        <a:t>Relevant tools/methods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9A1AB"/>
                    </a:solidFill>
                  </a:tcPr>
                </a:tc>
                <a:extLst>
                  <a:ext uri="{0D108BD9-81ED-4DB2-BD59-A6C34878D82A}">
                    <a16:rowId xmlns:a16="http://schemas.microsoft.com/office/drawing/2014/main" val="1422952840"/>
                  </a:ext>
                </a:extLst>
              </a:tr>
              <a:tr h="1945935">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marL="0" lvl="0" indent="0">
                        <a:buFont typeface="+mj-lt"/>
                        <a:buNone/>
                      </a:pPr>
                      <a:r>
                        <a:rPr lang="en-US" sz="1400" baseline="0" dirty="0" smtClean="0">
                          <a:solidFill>
                            <a:srgbClr val="000000"/>
                          </a:solidFill>
                        </a:rPr>
                        <a:t>What are the innovations, and climate actions that can led to transformational adaptation / mitigation?</a:t>
                      </a:r>
                    </a:p>
                    <a:p>
                      <a:pPr marL="73152" lvl="0" indent="0">
                        <a:buFont typeface="+mj-lt"/>
                        <a:buNone/>
                      </a:pPr>
                      <a:endParaRPr lang="en-US" sz="1400" dirty="0" smtClean="0">
                        <a:solidFill>
                          <a:srgbClr val="000000"/>
                        </a:solidFill>
                      </a:endParaRPr>
                    </a:p>
                    <a:p>
                      <a:pPr marL="0" lvl="0" indent="0">
                        <a:buFont typeface="+mj-lt"/>
                        <a:buNone/>
                      </a:pPr>
                      <a:r>
                        <a:rPr lang="en-US" sz="1400" dirty="0" smtClean="0">
                          <a:solidFill>
                            <a:srgbClr val="000000"/>
                          </a:solidFill>
                        </a:rPr>
                        <a:t>What </a:t>
                      </a:r>
                      <a:r>
                        <a:rPr lang="en-US" sz="1400" dirty="0">
                          <a:solidFill>
                            <a:srgbClr val="000000"/>
                          </a:solidFill>
                        </a:rPr>
                        <a:t>are the </a:t>
                      </a:r>
                      <a:r>
                        <a:rPr lang="en-US" sz="1400" b="1" dirty="0">
                          <a:solidFill>
                            <a:srgbClr val="000000"/>
                          </a:solidFill>
                        </a:rPr>
                        <a:t>costs and benefits </a:t>
                      </a:r>
                      <a:r>
                        <a:rPr lang="en-US" sz="1400" dirty="0">
                          <a:solidFill>
                            <a:srgbClr val="000000"/>
                          </a:solidFill>
                        </a:rPr>
                        <a:t>of those intervention options?</a:t>
                      </a:r>
                    </a:p>
                    <a:p>
                      <a:pPr marL="73152" lvl="0" indent="0">
                        <a:buFont typeface="+mj-lt"/>
                        <a:buNone/>
                      </a:pPr>
                      <a:endParaRPr lang="en-US" sz="1400" dirty="0">
                        <a:solidFill>
                          <a:srgbClr val="000000"/>
                        </a:solidFill>
                      </a:endParaRPr>
                    </a:p>
                    <a:p>
                      <a:pPr marL="0" lvl="0" indent="0">
                        <a:buFont typeface="+mj-lt"/>
                        <a:buNone/>
                      </a:pPr>
                      <a:r>
                        <a:rPr lang="en-US" sz="1400" dirty="0" smtClean="0">
                          <a:solidFill>
                            <a:srgbClr val="000000"/>
                          </a:solidFill>
                        </a:rPr>
                        <a:t>Who </a:t>
                      </a:r>
                      <a:r>
                        <a:rPr lang="en-US" sz="1400" dirty="0">
                          <a:solidFill>
                            <a:srgbClr val="000000"/>
                          </a:solidFill>
                        </a:rPr>
                        <a:t>would benefit from implementation and </a:t>
                      </a:r>
                      <a:r>
                        <a:rPr lang="en-US" sz="1400" b="1" dirty="0">
                          <a:solidFill>
                            <a:srgbClr val="000000"/>
                          </a:solidFill>
                        </a:rPr>
                        <a:t>who might be left worse off</a:t>
                      </a:r>
                      <a:r>
                        <a:rPr lang="en-US" sz="1400" dirty="0" smtClean="0">
                          <a:solidFill>
                            <a:srgbClr val="000000"/>
                          </a:solidFill>
                        </a:rPr>
                        <a:t>?</a:t>
                      </a:r>
                      <a:endParaRPr lang="en-US" sz="1400" dirty="0">
                        <a:solidFill>
                          <a:srgbClr val="000000"/>
                        </a:solidFill>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69A1AB">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r>
                        <a:rPr lang="en-US" sz="1400" dirty="0" smtClean="0">
                          <a:solidFill>
                            <a:srgbClr val="000000"/>
                          </a:solidFill>
                        </a:rPr>
                        <a:t>Assessment for transformative potential</a:t>
                      </a:r>
                    </a:p>
                    <a:p>
                      <a:endParaRPr lang="en-US" sz="1400" dirty="0" smtClean="0">
                        <a:solidFill>
                          <a:srgbClr val="000000"/>
                        </a:solidFill>
                      </a:endParaRPr>
                    </a:p>
                    <a:p>
                      <a:r>
                        <a:rPr lang="en-US" sz="1400" dirty="0" smtClean="0">
                          <a:solidFill>
                            <a:srgbClr val="000000"/>
                          </a:solidFill>
                        </a:rPr>
                        <a:t>Cost-benefit/Multi-criteria Analysis</a:t>
                      </a:r>
                      <a:endParaRPr lang="en-US" sz="1400" dirty="0">
                        <a:solidFill>
                          <a:srgbClr val="000000"/>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69A1AB">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rgbClr val="000000"/>
                          </a:solidFill>
                          <a:latin typeface="+mn-lt"/>
                          <a:ea typeface="+mn-ea"/>
                          <a:cs typeface="+mn-cs"/>
                        </a:rPr>
                        <a:t>SCALA’s CARM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smtClean="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rgbClr val="000000"/>
                          </a:solidFill>
                          <a:latin typeface="+mn-lt"/>
                          <a:ea typeface="+mn-ea"/>
                          <a:cs typeface="+mn-cs"/>
                        </a:rPr>
                        <a:t>UNDP. Targeted Scenario Analysis </a:t>
                      </a:r>
                      <a:r>
                        <a:rPr lang="en-US" sz="1400" kern="1200" dirty="0" smtClean="0">
                          <a:solidFill>
                            <a:srgbClr val="000000"/>
                          </a:solidFill>
                          <a:latin typeface="+mn-lt"/>
                          <a:ea typeface="+mn-ea"/>
                          <a:cs typeface="+mn-cs"/>
                          <a:hlinkClick r:id="rId3"/>
                        </a:rPr>
                        <a:t>here</a:t>
                      </a:r>
                      <a:r>
                        <a:rPr lang="en-US" sz="1400" kern="1200" dirty="0" smtClean="0">
                          <a:solidFill>
                            <a:srgbClr val="000000"/>
                          </a:solidFill>
                          <a:latin typeface="+mn-lt"/>
                          <a:ea typeface="+mn-ea"/>
                          <a:cs typeface="+mn-cs"/>
                        </a:rPr>
                        <a:t> </a:t>
                      </a:r>
                    </a:p>
                    <a:p>
                      <a:endParaRPr lang="en-US" sz="1400" kern="1200" dirty="0" smtClean="0">
                        <a:solidFill>
                          <a:srgbClr val="000000"/>
                        </a:solidFill>
                        <a:latin typeface="+mn-lt"/>
                        <a:ea typeface="+mn-ea"/>
                        <a:cs typeface="+mn-cs"/>
                      </a:endParaRPr>
                    </a:p>
                    <a:p>
                      <a:r>
                        <a:rPr lang="en-US" sz="1400" kern="1200" dirty="0" smtClean="0">
                          <a:solidFill>
                            <a:srgbClr val="000000"/>
                          </a:solidFill>
                          <a:latin typeface="+mn-lt"/>
                          <a:ea typeface="+mn-ea"/>
                          <a:cs typeface="+mn-cs"/>
                        </a:rPr>
                        <a:t>FAO/UNDP.</a:t>
                      </a:r>
                      <a:r>
                        <a:rPr lang="en-US" sz="1400" kern="1200" baseline="0" dirty="0" smtClean="0">
                          <a:solidFill>
                            <a:srgbClr val="000000"/>
                          </a:solidFill>
                          <a:latin typeface="+mn-lt"/>
                          <a:ea typeface="+mn-ea"/>
                          <a:cs typeface="+mn-cs"/>
                        </a:rPr>
                        <a:t> </a:t>
                      </a:r>
                      <a:r>
                        <a:rPr lang="en-US" sz="1400" kern="1200" dirty="0" smtClean="0">
                          <a:solidFill>
                            <a:srgbClr val="000000"/>
                          </a:solidFill>
                          <a:latin typeface="+mn-lt"/>
                          <a:ea typeface="+mn-ea"/>
                          <a:cs typeface="+mn-cs"/>
                        </a:rPr>
                        <a:t> Guide on CBA for climate change adaptation options – produced under NAP-Ag programme </a:t>
                      </a:r>
                      <a:r>
                        <a:rPr lang="en-US" sz="1400" kern="1200" dirty="0" smtClean="0">
                          <a:solidFill>
                            <a:srgbClr val="000000"/>
                          </a:solidFill>
                          <a:latin typeface="+mn-lt"/>
                          <a:ea typeface="+mn-ea"/>
                          <a:cs typeface="+mn-cs"/>
                          <a:hlinkClick r:id="rId4"/>
                        </a:rPr>
                        <a:t>here</a:t>
                      </a:r>
                      <a:r>
                        <a:rPr lang="en-US" sz="1400" kern="1200" dirty="0" smtClean="0">
                          <a:solidFill>
                            <a:srgbClr val="000000"/>
                          </a:solidFill>
                          <a:latin typeface="+mn-lt"/>
                          <a:ea typeface="+mn-ea"/>
                          <a:cs typeface="+mn-cs"/>
                        </a:rPr>
                        <a:t> </a:t>
                      </a:r>
                    </a:p>
                    <a:p>
                      <a:endParaRPr lang="en-US" sz="1400" kern="1200" dirty="0" smtClean="0">
                        <a:solidFill>
                          <a:srgbClr val="000000"/>
                        </a:solidFill>
                        <a:latin typeface="+mn-lt"/>
                        <a:ea typeface="+mn-ea"/>
                        <a:cs typeface="+mn-cs"/>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69A1AB">
                        <a:tint val="20000"/>
                      </a:srgbClr>
                    </a:solidFill>
                  </a:tcPr>
                </a:tc>
                <a:extLst>
                  <a:ext uri="{0D108BD9-81ED-4DB2-BD59-A6C34878D82A}">
                    <a16:rowId xmlns:a16="http://schemas.microsoft.com/office/drawing/2014/main" val="3624582679"/>
                  </a:ext>
                </a:extLst>
              </a:tr>
              <a:tr h="644380">
                <a:tc rowSpan="2">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rPr>
                        <a:t>Do </a:t>
                      </a:r>
                      <a:r>
                        <a:rPr lang="en-US" sz="1400" dirty="0">
                          <a:solidFill>
                            <a:srgbClr val="000000"/>
                          </a:solidFill>
                        </a:rPr>
                        <a:t>the right policy, financial and social incentives exist to facilitate the uptake of prioritized interventions? </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69A1AB">
                        <a:tint val="4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r>
                        <a:rPr lang="en-US" sz="1400" dirty="0">
                          <a:solidFill>
                            <a:srgbClr val="000000"/>
                          </a:solidFill>
                        </a:rPr>
                        <a:t>Private </a:t>
                      </a:r>
                      <a:r>
                        <a:rPr lang="en-US" sz="1400" dirty="0" smtClean="0">
                          <a:solidFill>
                            <a:srgbClr val="000000"/>
                          </a:solidFill>
                        </a:rPr>
                        <a:t>sector Investment risks Analysis</a:t>
                      </a:r>
                      <a:endParaRPr lang="en-US" sz="1400" dirty="0">
                        <a:solidFill>
                          <a:srgbClr val="000000"/>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69A1AB">
                        <a:tint val="4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r>
                        <a:rPr lang="en-US" sz="1400" kern="1200" dirty="0">
                          <a:solidFill>
                            <a:srgbClr val="000000"/>
                          </a:solidFill>
                          <a:effectLst/>
                          <a:latin typeface="+mn-lt"/>
                          <a:ea typeface="+mn-ea"/>
                          <a:cs typeface="+mn-cs"/>
                        </a:rPr>
                        <a:t>UNDP and FAO. </a:t>
                      </a:r>
                      <a:r>
                        <a:rPr lang="en-GB" sz="1400" kern="1200" dirty="0">
                          <a:solidFill>
                            <a:srgbClr val="000000"/>
                          </a:solidFill>
                          <a:effectLst/>
                          <a:latin typeface="+mn-lt"/>
                          <a:ea typeface="+mn-ea"/>
                          <a:cs typeface="+mn-cs"/>
                        </a:rPr>
                        <a:t>Toolkit for </a:t>
                      </a:r>
                      <a:r>
                        <a:rPr lang="en-GB" sz="1400" u="sng" kern="1200" dirty="0">
                          <a:solidFill>
                            <a:srgbClr val="000000"/>
                          </a:solidFill>
                          <a:effectLst/>
                          <a:latin typeface="+mn-lt"/>
                          <a:ea typeface="+mn-ea"/>
                          <a:cs typeface="+mn-cs"/>
                          <a:hlinkClick r:id="rId5"/>
                        </a:rPr>
                        <a:t>value chain analysis</a:t>
                      </a:r>
                      <a:r>
                        <a:rPr lang="en-GB" sz="1400" kern="1200" dirty="0">
                          <a:solidFill>
                            <a:srgbClr val="000000"/>
                          </a:solidFill>
                          <a:effectLst/>
                          <a:latin typeface="+mn-lt"/>
                          <a:ea typeface="+mn-ea"/>
                          <a:cs typeface="+mn-cs"/>
                        </a:rPr>
                        <a:t> and market development integrating climate resilience</a:t>
                      </a:r>
                      <a:r>
                        <a:rPr lang="en-US" sz="1400" dirty="0">
                          <a:solidFill>
                            <a:srgbClr val="000000"/>
                          </a:solidFill>
                          <a:effectLst/>
                        </a:rPr>
                        <a:t> </a:t>
                      </a:r>
                      <a:endParaRPr lang="en-US" sz="1400" dirty="0">
                        <a:solidFill>
                          <a:srgbClr val="000000"/>
                        </a:solidFill>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69A1AB">
                        <a:tint val="40000"/>
                      </a:srgbClr>
                    </a:solidFill>
                  </a:tcPr>
                </a:tc>
                <a:extLst>
                  <a:ext uri="{0D108BD9-81ED-4DB2-BD59-A6C34878D82A}">
                    <a16:rowId xmlns:a16="http://schemas.microsoft.com/office/drawing/2014/main" val="535667521"/>
                  </a:ext>
                </a:extLst>
              </a:tr>
              <a:tr h="657214">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r>
                        <a:rPr lang="en-US" sz="1400" dirty="0" smtClean="0">
                          <a:solidFill>
                            <a:srgbClr val="000000"/>
                          </a:solidFill>
                        </a:rPr>
                        <a:t>Policy Analysis</a:t>
                      </a:r>
                      <a:endParaRPr lang="en-US" sz="1400" dirty="0">
                        <a:solidFill>
                          <a:srgbClr val="000000"/>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A1AB">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endParaRPr lang="en-US" sz="1400" dirty="0">
                        <a:solidFill>
                          <a:srgbClr val="E9515B"/>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A1AB">
                        <a:tint val="20000"/>
                      </a:srgbClr>
                    </a:solidFill>
                  </a:tcPr>
                </a:tc>
                <a:extLst>
                  <a:ext uri="{0D108BD9-81ED-4DB2-BD59-A6C34878D82A}">
                    <a16:rowId xmlns:a16="http://schemas.microsoft.com/office/drawing/2014/main" val="1966154742"/>
                  </a:ext>
                </a:extLst>
              </a:tr>
              <a:tr h="644380">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rgbClr val="000000"/>
                          </a:solidFill>
                        </a:rPr>
                        <a:t>Who </a:t>
                      </a:r>
                      <a:r>
                        <a:rPr lang="en-GB" sz="1400" dirty="0">
                          <a:solidFill>
                            <a:srgbClr val="000000"/>
                          </a:solidFill>
                        </a:rPr>
                        <a:t>are the </a:t>
                      </a:r>
                      <a:r>
                        <a:rPr lang="en-GB" sz="1400" b="1" dirty="0">
                          <a:solidFill>
                            <a:srgbClr val="000000"/>
                          </a:solidFill>
                        </a:rPr>
                        <a:t>stakeholders</a:t>
                      </a:r>
                      <a:r>
                        <a:rPr lang="en-GB" sz="1400" dirty="0">
                          <a:solidFill>
                            <a:srgbClr val="000000"/>
                          </a:solidFill>
                        </a:rPr>
                        <a:t> </a:t>
                      </a:r>
                      <a:r>
                        <a:rPr lang="en-GB" sz="1400" dirty="0" smtClean="0">
                          <a:solidFill>
                            <a:srgbClr val="000000"/>
                          </a:solidFill>
                        </a:rPr>
                        <a:t>to involve/engage</a:t>
                      </a:r>
                      <a:r>
                        <a:rPr lang="en-GB" sz="1400" dirty="0">
                          <a:solidFill>
                            <a:srgbClr val="000000"/>
                          </a:solidFill>
                        </a:rPr>
                        <a:t>?</a:t>
                      </a:r>
                      <a:endParaRPr lang="en-US" sz="1400" dirty="0">
                        <a:solidFill>
                          <a:srgbClr val="000000"/>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A1AB">
                        <a:tint val="4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r>
                        <a:rPr lang="en-US" sz="1400" dirty="0">
                          <a:solidFill>
                            <a:srgbClr val="000000"/>
                          </a:solidFill>
                        </a:rPr>
                        <a:t>Stakeholder mapping</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A1AB">
                        <a:tint val="4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r>
                        <a:rPr lang="en-US" sz="1400" kern="1200" dirty="0" smtClean="0">
                          <a:solidFill>
                            <a:srgbClr val="000000"/>
                          </a:solidFill>
                          <a:effectLst/>
                          <a:latin typeface="+mn-lt"/>
                          <a:ea typeface="+mn-ea"/>
                          <a:cs typeface="+mn-cs"/>
                        </a:rPr>
                        <a:t>UNDP/FAO Private Sector Mapping Tool</a:t>
                      </a:r>
                    </a:p>
                    <a:p>
                      <a:r>
                        <a:rPr lang="en-US" sz="1400" kern="1200" dirty="0" smtClean="0">
                          <a:solidFill>
                            <a:srgbClr val="000000"/>
                          </a:solidFill>
                          <a:effectLst/>
                          <a:latin typeface="+mn-lt"/>
                          <a:ea typeface="+mn-ea"/>
                          <a:cs typeface="+mn-cs"/>
                        </a:rPr>
                        <a:t>UNDP – FACS tool</a:t>
                      </a:r>
                      <a:endParaRPr lang="en-US" sz="1400" kern="1200" dirty="0">
                        <a:solidFill>
                          <a:srgbClr val="000000"/>
                        </a:solidFill>
                        <a:effectLst/>
                        <a:latin typeface="+mn-lt"/>
                        <a:ea typeface="+mn-ea"/>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A1AB">
                        <a:tint val="40000"/>
                      </a:srgbClr>
                    </a:solidFill>
                  </a:tcPr>
                </a:tc>
                <a:extLst>
                  <a:ext uri="{0D108BD9-81ED-4DB2-BD59-A6C34878D82A}">
                    <a16:rowId xmlns:a16="http://schemas.microsoft.com/office/drawing/2014/main" val="3847819091"/>
                  </a:ext>
                </a:extLst>
              </a:tr>
            </a:tbl>
          </a:graphicData>
        </a:graphic>
      </p:graphicFrame>
      <p:pic>
        <p:nvPicPr>
          <p:cNvPr id="6" name="Picture 5"/>
          <p:cNvPicPr>
            <a:picLocks noChangeAspect="1"/>
          </p:cNvPicPr>
          <p:nvPr/>
        </p:nvPicPr>
        <p:blipFill>
          <a:blip r:embed="rId6"/>
          <a:stretch>
            <a:fillRect/>
          </a:stretch>
        </p:blipFill>
        <p:spPr>
          <a:xfrm>
            <a:off x="0" y="5921768"/>
            <a:ext cx="12192000" cy="790575"/>
          </a:xfrm>
          <a:prstGeom prst="rect">
            <a:avLst/>
          </a:prstGeom>
        </p:spPr>
      </p:pic>
    </p:spTree>
    <p:extLst>
      <p:ext uri="{BB962C8B-B14F-4D97-AF65-F5344CB8AC3E}">
        <p14:creationId xmlns:p14="http://schemas.microsoft.com/office/powerpoint/2010/main" val="30003767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6EC27-98BC-4ADE-9B6F-3A070F44C204}"/>
              </a:ext>
            </a:extLst>
          </p:cNvPr>
          <p:cNvSpPr>
            <a:spLocks noGrp="1"/>
          </p:cNvSpPr>
          <p:nvPr>
            <p:ph type="title"/>
          </p:nvPr>
        </p:nvSpPr>
        <p:spPr>
          <a:xfrm>
            <a:off x="695349" y="242461"/>
            <a:ext cx="8189571" cy="593151"/>
          </a:xfrm>
        </p:spPr>
        <p:txBody>
          <a:bodyPr/>
          <a:lstStyle/>
          <a:p>
            <a:r>
              <a:rPr lang="en-US" dirty="0"/>
              <a:t>Emerging priorities for SCALA countries </a:t>
            </a:r>
            <a:endParaRPr lang="en-GB" dirty="0"/>
          </a:p>
        </p:txBody>
      </p:sp>
      <p:sp>
        <p:nvSpPr>
          <p:cNvPr id="5" name="Segnaposto testo 2">
            <a:extLst>
              <a:ext uri="{FF2B5EF4-FFF2-40B4-BE49-F238E27FC236}">
                <a16:creationId xmlns:a16="http://schemas.microsoft.com/office/drawing/2014/main" id="{F61DB9E9-CDD8-BE4D-B169-6A53C40B33F8}"/>
              </a:ext>
            </a:extLst>
          </p:cNvPr>
          <p:cNvSpPr>
            <a:spLocks noGrp="1"/>
          </p:cNvSpPr>
          <p:nvPr>
            <p:ph type="body" sz="quarter" idx="11"/>
          </p:nvPr>
        </p:nvSpPr>
        <p:spPr>
          <a:xfrm>
            <a:off x="62909" y="1291729"/>
            <a:ext cx="4032000" cy="5436000"/>
          </a:xfrm>
          <a:solidFill>
            <a:schemeClr val="accent5">
              <a:lumMod val="20000"/>
              <a:lumOff val="80000"/>
            </a:schemeClr>
          </a:solidFill>
          <a:ln w="2540">
            <a:noFill/>
          </a:ln>
        </p:spPr>
        <p:txBody>
          <a:bodyPr/>
          <a:lstStyle/>
          <a:p>
            <a:pPr algn="ctr"/>
            <a:r>
              <a:rPr lang="en-US" b="1" dirty="0">
                <a:solidFill>
                  <a:schemeClr val="accent6"/>
                </a:solidFill>
              </a:rPr>
              <a:t>Type of Assessment</a:t>
            </a:r>
          </a:p>
          <a:p>
            <a:r>
              <a:rPr lang="it-IT" sz="1400" b="1" dirty="0" smtClean="0">
                <a:solidFill>
                  <a:srgbClr val="000000"/>
                </a:solidFill>
              </a:rPr>
              <a:t>CRVA, evidence-based transformation</a:t>
            </a:r>
            <a:endParaRPr lang="it-IT" sz="1500" dirty="0" smtClean="0">
              <a:solidFill>
                <a:srgbClr val="000000"/>
              </a:solidFill>
            </a:endParaRPr>
          </a:p>
          <a:p>
            <a:pPr marL="182563" indent="-96838">
              <a:lnSpc>
                <a:spcPct val="100000"/>
              </a:lnSpc>
              <a:buFont typeface="Arial" panose="020B0604020202020204" pitchFamily="34" charset="0"/>
              <a:buChar char="•"/>
            </a:pPr>
            <a:r>
              <a:rPr lang="it-IT" sz="1500" dirty="0" smtClean="0"/>
              <a:t>landscape-wide systems: </a:t>
            </a:r>
            <a:r>
              <a:rPr lang="it-IT" sz="1400" b="1" dirty="0" smtClean="0">
                <a:solidFill>
                  <a:srgbClr val="F18D70"/>
                </a:solidFill>
              </a:rPr>
              <a:t>6 countries </a:t>
            </a:r>
            <a:r>
              <a:rPr lang="it-IT" sz="1500" dirty="0"/>
              <a:t>(Uganda, Ethiopia, </a:t>
            </a:r>
            <a:r>
              <a:rPr lang="en-US" sz="1500" dirty="0"/>
              <a:t>Cote d’Ivoire, Colombia, Thailand, Mongolia, Nepal)</a:t>
            </a:r>
            <a:endParaRPr lang="it-IT" sz="1500" dirty="0"/>
          </a:p>
          <a:p>
            <a:pPr marL="182563" indent="-96838">
              <a:lnSpc>
                <a:spcPts val="1600"/>
              </a:lnSpc>
              <a:buFont typeface="Arial" panose="020B0604020202020204" pitchFamily="34" charset="0"/>
              <a:buChar char="•"/>
            </a:pPr>
            <a:r>
              <a:rPr lang="it-IT" sz="1500" dirty="0" smtClean="0"/>
              <a:t>agroecological </a:t>
            </a:r>
            <a:r>
              <a:rPr lang="it-IT" sz="1500" dirty="0" smtClean="0"/>
              <a:t>transition: </a:t>
            </a:r>
            <a:r>
              <a:rPr lang="it-IT" sz="1400" b="1" dirty="0" smtClean="0">
                <a:solidFill>
                  <a:srgbClr val="F18D70"/>
                </a:solidFill>
              </a:rPr>
              <a:t>1 country - </a:t>
            </a:r>
            <a:r>
              <a:rPr lang="it-IT" sz="1500" dirty="0"/>
              <a:t>Senegal</a:t>
            </a:r>
          </a:p>
          <a:p>
            <a:pPr marL="85725">
              <a:lnSpc>
                <a:spcPts val="400"/>
              </a:lnSpc>
            </a:pPr>
            <a:endParaRPr lang="it-IT" sz="1500" b="1" dirty="0" smtClean="0">
              <a:solidFill>
                <a:srgbClr val="000000"/>
              </a:solidFill>
            </a:endParaRPr>
          </a:p>
          <a:p>
            <a:pPr marL="85725">
              <a:lnSpc>
                <a:spcPts val="400"/>
              </a:lnSpc>
            </a:pPr>
            <a:endParaRPr lang="it-IT" sz="1500" b="1" dirty="0" smtClean="0">
              <a:solidFill>
                <a:srgbClr val="000000"/>
              </a:solidFill>
            </a:endParaRPr>
          </a:p>
          <a:p>
            <a:pPr marL="85725">
              <a:lnSpc>
                <a:spcPts val="400"/>
              </a:lnSpc>
            </a:pPr>
            <a:r>
              <a:rPr lang="it-IT" sz="1500" b="1" dirty="0" smtClean="0">
                <a:solidFill>
                  <a:srgbClr val="000000"/>
                </a:solidFill>
              </a:rPr>
              <a:t>VC analysis &amp; development</a:t>
            </a:r>
          </a:p>
          <a:p>
            <a:pPr marL="182563" indent="-96838">
              <a:lnSpc>
                <a:spcPct val="100000"/>
              </a:lnSpc>
              <a:buFont typeface="Arial" panose="020B0604020202020204" pitchFamily="34" charset="0"/>
              <a:buChar char="•"/>
            </a:pPr>
            <a:r>
              <a:rPr lang="it-IT" sz="1500" dirty="0"/>
              <a:t>mapping &amp; market </a:t>
            </a:r>
            <a:r>
              <a:rPr lang="it-IT" sz="1500" dirty="0" smtClean="0"/>
              <a:t>development:                                    </a:t>
            </a:r>
            <a:r>
              <a:rPr lang="it-IT" sz="1400" b="1" dirty="0" smtClean="0">
                <a:solidFill>
                  <a:srgbClr val="F18D70"/>
                </a:solidFill>
              </a:rPr>
              <a:t>3 </a:t>
            </a:r>
            <a:r>
              <a:rPr lang="it-IT" sz="1400" b="1" dirty="0">
                <a:solidFill>
                  <a:srgbClr val="F18D70"/>
                </a:solidFill>
              </a:rPr>
              <a:t>countries -</a:t>
            </a:r>
            <a:r>
              <a:rPr lang="it-IT" sz="1300" dirty="0" smtClean="0"/>
              <a:t> </a:t>
            </a:r>
            <a:r>
              <a:rPr lang="it-IT" sz="1500" dirty="0"/>
              <a:t>Ethiopia, Mongolia Cambodia</a:t>
            </a:r>
          </a:p>
          <a:p>
            <a:pPr marL="182563" indent="-96838">
              <a:lnSpc>
                <a:spcPct val="100000"/>
              </a:lnSpc>
              <a:buFont typeface="Arial" panose="020B0604020202020204" pitchFamily="34" charset="0"/>
              <a:buChar char="•"/>
            </a:pPr>
            <a:r>
              <a:rPr lang="it-IT" sz="1300" dirty="0" smtClean="0"/>
              <a:t> </a:t>
            </a:r>
            <a:r>
              <a:rPr lang="it-IT" sz="1500" dirty="0" smtClean="0"/>
              <a:t>standards </a:t>
            </a:r>
            <a:r>
              <a:rPr lang="it-IT" sz="1500" dirty="0"/>
              <a:t>and </a:t>
            </a:r>
            <a:r>
              <a:rPr lang="it-IT" sz="1500" dirty="0" smtClean="0"/>
              <a:t>certification: </a:t>
            </a:r>
            <a:r>
              <a:rPr lang="it-IT" sz="1400" b="1" dirty="0" smtClean="0">
                <a:solidFill>
                  <a:srgbClr val="F18D70"/>
                </a:solidFill>
              </a:rPr>
              <a:t>1 </a:t>
            </a:r>
            <a:r>
              <a:rPr lang="it-IT" sz="1400" b="1" dirty="0">
                <a:solidFill>
                  <a:srgbClr val="F18D70"/>
                </a:solidFill>
              </a:rPr>
              <a:t>country -</a:t>
            </a:r>
            <a:r>
              <a:rPr lang="it-IT" sz="1400" b="1" dirty="0" smtClean="0">
                <a:solidFill>
                  <a:srgbClr val="F18D70"/>
                </a:solidFill>
              </a:rPr>
              <a:t> </a:t>
            </a:r>
            <a:r>
              <a:rPr lang="it-IT" sz="1300" dirty="0" smtClean="0"/>
              <a:t>Costa Rica </a:t>
            </a:r>
            <a:endParaRPr lang="it-IT" sz="1300" dirty="0"/>
          </a:p>
          <a:p>
            <a:pPr>
              <a:lnSpc>
                <a:spcPts val="400"/>
              </a:lnSpc>
            </a:pPr>
            <a:endParaRPr lang="en-US" sz="1500" b="1" dirty="0" smtClean="0">
              <a:solidFill>
                <a:srgbClr val="000000"/>
              </a:solidFill>
            </a:endParaRPr>
          </a:p>
          <a:p>
            <a:pPr>
              <a:lnSpc>
                <a:spcPts val="400"/>
              </a:lnSpc>
            </a:pPr>
            <a:r>
              <a:rPr lang="en-US" sz="1500" b="1" dirty="0" smtClean="0">
                <a:solidFill>
                  <a:srgbClr val="000000"/>
                </a:solidFill>
              </a:rPr>
              <a:t> </a:t>
            </a:r>
          </a:p>
          <a:p>
            <a:pPr>
              <a:lnSpc>
                <a:spcPts val="400"/>
              </a:lnSpc>
            </a:pPr>
            <a:r>
              <a:rPr lang="en-US" sz="1500" b="1" dirty="0" smtClean="0">
                <a:solidFill>
                  <a:srgbClr val="000000"/>
                </a:solidFill>
              </a:rPr>
              <a:t>GHGs </a:t>
            </a:r>
            <a:r>
              <a:rPr lang="en-US" sz="1500" b="1" dirty="0">
                <a:solidFill>
                  <a:srgbClr val="000000"/>
                </a:solidFill>
              </a:rPr>
              <a:t>emission a</a:t>
            </a:r>
            <a:r>
              <a:rPr lang="en-US" sz="1500" b="1" dirty="0" smtClean="0">
                <a:solidFill>
                  <a:srgbClr val="000000"/>
                </a:solidFill>
              </a:rPr>
              <a:t>ssessment</a:t>
            </a:r>
          </a:p>
          <a:p>
            <a:pPr>
              <a:lnSpc>
                <a:spcPts val="1200"/>
              </a:lnSpc>
            </a:pPr>
            <a:r>
              <a:rPr lang="it-IT" sz="1400" b="1" dirty="0" smtClean="0">
                <a:solidFill>
                  <a:srgbClr val="F18D70"/>
                </a:solidFill>
              </a:rPr>
              <a:t>  3 countries </a:t>
            </a:r>
            <a:r>
              <a:rPr lang="it-IT" sz="1500" dirty="0" smtClean="0"/>
              <a:t>- </a:t>
            </a:r>
            <a:r>
              <a:rPr lang="it-IT" sz="1500" dirty="0"/>
              <a:t>Mongolia, Senegal, Costa Rica</a:t>
            </a:r>
          </a:p>
          <a:p>
            <a:pPr>
              <a:lnSpc>
                <a:spcPts val="400"/>
              </a:lnSpc>
            </a:pPr>
            <a:endParaRPr lang="en-US" sz="1500" b="1" dirty="0" smtClean="0">
              <a:solidFill>
                <a:srgbClr val="000000"/>
              </a:solidFill>
            </a:endParaRPr>
          </a:p>
          <a:p>
            <a:pPr>
              <a:lnSpc>
                <a:spcPts val="400"/>
              </a:lnSpc>
            </a:pPr>
            <a:endParaRPr lang="en-US" sz="1500" b="1" dirty="0" smtClean="0">
              <a:solidFill>
                <a:srgbClr val="000000"/>
              </a:solidFill>
            </a:endParaRPr>
          </a:p>
          <a:p>
            <a:pPr>
              <a:lnSpc>
                <a:spcPts val="800"/>
              </a:lnSpc>
            </a:pPr>
            <a:r>
              <a:rPr lang="en-US" sz="1500" b="1" dirty="0" smtClean="0">
                <a:solidFill>
                  <a:srgbClr val="000000"/>
                </a:solidFill>
              </a:rPr>
              <a:t>Economic analysis</a:t>
            </a:r>
          </a:p>
          <a:p>
            <a:pPr>
              <a:lnSpc>
                <a:spcPts val="800"/>
              </a:lnSpc>
            </a:pPr>
            <a:r>
              <a:rPr lang="it-IT" sz="1350" b="1" dirty="0" smtClean="0">
                <a:solidFill>
                  <a:srgbClr val="F18D70"/>
                </a:solidFill>
              </a:rPr>
              <a:t> 2 countries</a:t>
            </a:r>
            <a:r>
              <a:rPr lang="it-IT" sz="1400" b="1" dirty="0" smtClean="0">
                <a:solidFill>
                  <a:srgbClr val="F18D70"/>
                </a:solidFill>
              </a:rPr>
              <a:t>- </a:t>
            </a:r>
            <a:r>
              <a:rPr lang="it-IT" sz="1500" dirty="0"/>
              <a:t>Colombia, Cambodia</a:t>
            </a:r>
            <a:endParaRPr lang="en-US" sz="1500" dirty="0"/>
          </a:p>
        </p:txBody>
      </p:sp>
      <p:sp>
        <p:nvSpPr>
          <p:cNvPr id="7" name="Rounded Rectangle 6"/>
          <p:cNvSpPr/>
          <p:nvPr/>
        </p:nvSpPr>
        <p:spPr>
          <a:xfrm>
            <a:off x="6799005" y="835612"/>
            <a:ext cx="4500000" cy="1692000"/>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6"/>
                </a:solidFill>
              </a:rPr>
              <a:t>Climate Action Review Matrix: </a:t>
            </a:r>
            <a:r>
              <a:rPr lang="en-US" dirty="0">
                <a:solidFill>
                  <a:schemeClr val="accent6">
                    <a:lumMod val="75000"/>
                  </a:schemeClr>
                </a:solidFill>
              </a:rPr>
              <a:t>review of the NDC/NAP to identify climate actions with transformative potential </a:t>
            </a:r>
            <a:r>
              <a:rPr lang="en-US" b="1" dirty="0">
                <a:solidFill>
                  <a:schemeClr val="accent6"/>
                </a:solidFill>
              </a:rPr>
              <a:t> </a:t>
            </a:r>
            <a:endParaRPr lang="en-US" sz="1400" dirty="0">
              <a:solidFill>
                <a:srgbClr val="000000"/>
              </a:solidFill>
            </a:endParaRPr>
          </a:p>
          <a:p>
            <a:pPr algn="ctr"/>
            <a:r>
              <a:rPr lang="it-IT" sz="1600" dirty="0">
                <a:solidFill>
                  <a:schemeClr val="accent6">
                    <a:lumMod val="75000"/>
                  </a:schemeClr>
                </a:solidFill>
              </a:rPr>
              <a:t>(Uganda, Ethiopia, </a:t>
            </a:r>
            <a:r>
              <a:rPr lang="it-IT" sz="1600" dirty="0" smtClean="0">
                <a:solidFill>
                  <a:schemeClr val="accent6">
                    <a:lumMod val="75000"/>
                  </a:schemeClr>
                </a:solidFill>
              </a:rPr>
              <a:t>Cambodia, Mongolia, </a:t>
            </a:r>
            <a:r>
              <a:rPr lang="it-IT" sz="1600" dirty="0">
                <a:solidFill>
                  <a:schemeClr val="accent6">
                    <a:lumMod val="75000"/>
                  </a:schemeClr>
                </a:solidFill>
              </a:rPr>
              <a:t>Nepal, </a:t>
            </a:r>
            <a:r>
              <a:rPr lang="it-IT" sz="1600" dirty="0" smtClean="0">
                <a:solidFill>
                  <a:schemeClr val="accent6">
                    <a:lumMod val="75000"/>
                  </a:schemeClr>
                </a:solidFill>
              </a:rPr>
              <a:t>Colombia, </a:t>
            </a:r>
            <a:r>
              <a:rPr lang="it-IT" sz="1600" dirty="0">
                <a:solidFill>
                  <a:schemeClr val="accent6">
                    <a:lumMod val="75000"/>
                  </a:schemeClr>
                </a:solidFill>
              </a:rPr>
              <a:t>Thailand</a:t>
            </a:r>
            <a:r>
              <a:rPr lang="it-IT" sz="1600" dirty="0" smtClean="0">
                <a:solidFill>
                  <a:schemeClr val="accent6">
                    <a:lumMod val="75000"/>
                  </a:schemeClr>
                </a:solidFill>
              </a:rPr>
              <a:t>)</a:t>
            </a:r>
            <a:endParaRPr lang="it-IT" sz="1600" dirty="0">
              <a:solidFill>
                <a:schemeClr val="accent6">
                  <a:lumMod val="75000"/>
                </a:schemeClr>
              </a:solidFill>
            </a:endParaRPr>
          </a:p>
        </p:txBody>
      </p:sp>
      <p:sp>
        <p:nvSpPr>
          <p:cNvPr id="8" name="Rounded Rectangle 7"/>
          <p:cNvSpPr/>
          <p:nvPr/>
        </p:nvSpPr>
        <p:spPr>
          <a:xfrm>
            <a:off x="4419273" y="2810403"/>
            <a:ext cx="4817580" cy="1702800"/>
          </a:xfrm>
          <a:prstGeom prst="roundRect">
            <a:avLst/>
          </a:prstGeom>
          <a:solidFill>
            <a:srgbClr val="E4EE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6"/>
                </a:solidFill>
              </a:rPr>
              <a:t>Landscape assessment: </a:t>
            </a:r>
            <a:r>
              <a:rPr lang="it-IT" dirty="0" smtClean="0">
                <a:solidFill>
                  <a:schemeClr val="accent6">
                    <a:lumMod val="75000"/>
                  </a:schemeClr>
                </a:solidFill>
              </a:rPr>
              <a:t>Mongolia </a:t>
            </a:r>
            <a:r>
              <a:rPr lang="en-US" dirty="0">
                <a:solidFill>
                  <a:schemeClr val="accent6">
                    <a:lumMod val="75000"/>
                  </a:schemeClr>
                </a:solidFill>
              </a:rPr>
              <a:t>assessment of pasture carrying capacity and plant community within the zone of the Khan </a:t>
            </a:r>
            <a:r>
              <a:rPr lang="en-US" dirty="0" err="1">
                <a:solidFill>
                  <a:schemeClr val="accent6">
                    <a:lumMod val="75000"/>
                  </a:schemeClr>
                </a:solidFill>
              </a:rPr>
              <a:t>Khentii</a:t>
            </a:r>
            <a:r>
              <a:rPr lang="en-US" dirty="0">
                <a:solidFill>
                  <a:schemeClr val="accent6">
                    <a:lumMod val="75000"/>
                  </a:schemeClr>
                </a:solidFill>
              </a:rPr>
              <a:t> Special Protected </a:t>
            </a:r>
            <a:r>
              <a:rPr lang="en-US" dirty="0" smtClean="0">
                <a:solidFill>
                  <a:schemeClr val="accent6">
                    <a:lumMod val="75000"/>
                  </a:schemeClr>
                </a:solidFill>
              </a:rPr>
              <a:t>Area</a:t>
            </a:r>
            <a:endParaRPr lang="en-US" dirty="0">
              <a:solidFill>
                <a:schemeClr val="accent6">
                  <a:lumMod val="75000"/>
                </a:schemeClr>
              </a:solidFill>
            </a:endParaRPr>
          </a:p>
        </p:txBody>
      </p:sp>
      <p:sp>
        <p:nvSpPr>
          <p:cNvPr id="10" name="Rounded Rectangle 9"/>
          <p:cNvSpPr/>
          <p:nvPr/>
        </p:nvSpPr>
        <p:spPr>
          <a:xfrm>
            <a:off x="6944031" y="4748722"/>
            <a:ext cx="4901381" cy="165195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6"/>
                </a:solidFill>
              </a:rPr>
              <a:t>Climate risk and vulnerability Assessment: </a:t>
            </a:r>
            <a:r>
              <a:rPr lang="en-US" dirty="0" smtClean="0">
                <a:solidFill>
                  <a:schemeClr val="accent6">
                    <a:lumMod val="75000"/>
                  </a:schemeClr>
                </a:solidFill>
              </a:rPr>
              <a:t>Uganda </a:t>
            </a:r>
            <a:r>
              <a:rPr lang="en-US" dirty="0">
                <a:solidFill>
                  <a:schemeClr val="accent6">
                    <a:lumMod val="75000"/>
                  </a:schemeClr>
                </a:solidFill>
              </a:rPr>
              <a:t>to generate evidence support </a:t>
            </a:r>
            <a:r>
              <a:rPr lang="en-US" dirty="0" smtClean="0">
                <a:solidFill>
                  <a:schemeClr val="accent6">
                    <a:lumMod val="75000"/>
                  </a:schemeClr>
                </a:solidFill>
              </a:rPr>
              <a:t>to district </a:t>
            </a:r>
            <a:r>
              <a:rPr lang="en-US" dirty="0">
                <a:solidFill>
                  <a:schemeClr val="accent6">
                    <a:lumMod val="75000"/>
                  </a:schemeClr>
                </a:solidFill>
              </a:rPr>
              <a:t>level A/M, </a:t>
            </a:r>
            <a:r>
              <a:rPr lang="en-US" dirty="0" smtClean="0">
                <a:solidFill>
                  <a:schemeClr val="accent6">
                    <a:lumMod val="75000"/>
                  </a:schemeClr>
                </a:solidFill>
              </a:rPr>
              <a:t>DRR planning </a:t>
            </a:r>
            <a:r>
              <a:rPr lang="en-US" dirty="0">
                <a:solidFill>
                  <a:schemeClr val="accent6">
                    <a:lumMod val="75000"/>
                  </a:schemeClr>
                </a:solidFill>
              </a:rPr>
              <a:t>&amp; </a:t>
            </a:r>
            <a:r>
              <a:rPr lang="en-US" dirty="0" smtClean="0">
                <a:solidFill>
                  <a:schemeClr val="accent6">
                    <a:lumMod val="75000"/>
                  </a:schemeClr>
                </a:solidFill>
              </a:rPr>
              <a:t>budgeting in </a:t>
            </a:r>
            <a:r>
              <a:rPr lang="en-US" dirty="0">
                <a:solidFill>
                  <a:schemeClr val="accent6">
                    <a:lumMod val="75000"/>
                  </a:schemeClr>
                </a:solidFill>
              </a:rPr>
              <a:t>the cattle </a:t>
            </a:r>
            <a:r>
              <a:rPr lang="en-US" dirty="0" smtClean="0">
                <a:solidFill>
                  <a:schemeClr val="accent6">
                    <a:lumMod val="75000"/>
                  </a:schemeClr>
                </a:solidFill>
              </a:rPr>
              <a:t>corridor</a:t>
            </a:r>
            <a:endParaRPr lang="en-US" dirty="0">
              <a:solidFill>
                <a:schemeClr val="accent6">
                  <a:lumMod val="75000"/>
                </a:schemeClr>
              </a:solidFill>
            </a:endParaRPr>
          </a:p>
        </p:txBody>
      </p:sp>
    </p:spTree>
    <p:extLst>
      <p:ext uri="{BB962C8B-B14F-4D97-AF65-F5344CB8AC3E}">
        <p14:creationId xmlns:p14="http://schemas.microsoft.com/office/powerpoint/2010/main" val="34443291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6EC27-98BC-4ADE-9B6F-3A070F44C204}"/>
              </a:ext>
            </a:extLst>
          </p:cNvPr>
          <p:cNvSpPr>
            <a:spLocks noGrp="1"/>
          </p:cNvSpPr>
          <p:nvPr>
            <p:ph type="title"/>
          </p:nvPr>
        </p:nvSpPr>
        <p:spPr>
          <a:xfrm>
            <a:off x="695349" y="375197"/>
            <a:ext cx="8189571" cy="593151"/>
          </a:xfrm>
        </p:spPr>
        <p:txBody>
          <a:bodyPr/>
          <a:lstStyle/>
          <a:p>
            <a:r>
              <a:rPr lang="en-US" dirty="0"/>
              <a:t>Emerging priorities for SCALA countries </a:t>
            </a:r>
            <a:endParaRPr lang="en-GB" dirty="0"/>
          </a:p>
        </p:txBody>
      </p:sp>
      <p:sp>
        <p:nvSpPr>
          <p:cNvPr id="5" name="Rounded Rectangle 4"/>
          <p:cNvSpPr/>
          <p:nvPr/>
        </p:nvSpPr>
        <p:spPr>
          <a:xfrm>
            <a:off x="250722" y="1410798"/>
            <a:ext cx="5191433" cy="131765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6"/>
                </a:solidFill>
              </a:rPr>
              <a:t>GHGs emission Assessment: </a:t>
            </a:r>
            <a:r>
              <a:rPr lang="en-US" dirty="0" smtClean="0">
                <a:solidFill>
                  <a:schemeClr val="accent6">
                    <a:lumMod val="75000"/>
                  </a:schemeClr>
                </a:solidFill>
              </a:rPr>
              <a:t>Costa Rica </a:t>
            </a:r>
            <a:r>
              <a:rPr lang="en-US" dirty="0">
                <a:solidFill>
                  <a:schemeClr val="accent6">
                    <a:lumMod val="75000"/>
                  </a:schemeClr>
                </a:solidFill>
              </a:rPr>
              <a:t>Carbon sequestration capacity assessment of soils in livestock and coffee </a:t>
            </a:r>
            <a:r>
              <a:rPr lang="en-US" dirty="0" smtClean="0">
                <a:solidFill>
                  <a:schemeClr val="accent6">
                    <a:lumMod val="75000"/>
                  </a:schemeClr>
                </a:solidFill>
              </a:rPr>
              <a:t>plantations </a:t>
            </a:r>
            <a:endParaRPr lang="it-IT" dirty="0">
              <a:solidFill>
                <a:schemeClr val="accent6">
                  <a:lumMod val="75000"/>
                </a:schemeClr>
              </a:solidFill>
            </a:endParaRPr>
          </a:p>
        </p:txBody>
      </p:sp>
      <p:sp>
        <p:nvSpPr>
          <p:cNvPr id="6" name="Rounded Rectangle 5"/>
          <p:cNvSpPr/>
          <p:nvPr/>
        </p:nvSpPr>
        <p:spPr>
          <a:xfrm>
            <a:off x="7010401" y="570075"/>
            <a:ext cx="4817580" cy="1584000"/>
          </a:xfrm>
          <a:prstGeom prst="roundRect">
            <a:avLst/>
          </a:prstGeom>
          <a:solidFill>
            <a:srgbClr val="FACE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6"/>
                </a:solidFill>
              </a:rPr>
              <a:t>Economic analysis: </a:t>
            </a:r>
            <a:r>
              <a:rPr lang="en-US" dirty="0" smtClean="0">
                <a:solidFill>
                  <a:schemeClr val="accent6">
                    <a:lumMod val="75000"/>
                  </a:schemeClr>
                </a:solidFill>
              </a:rPr>
              <a:t>Colombia </a:t>
            </a:r>
            <a:r>
              <a:rPr lang="en-US" dirty="0">
                <a:solidFill>
                  <a:schemeClr val="accent6">
                    <a:lumMod val="75000"/>
                  </a:schemeClr>
                </a:solidFill>
              </a:rPr>
              <a:t>Cost-Benefit analysis for prioritized </a:t>
            </a:r>
            <a:r>
              <a:rPr lang="en-US" dirty="0" smtClean="0">
                <a:solidFill>
                  <a:schemeClr val="accent6">
                    <a:lumMod val="75000"/>
                  </a:schemeClr>
                </a:solidFill>
              </a:rPr>
              <a:t>actions of </a:t>
            </a:r>
            <a:r>
              <a:rPr lang="en-US" dirty="0">
                <a:solidFill>
                  <a:schemeClr val="accent6">
                    <a:lumMod val="75000"/>
                  </a:schemeClr>
                </a:solidFill>
              </a:rPr>
              <a:t>the Comprehensive CC Management Plan for the Agricultural </a:t>
            </a:r>
            <a:r>
              <a:rPr lang="en-US" dirty="0" smtClean="0">
                <a:solidFill>
                  <a:schemeClr val="accent6">
                    <a:lumMod val="75000"/>
                  </a:schemeClr>
                </a:solidFill>
              </a:rPr>
              <a:t>sector</a:t>
            </a:r>
            <a:endParaRPr lang="en-US" dirty="0">
              <a:solidFill>
                <a:schemeClr val="accent6">
                  <a:lumMod val="75000"/>
                </a:schemeClr>
              </a:solidFill>
            </a:endParaRPr>
          </a:p>
        </p:txBody>
      </p:sp>
      <p:sp>
        <p:nvSpPr>
          <p:cNvPr id="8" name="Rounded Rectangle 7"/>
          <p:cNvSpPr/>
          <p:nvPr/>
        </p:nvSpPr>
        <p:spPr>
          <a:xfrm>
            <a:off x="6051755" y="2547999"/>
            <a:ext cx="4950541" cy="1491420"/>
          </a:xfrm>
          <a:prstGeom prst="roundRect">
            <a:avLst/>
          </a:prstGeom>
          <a:solidFill>
            <a:srgbClr val="FACE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6"/>
                </a:solidFill>
              </a:rPr>
              <a:t>Economic analysis: </a:t>
            </a:r>
            <a:r>
              <a:rPr lang="en-US" dirty="0" smtClean="0">
                <a:solidFill>
                  <a:schemeClr val="accent6">
                    <a:lumMod val="75000"/>
                  </a:schemeClr>
                </a:solidFill>
              </a:rPr>
              <a:t>Cambodia </a:t>
            </a:r>
            <a:r>
              <a:rPr lang="en-US" dirty="0">
                <a:solidFill>
                  <a:schemeClr val="accent6">
                    <a:lumMod val="75000"/>
                  </a:schemeClr>
                </a:solidFill>
              </a:rPr>
              <a:t>feasibility study to implement Plan Vivo offset, in communities of REDD+ </a:t>
            </a:r>
            <a:r>
              <a:rPr lang="en-US" dirty="0" smtClean="0">
                <a:solidFill>
                  <a:schemeClr val="accent6">
                    <a:lumMod val="75000"/>
                  </a:schemeClr>
                </a:solidFill>
              </a:rPr>
              <a:t>project</a:t>
            </a:r>
            <a:endParaRPr lang="en-US" dirty="0">
              <a:solidFill>
                <a:schemeClr val="accent6">
                  <a:lumMod val="75000"/>
                </a:schemeClr>
              </a:solidFill>
            </a:endParaRPr>
          </a:p>
        </p:txBody>
      </p:sp>
      <p:sp>
        <p:nvSpPr>
          <p:cNvPr id="9" name="Rounded Rectangle 8"/>
          <p:cNvSpPr/>
          <p:nvPr/>
        </p:nvSpPr>
        <p:spPr>
          <a:xfrm>
            <a:off x="695349" y="3119317"/>
            <a:ext cx="4901381" cy="1548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6"/>
                </a:solidFill>
              </a:rPr>
              <a:t>GHGs emission Assessment: </a:t>
            </a:r>
            <a:r>
              <a:rPr lang="en-US" dirty="0" smtClean="0">
                <a:solidFill>
                  <a:schemeClr val="accent6">
                    <a:lumMod val="75000"/>
                  </a:schemeClr>
                </a:solidFill>
              </a:rPr>
              <a:t>Senegal </a:t>
            </a:r>
            <a:r>
              <a:rPr lang="en-US" dirty="0">
                <a:solidFill>
                  <a:schemeClr val="accent6">
                    <a:lumMod val="75000"/>
                  </a:schemeClr>
                </a:solidFill>
              </a:rPr>
              <a:t>assessment of on emission reduction </a:t>
            </a:r>
            <a:r>
              <a:rPr lang="en-US" dirty="0" smtClean="0">
                <a:solidFill>
                  <a:schemeClr val="accent6">
                    <a:lumMod val="75000"/>
                  </a:schemeClr>
                </a:solidFill>
              </a:rPr>
              <a:t>of  </a:t>
            </a:r>
            <a:r>
              <a:rPr lang="en-US" dirty="0">
                <a:solidFill>
                  <a:schemeClr val="accent6">
                    <a:lumMod val="75000"/>
                  </a:schemeClr>
                </a:solidFill>
              </a:rPr>
              <a:t>adaptation </a:t>
            </a:r>
            <a:r>
              <a:rPr lang="en-US" dirty="0" smtClean="0">
                <a:solidFill>
                  <a:schemeClr val="accent6">
                    <a:lumMod val="75000"/>
                  </a:schemeClr>
                </a:solidFill>
              </a:rPr>
              <a:t>techniques in </a:t>
            </a:r>
            <a:r>
              <a:rPr lang="en-US" dirty="0">
                <a:solidFill>
                  <a:schemeClr val="accent6">
                    <a:lumMod val="75000"/>
                  </a:schemeClr>
                </a:solidFill>
              </a:rPr>
              <a:t>selected </a:t>
            </a:r>
            <a:r>
              <a:rPr lang="en-US" dirty="0" err="1">
                <a:solidFill>
                  <a:schemeClr val="accent6">
                    <a:lumMod val="75000"/>
                  </a:schemeClr>
                </a:solidFill>
              </a:rPr>
              <a:t>agroecological</a:t>
            </a:r>
            <a:r>
              <a:rPr lang="en-US" dirty="0">
                <a:solidFill>
                  <a:schemeClr val="accent6">
                    <a:lumMod val="75000"/>
                  </a:schemeClr>
                </a:solidFill>
              </a:rPr>
              <a:t> systems</a:t>
            </a:r>
          </a:p>
        </p:txBody>
      </p:sp>
      <p:sp>
        <p:nvSpPr>
          <p:cNvPr id="10" name="Rounded Rectangle 9"/>
          <p:cNvSpPr/>
          <p:nvPr/>
        </p:nvSpPr>
        <p:spPr>
          <a:xfrm>
            <a:off x="6985932" y="4704477"/>
            <a:ext cx="4817580" cy="1681446"/>
          </a:xfrm>
          <a:prstGeom prst="roundRect">
            <a:avLst/>
          </a:prstGeom>
          <a:solidFill>
            <a:srgbClr val="B2DE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6"/>
                </a:solidFill>
              </a:rPr>
              <a:t>Value chain analysis: </a:t>
            </a:r>
            <a:r>
              <a:rPr lang="en-US" dirty="0">
                <a:solidFill>
                  <a:schemeClr val="accent6">
                    <a:lumMod val="75000"/>
                  </a:schemeClr>
                </a:solidFill>
              </a:rPr>
              <a:t>Cambodia participatory mapping of key forest-risk commodities VCs in </a:t>
            </a:r>
            <a:r>
              <a:rPr lang="en-US" dirty="0" err="1">
                <a:solidFill>
                  <a:schemeClr val="accent6">
                    <a:lumMod val="75000"/>
                  </a:schemeClr>
                </a:solidFill>
              </a:rPr>
              <a:t>StunTreng</a:t>
            </a:r>
            <a:endParaRPr lang="en-US" dirty="0">
              <a:solidFill>
                <a:schemeClr val="accent6">
                  <a:lumMod val="75000"/>
                </a:schemeClr>
              </a:solidFill>
            </a:endParaRPr>
          </a:p>
        </p:txBody>
      </p:sp>
      <p:sp>
        <p:nvSpPr>
          <p:cNvPr id="11" name="Rounded Rectangle 10"/>
          <p:cNvSpPr/>
          <p:nvPr/>
        </p:nvSpPr>
        <p:spPr>
          <a:xfrm>
            <a:off x="1489699" y="4999573"/>
            <a:ext cx="4817580" cy="1681446"/>
          </a:xfrm>
          <a:prstGeom prst="roundRect">
            <a:avLst/>
          </a:prstGeom>
          <a:solidFill>
            <a:srgbClr val="B2DE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6"/>
                </a:solidFill>
              </a:rPr>
              <a:t>Value chain analysis: </a:t>
            </a:r>
            <a:r>
              <a:rPr lang="en-US" dirty="0">
                <a:solidFill>
                  <a:schemeClr val="accent6">
                    <a:lumMod val="75000"/>
                  </a:schemeClr>
                </a:solidFill>
              </a:rPr>
              <a:t>Costa Rica Beef value chain development: scoping for new certification standards:- beef produced without forest cover loss</a:t>
            </a:r>
          </a:p>
        </p:txBody>
      </p:sp>
    </p:spTree>
    <p:extLst>
      <p:ext uri="{BB962C8B-B14F-4D97-AF65-F5344CB8AC3E}">
        <p14:creationId xmlns:p14="http://schemas.microsoft.com/office/powerpoint/2010/main" val="19555473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B876415E-91D2-1941-8A95-5317105FF245}"/>
              </a:ext>
            </a:extLst>
          </p:cNvPr>
          <p:cNvSpPr>
            <a:spLocks noGrp="1"/>
          </p:cNvSpPr>
          <p:nvPr>
            <p:ph type="body" sz="quarter" idx="10"/>
          </p:nvPr>
        </p:nvSpPr>
        <p:spPr/>
        <p:txBody>
          <a:bodyPr/>
          <a:lstStyle/>
          <a:p>
            <a:endParaRPr lang="it-IT" dirty="0"/>
          </a:p>
        </p:txBody>
      </p:sp>
      <p:sp>
        <p:nvSpPr>
          <p:cNvPr id="3" name="Segnaposto testo 2">
            <a:extLst>
              <a:ext uri="{FF2B5EF4-FFF2-40B4-BE49-F238E27FC236}">
                <a16:creationId xmlns:a16="http://schemas.microsoft.com/office/drawing/2014/main" id="{C7C133F7-91CE-B148-958A-565B4901E9CA}"/>
              </a:ext>
            </a:extLst>
          </p:cNvPr>
          <p:cNvSpPr>
            <a:spLocks noGrp="1"/>
          </p:cNvSpPr>
          <p:nvPr>
            <p:ph type="body" sz="quarter" idx="11"/>
          </p:nvPr>
        </p:nvSpPr>
        <p:spPr>
          <a:xfrm>
            <a:off x="1450975" y="3518208"/>
            <a:ext cx="4024274" cy="1157964"/>
          </a:xfrm>
        </p:spPr>
        <p:txBody>
          <a:bodyPr/>
          <a:lstStyle/>
          <a:p>
            <a:endParaRPr lang="it-IT" dirty="0"/>
          </a:p>
        </p:txBody>
      </p:sp>
    </p:spTree>
    <p:extLst>
      <p:ext uri="{BB962C8B-B14F-4D97-AF65-F5344CB8AC3E}">
        <p14:creationId xmlns:p14="http://schemas.microsoft.com/office/powerpoint/2010/main" val="3285417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9943EDEA-7D6C-234A-BD62-7B9A5EBFB648}"/>
              </a:ext>
            </a:extLst>
          </p:cNvPr>
          <p:cNvGraphicFramePr/>
          <p:nvPr>
            <p:extLst>
              <p:ext uri="{D42A27DB-BD31-4B8C-83A1-F6EECF244321}">
                <p14:modId xmlns:p14="http://schemas.microsoft.com/office/powerpoint/2010/main" val="3512526899"/>
              </p:ext>
            </p:extLst>
          </p:nvPr>
        </p:nvGraphicFramePr>
        <p:xfrm>
          <a:off x="2641003"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olo 3">
            <a:extLst>
              <a:ext uri="{FF2B5EF4-FFF2-40B4-BE49-F238E27FC236}">
                <a16:creationId xmlns:a16="http://schemas.microsoft.com/office/drawing/2014/main" id="{2FD5F5C3-E688-F944-8BF8-A1A52B3846AB}"/>
              </a:ext>
            </a:extLst>
          </p:cNvPr>
          <p:cNvSpPr>
            <a:spLocks noGrp="1"/>
          </p:cNvSpPr>
          <p:nvPr>
            <p:ph type="title"/>
          </p:nvPr>
        </p:nvSpPr>
        <p:spPr>
          <a:xfrm>
            <a:off x="0" y="2538547"/>
            <a:ext cx="3017520" cy="593151"/>
          </a:xfrm>
        </p:spPr>
        <p:txBody>
          <a:bodyPr>
            <a:noAutofit/>
          </a:bodyPr>
          <a:lstStyle/>
          <a:p>
            <a:pPr algn="ctr"/>
            <a:r>
              <a:rPr lang="en-GB" sz="4400" dirty="0">
                <a:latin typeface="Arial"/>
                <a:cs typeface="Arial"/>
              </a:rPr>
              <a:t/>
            </a:r>
            <a:br>
              <a:rPr lang="en-GB" sz="4400" dirty="0">
                <a:latin typeface="Arial"/>
                <a:cs typeface="Arial"/>
              </a:rPr>
            </a:br>
            <a:r>
              <a:rPr lang="en-GB" sz="4400" dirty="0">
                <a:latin typeface="Arial"/>
                <a:cs typeface="Arial"/>
              </a:rPr>
              <a:t>Outline</a:t>
            </a:r>
          </a:p>
        </p:txBody>
      </p:sp>
    </p:spTree>
    <p:extLst>
      <p:ext uri="{BB962C8B-B14F-4D97-AF65-F5344CB8AC3E}">
        <p14:creationId xmlns:p14="http://schemas.microsoft.com/office/powerpoint/2010/main" val="1840347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8EF276-2114-6849-9AF8-A16A8F622D36}"/>
              </a:ext>
            </a:extLst>
          </p:cNvPr>
          <p:cNvSpPr>
            <a:spLocks noGrp="1"/>
          </p:cNvSpPr>
          <p:nvPr>
            <p:ph type="title"/>
          </p:nvPr>
        </p:nvSpPr>
        <p:spPr>
          <a:xfrm>
            <a:off x="715669" y="253277"/>
            <a:ext cx="4191075" cy="593151"/>
          </a:xfrm>
        </p:spPr>
        <p:txBody>
          <a:bodyPr/>
          <a:lstStyle/>
          <a:p>
            <a:r>
              <a:rPr lang="it-IT" dirty="0" smtClean="0"/>
              <a:t>Context</a:t>
            </a:r>
            <a:endParaRPr lang="it-IT" dirty="0"/>
          </a:p>
        </p:txBody>
      </p:sp>
      <p:sp>
        <p:nvSpPr>
          <p:cNvPr id="3" name="Segnaposto testo 2">
            <a:extLst>
              <a:ext uri="{FF2B5EF4-FFF2-40B4-BE49-F238E27FC236}">
                <a16:creationId xmlns:a16="http://schemas.microsoft.com/office/drawing/2014/main" id="{F61DB9E9-CDD8-BE4D-B169-6A53C40B33F8}"/>
              </a:ext>
            </a:extLst>
          </p:cNvPr>
          <p:cNvSpPr>
            <a:spLocks noGrp="1"/>
          </p:cNvSpPr>
          <p:nvPr>
            <p:ph type="body" sz="quarter" idx="11"/>
          </p:nvPr>
        </p:nvSpPr>
        <p:spPr>
          <a:xfrm>
            <a:off x="359922" y="1518054"/>
            <a:ext cx="9360000" cy="729038"/>
          </a:xfrm>
          <a:noFill/>
        </p:spPr>
        <p:txBody>
          <a:bodyPr/>
          <a:lstStyle/>
          <a:p>
            <a:r>
              <a:rPr lang="en-US" sz="1800" b="1" dirty="0" smtClean="0"/>
              <a:t>Climate Change: </a:t>
            </a:r>
            <a:r>
              <a:rPr lang="en-US" sz="1800" dirty="0" smtClean="0"/>
              <a:t>complex challenge with </a:t>
            </a:r>
            <a:r>
              <a:rPr lang="en-US" sz="1800" dirty="0"/>
              <a:t>increasingly severe, interconnected and often irreversible impacts on </a:t>
            </a:r>
            <a:r>
              <a:rPr lang="en-US" sz="1800" dirty="0" smtClean="0"/>
              <a:t>ecosystems (+ biodiversity), </a:t>
            </a:r>
            <a:r>
              <a:rPr lang="en-US" sz="1800" dirty="0" err="1" smtClean="0"/>
              <a:t>agri</a:t>
            </a:r>
            <a:r>
              <a:rPr lang="en-US" sz="1800" dirty="0" smtClean="0"/>
              <a:t>-food systems and </a:t>
            </a:r>
            <a:r>
              <a:rPr lang="en-US" sz="1800" dirty="0"/>
              <a:t>human </a:t>
            </a:r>
            <a:r>
              <a:rPr lang="en-US" sz="1800" dirty="0" smtClean="0"/>
              <a:t>systems</a:t>
            </a:r>
            <a:endParaRPr lang="en-US" sz="1800" b="1" dirty="0"/>
          </a:p>
          <a:p>
            <a:endParaRPr lang="en-GB" sz="1800" b="1" dirty="0"/>
          </a:p>
          <a:p>
            <a:pPr>
              <a:lnSpc>
                <a:spcPct val="100000"/>
              </a:lnSpc>
            </a:pPr>
            <a:r>
              <a:rPr lang="en-US" dirty="0">
                <a:solidFill>
                  <a:srgbClr val="4C4C4C"/>
                </a:solidFill>
              </a:rPr>
              <a:t>	</a:t>
            </a:r>
          </a:p>
          <a:p>
            <a:pPr>
              <a:lnSpc>
                <a:spcPct val="100000"/>
              </a:lnSpc>
            </a:pPr>
            <a:r>
              <a:rPr lang="it-IT" sz="2000" dirty="0"/>
              <a:t> </a:t>
            </a:r>
          </a:p>
        </p:txBody>
      </p:sp>
      <p:pic>
        <p:nvPicPr>
          <p:cNvPr id="5" name="Picture 11">
            <a:extLst>
              <a:ext uri="{FF2B5EF4-FFF2-40B4-BE49-F238E27FC236}">
                <a16:creationId xmlns:a16="http://schemas.microsoft.com/office/drawing/2014/main" id="{7F6FAA9D-94CD-43D3-8027-F870D6E905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00969" y="3123821"/>
            <a:ext cx="2391031" cy="3734179"/>
          </a:xfrm>
          <a:prstGeom prst="rect">
            <a:avLst/>
          </a:prstGeom>
        </p:spPr>
      </p:pic>
      <p:sp>
        <p:nvSpPr>
          <p:cNvPr id="6" name="Titolo 1">
            <a:extLst>
              <a:ext uri="{FF2B5EF4-FFF2-40B4-BE49-F238E27FC236}">
                <a16:creationId xmlns:a16="http://schemas.microsoft.com/office/drawing/2014/main" id="{588EF276-2114-6849-9AF8-A16A8F622D36}"/>
              </a:ext>
            </a:extLst>
          </p:cNvPr>
          <p:cNvSpPr txBox="1">
            <a:spLocks/>
          </p:cNvSpPr>
          <p:nvPr/>
        </p:nvSpPr>
        <p:spPr>
          <a:xfrm>
            <a:off x="538480" y="6228184"/>
            <a:ext cx="3308485" cy="45996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600" b="0" i="0" kern="1200">
                <a:solidFill>
                  <a:srgbClr val="0095CE"/>
                </a:solidFill>
                <a:latin typeface="Arial" panose="020B0604020202020204" pitchFamily="34" charset="0"/>
                <a:ea typeface="+mj-ea"/>
                <a:cs typeface="Arial" panose="020B0604020202020204" pitchFamily="34" charset="0"/>
              </a:defRPr>
            </a:lvl1pPr>
          </a:lstStyle>
          <a:p>
            <a:r>
              <a:rPr lang="it-IT" sz="1100" b="1" dirty="0" smtClean="0"/>
              <a:t>IPCC AR6 Report: </a:t>
            </a:r>
            <a:r>
              <a:rPr lang="it-IT" sz="1100" dirty="0" smtClean="0"/>
              <a:t>Climate Change 2022     Impacts, Adaptation &amp; Vulnerability</a:t>
            </a:r>
            <a:endParaRPr lang="it-IT" sz="1100" dirty="0"/>
          </a:p>
        </p:txBody>
      </p:sp>
      <p:sp>
        <p:nvSpPr>
          <p:cNvPr id="7" name="Segnaposto testo 2">
            <a:extLst>
              <a:ext uri="{FF2B5EF4-FFF2-40B4-BE49-F238E27FC236}">
                <a16:creationId xmlns:a16="http://schemas.microsoft.com/office/drawing/2014/main" id="{F61DB9E9-CDD8-BE4D-B169-6A53C40B33F8}"/>
              </a:ext>
            </a:extLst>
          </p:cNvPr>
          <p:cNvSpPr txBox="1">
            <a:spLocks/>
          </p:cNvSpPr>
          <p:nvPr/>
        </p:nvSpPr>
        <p:spPr>
          <a:xfrm>
            <a:off x="359922" y="2385834"/>
            <a:ext cx="9360000" cy="736748"/>
          </a:xfrm>
          <a:prstGeom prst="rect">
            <a:avLst/>
          </a:prstGeom>
          <a:noFill/>
        </p:spPr>
        <p:txBody>
          <a:bodyPr anchor="t"/>
          <a:lstStyle>
            <a:lvl1pPr marL="0" indent="0" algn="l" defTabSz="914400" rtl="0" eaLnBrk="1" latinLnBrk="0" hangingPunct="1">
              <a:lnSpc>
                <a:spcPts val="2020"/>
              </a:lnSpc>
              <a:spcBef>
                <a:spcPts val="1000"/>
              </a:spcBef>
              <a:buFontTx/>
              <a:buNone/>
              <a:defRPr sz="1600" kern="1200">
                <a:solidFill>
                  <a:srgbClr val="4C4C4C"/>
                </a:solidFill>
                <a:latin typeface="+mn-lt"/>
                <a:ea typeface="+mn-ea"/>
                <a:cs typeface="+mn-cs"/>
              </a:defRPr>
            </a:lvl1pPr>
            <a:lvl2pPr marL="6858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smtClean="0"/>
              <a:t>Climate-related extremes </a:t>
            </a:r>
            <a:r>
              <a:rPr lang="en-US" sz="1800" dirty="0" smtClean="0"/>
              <a:t>have affected the </a:t>
            </a:r>
            <a:r>
              <a:rPr lang="en-US" sz="1800" b="1" dirty="0" smtClean="0"/>
              <a:t>productivity</a:t>
            </a:r>
            <a:r>
              <a:rPr lang="en-US" sz="1800" dirty="0" smtClean="0"/>
              <a:t> of all agricultural, fishery and land use sectors, with negative consequences for food security and livelihoods</a:t>
            </a:r>
          </a:p>
          <a:p>
            <a:endParaRPr lang="en-US" sz="1800" b="1" dirty="0" smtClean="0"/>
          </a:p>
          <a:p>
            <a:endParaRPr lang="en-US" sz="1800" b="1" dirty="0" smtClean="0"/>
          </a:p>
          <a:p>
            <a:endParaRPr lang="en-GB" sz="1800" b="1" dirty="0" smtClean="0"/>
          </a:p>
          <a:p>
            <a:pPr>
              <a:lnSpc>
                <a:spcPct val="100000"/>
              </a:lnSpc>
            </a:pPr>
            <a:r>
              <a:rPr lang="en-US" dirty="0" smtClean="0"/>
              <a:t>	</a:t>
            </a:r>
          </a:p>
          <a:p>
            <a:pPr>
              <a:lnSpc>
                <a:spcPct val="100000"/>
              </a:lnSpc>
            </a:pPr>
            <a:r>
              <a:rPr lang="it-IT" sz="2000" dirty="0" smtClean="0"/>
              <a:t> </a:t>
            </a:r>
            <a:endParaRPr lang="it-IT" sz="2000" dirty="0"/>
          </a:p>
        </p:txBody>
      </p:sp>
      <p:sp>
        <p:nvSpPr>
          <p:cNvPr id="8" name="Segnaposto testo 2">
            <a:extLst>
              <a:ext uri="{FF2B5EF4-FFF2-40B4-BE49-F238E27FC236}">
                <a16:creationId xmlns:a16="http://schemas.microsoft.com/office/drawing/2014/main" id="{F61DB9E9-CDD8-BE4D-B169-6A53C40B33F8}"/>
              </a:ext>
            </a:extLst>
          </p:cNvPr>
          <p:cNvSpPr txBox="1">
            <a:spLocks/>
          </p:cNvSpPr>
          <p:nvPr/>
        </p:nvSpPr>
        <p:spPr>
          <a:xfrm>
            <a:off x="389104" y="3321388"/>
            <a:ext cx="9360000" cy="1080795"/>
          </a:xfrm>
          <a:prstGeom prst="rect">
            <a:avLst/>
          </a:prstGeom>
          <a:noFill/>
        </p:spPr>
        <p:txBody>
          <a:bodyPr anchor="t"/>
          <a:lstStyle>
            <a:lvl1pPr marL="0" indent="0" algn="l" defTabSz="914400" rtl="0" eaLnBrk="1" latinLnBrk="0" hangingPunct="1">
              <a:lnSpc>
                <a:spcPts val="2020"/>
              </a:lnSpc>
              <a:spcBef>
                <a:spcPts val="1000"/>
              </a:spcBef>
              <a:buFontTx/>
              <a:buNone/>
              <a:defRPr sz="1600" kern="1200">
                <a:solidFill>
                  <a:srgbClr val="4C4C4C"/>
                </a:solidFill>
                <a:latin typeface="+mn-lt"/>
                <a:ea typeface="+mn-ea"/>
                <a:cs typeface="+mn-cs"/>
              </a:defRPr>
            </a:lvl1pPr>
            <a:lvl2pPr marL="6858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t>The </a:t>
            </a:r>
            <a:r>
              <a:rPr lang="en-US" sz="1800" b="1" dirty="0"/>
              <a:t>impacts</a:t>
            </a:r>
            <a:r>
              <a:rPr lang="en-US" sz="1800" dirty="0"/>
              <a:t> are particularly </a:t>
            </a:r>
            <a:r>
              <a:rPr lang="en-US" sz="1800" b="1" dirty="0"/>
              <a:t>acute </a:t>
            </a:r>
            <a:r>
              <a:rPr lang="en-US" sz="1800" b="1" dirty="0" smtClean="0"/>
              <a:t>&amp; </a:t>
            </a:r>
            <a:r>
              <a:rPr lang="en-US" sz="1800" b="1" dirty="0"/>
              <a:t>severe </a:t>
            </a:r>
            <a:r>
              <a:rPr lang="en-US" sz="1800" dirty="0"/>
              <a:t>for people </a:t>
            </a:r>
            <a:r>
              <a:rPr lang="en-US" sz="1800" dirty="0" smtClean="0"/>
              <a:t>in </a:t>
            </a:r>
            <a:r>
              <a:rPr lang="en-US" sz="1800" dirty="0"/>
              <a:t>SSA, Asia, Small Island States, Central &amp; South America and the Arctic, and </a:t>
            </a:r>
            <a:r>
              <a:rPr lang="en-US" sz="1800" dirty="0" smtClean="0"/>
              <a:t>Small-scale </a:t>
            </a:r>
            <a:r>
              <a:rPr lang="en-US" sz="1800" dirty="0"/>
              <a:t>producers </a:t>
            </a:r>
            <a:r>
              <a:rPr lang="en-US" sz="1800" dirty="0" smtClean="0"/>
              <a:t>globally: </a:t>
            </a:r>
            <a:r>
              <a:rPr lang="en-US" sz="1800" b="1" dirty="0">
                <a:solidFill>
                  <a:srgbClr val="000000"/>
                </a:solidFill>
              </a:rPr>
              <a:t>Impacts will be up to multiple times higher than currently observed</a:t>
            </a:r>
          </a:p>
          <a:p>
            <a:endParaRPr lang="en-US" sz="1800" b="1" dirty="0" smtClean="0"/>
          </a:p>
          <a:p>
            <a:endParaRPr lang="en-GB" sz="1800" b="1" dirty="0" smtClean="0"/>
          </a:p>
          <a:p>
            <a:pPr>
              <a:lnSpc>
                <a:spcPct val="100000"/>
              </a:lnSpc>
            </a:pPr>
            <a:r>
              <a:rPr lang="en-US" dirty="0" smtClean="0"/>
              <a:t>	</a:t>
            </a:r>
          </a:p>
          <a:p>
            <a:pPr>
              <a:lnSpc>
                <a:spcPct val="100000"/>
              </a:lnSpc>
            </a:pPr>
            <a:r>
              <a:rPr lang="it-IT" sz="2000" dirty="0" smtClean="0"/>
              <a:t> </a:t>
            </a:r>
            <a:endParaRPr lang="it-IT" sz="2000" dirty="0"/>
          </a:p>
        </p:txBody>
      </p:sp>
      <p:sp>
        <p:nvSpPr>
          <p:cNvPr id="9" name="Segnaposto testo 2">
            <a:extLst>
              <a:ext uri="{FF2B5EF4-FFF2-40B4-BE49-F238E27FC236}">
                <a16:creationId xmlns:a16="http://schemas.microsoft.com/office/drawing/2014/main" id="{F61DB9E9-CDD8-BE4D-B169-6A53C40B33F8}"/>
              </a:ext>
            </a:extLst>
          </p:cNvPr>
          <p:cNvSpPr txBox="1">
            <a:spLocks/>
          </p:cNvSpPr>
          <p:nvPr/>
        </p:nvSpPr>
        <p:spPr>
          <a:xfrm>
            <a:off x="389104" y="4453607"/>
            <a:ext cx="9360000" cy="913732"/>
          </a:xfrm>
          <a:prstGeom prst="rect">
            <a:avLst/>
          </a:prstGeom>
          <a:noFill/>
        </p:spPr>
        <p:txBody>
          <a:bodyPr anchor="t"/>
          <a:lstStyle>
            <a:lvl1pPr marL="0" indent="0" algn="l" defTabSz="914400" rtl="0" eaLnBrk="1" latinLnBrk="0" hangingPunct="1">
              <a:lnSpc>
                <a:spcPts val="2020"/>
              </a:lnSpc>
              <a:spcBef>
                <a:spcPts val="1000"/>
              </a:spcBef>
              <a:buFontTx/>
              <a:buNone/>
              <a:defRPr sz="1600" kern="1200">
                <a:solidFill>
                  <a:srgbClr val="4C4C4C"/>
                </a:solidFill>
                <a:latin typeface="+mn-lt"/>
                <a:ea typeface="+mn-ea"/>
                <a:cs typeface="+mn-cs"/>
              </a:defRPr>
            </a:lvl1pPr>
            <a:lvl2pPr marL="6858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smtClean="0"/>
              <a:t>Most vulnerable groups</a:t>
            </a:r>
            <a:r>
              <a:rPr lang="en-US" sz="1800" dirty="0" smtClean="0"/>
              <a:t>: </a:t>
            </a:r>
            <a:r>
              <a:rPr lang="en-US" sz="1800" dirty="0"/>
              <a:t>the Indigenous Peoples, </a:t>
            </a:r>
            <a:r>
              <a:rPr lang="en-US" sz="1800" dirty="0" smtClean="0"/>
              <a:t>Small-scale </a:t>
            </a:r>
            <a:r>
              <a:rPr lang="en-US" sz="1800" dirty="0"/>
              <a:t>food </a:t>
            </a:r>
            <a:r>
              <a:rPr lang="en-US" sz="1800" dirty="0" smtClean="0"/>
              <a:t>producers (mostly women) </a:t>
            </a:r>
            <a:r>
              <a:rPr lang="en-US" sz="1800" dirty="0"/>
              <a:t>and low-income </a:t>
            </a:r>
            <a:r>
              <a:rPr lang="en-US" sz="1800" dirty="0" smtClean="0"/>
              <a:t>households are/will continue to severely &amp; disproportionately be affected</a:t>
            </a:r>
            <a:endParaRPr lang="en-GB" sz="1800" dirty="0"/>
          </a:p>
          <a:p>
            <a:endParaRPr lang="en-GB" sz="1800" b="1" dirty="0" smtClean="0"/>
          </a:p>
          <a:p>
            <a:pPr>
              <a:lnSpc>
                <a:spcPct val="100000"/>
              </a:lnSpc>
            </a:pPr>
            <a:r>
              <a:rPr lang="en-US" dirty="0" smtClean="0"/>
              <a:t>	</a:t>
            </a:r>
          </a:p>
          <a:p>
            <a:pPr>
              <a:lnSpc>
                <a:spcPct val="100000"/>
              </a:lnSpc>
            </a:pPr>
            <a:r>
              <a:rPr lang="it-IT" sz="2000" dirty="0" smtClean="0"/>
              <a:t> </a:t>
            </a:r>
            <a:endParaRPr lang="it-IT" sz="2000" dirty="0"/>
          </a:p>
        </p:txBody>
      </p:sp>
      <p:pic>
        <p:nvPicPr>
          <p:cNvPr id="10" name="Picture 9"/>
          <p:cNvPicPr>
            <a:picLocks noChangeAspect="1"/>
          </p:cNvPicPr>
          <p:nvPr/>
        </p:nvPicPr>
        <p:blipFill>
          <a:blip r:embed="rId4"/>
          <a:stretch>
            <a:fillRect/>
          </a:stretch>
        </p:blipFill>
        <p:spPr>
          <a:xfrm>
            <a:off x="9803618" y="-36125"/>
            <a:ext cx="2376231" cy="3158707"/>
          </a:xfrm>
          <a:prstGeom prst="rect">
            <a:avLst/>
          </a:prstGeom>
        </p:spPr>
      </p:pic>
    </p:spTree>
    <p:extLst>
      <p:ext uri="{BB962C8B-B14F-4D97-AF65-F5344CB8AC3E}">
        <p14:creationId xmlns:p14="http://schemas.microsoft.com/office/powerpoint/2010/main" val="325928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F61DB9E9-CDD8-BE4D-B169-6A53C40B33F8}"/>
              </a:ext>
            </a:extLst>
          </p:cNvPr>
          <p:cNvSpPr>
            <a:spLocks noGrp="1"/>
          </p:cNvSpPr>
          <p:nvPr>
            <p:ph type="body" sz="quarter" idx="11"/>
          </p:nvPr>
        </p:nvSpPr>
        <p:spPr>
          <a:xfrm>
            <a:off x="91958" y="4218859"/>
            <a:ext cx="3367764" cy="1640239"/>
          </a:xfrm>
          <a:noFill/>
        </p:spPr>
        <p:txBody>
          <a:bodyPr/>
          <a:lstStyle/>
          <a:p>
            <a:pPr>
              <a:lnSpc>
                <a:spcPct val="100000"/>
              </a:lnSpc>
            </a:pPr>
            <a:r>
              <a:rPr lang="en-US" sz="1800" dirty="0" smtClean="0"/>
              <a:t>Emphasis is on </a:t>
            </a:r>
            <a:r>
              <a:rPr lang="en-US" sz="1800" b="1" dirty="0"/>
              <a:t>Transformation of the systems</a:t>
            </a:r>
            <a:r>
              <a:rPr lang="en-US" dirty="0" smtClean="0"/>
              <a:t>: </a:t>
            </a:r>
            <a:r>
              <a:rPr lang="en-US" sz="1800" dirty="0"/>
              <a:t>a change in the fundamental attributes of natural and human </a:t>
            </a:r>
            <a:r>
              <a:rPr lang="en-US" sz="1800" dirty="0" smtClean="0"/>
              <a:t>systems</a:t>
            </a:r>
            <a:endParaRPr lang="en-US" sz="1800" dirty="0"/>
          </a:p>
        </p:txBody>
      </p:sp>
      <p:pic>
        <p:nvPicPr>
          <p:cNvPr id="7" name="Picture 6"/>
          <p:cNvPicPr>
            <a:picLocks noChangeAspect="1"/>
          </p:cNvPicPr>
          <p:nvPr/>
        </p:nvPicPr>
        <p:blipFill>
          <a:blip r:embed="rId3"/>
          <a:stretch>
            <a:fillRect/>
          </a:stretch>
        </p:blipFill>
        <p:spPr>
          <a:xfrm>
            <a:off x="3498911" y="387549"/>
            <a:ext cx="8571603" cy="6069987"/>
          </a:xfrm>
          <a:prstGeom prst="rect">
            <a:avLst/>
          </a:prstGeom>
          <a:ln w="12700">
            <a:solidFill>
              <a:schemeClr val="accent4">
                <a:lumMod val="60000"/>
                <a:lumOff val="40000"/>
              </a:schemeClr>
            </a:solidFill>
          </a:ln>
        </p:spPr>
      </p:pic>
      <p:sp>
        <p:nvSpPr>
          <p:cNvPr id="8" name="Titolo 1">
            <a:extLst>
              <a:ext uri="{FF2B5EF4-FFF2-40B4-BE49-F238E27FC236}">
                <a16:creationId xmlns:a16="http://schemas.microsoft.com/office/drawing/2014/main" id="{588EF276-2114-6849-9AF8-A16A8F622D36}"/>
              </a:ext>
            </a:extLst>
          </p:cNvPr>
          <p:cNvSpPr txBox="1">
            <a:spLocks/>
          </p:cNvSpPr>
          <p:nvPr/>
        </p:nvSpPr>
        <p:spPr>
          <a:xfrm>
            <a:off x="6008914" y="6466113"/>
            <a:ext cx="6074664" cy="328495"/>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2600" b="0" i="0" kern="1200">
                <a:solidFill>
                  <a:srgbClr val="0095CE"/>
                </a:solidFill>
                <a:latin typeface="Arial" panose="020B0604020202020204" pitchFamily="34" charset="0"/>
                <a:ea typeface="+mj-ea"/>
                <a:cs typeface="Arial" panose="020B0604020202020204" pitchFamily="34" charset="0"/>
              </a:defRPr>
            </a:lvl1pPr>
          </a:lstStyle>
          <a:p>
            <a:pPr algn="r"/>
            <a:r>
              <a:rPr lang="it-IT" sz="1100" b="1" dirty="0" smtClean="0"/>
              <a:t>IPCC AR6 Report: </a:t>
            </a:r>
            <a:r>
              <a:rPr lang="it-IT" sz="1100" dirty="0" smtClean="0"/>
              <a:t>Climate Change 2022 Impacts, Adaptation &amp; Vulnerability</a:t>
            </a:r>
            <a:endParaRPr lang="it-IT" sz="1100" dirty="0"/>
          </a:p>
        </p:txBody>
      </p:sp>
      <p:sp>
        <p:nvSpPr>
          <p:cNvPr id="9" name="Segnaposto testo 2">
            <a:extLst>
              <a:ext uri="{FF2B5EF4-FFF2-40B4-BE49-F238E27FC236}">
                <a16:creationId xmlns:a16="http://schemas.microsoft.com/office/drawing/2014/main" id="{F61DB9E9-CDD8-BE4D-B169-6A53C40B33F8}"/>
              </a:ext>
            </a:extLst>
          </p:cNvPr>
          <p:cNvSpPr txBox="1">
            <a:spLocks/>
          </p:cNvSpPr>
          <p:nvPr/>
        </p:nvSpPr>
        <p:spPr>
          <a:xfrm>
            <a:off x="91958" y="1468483"/>
            <a:ext cx="3367764" cy="2489562"/>
          </a:xfrm>
          <a:prstGeom prst="rect">
            <a:avLst/>
          </a:prstGeom>
          <a:solidFill>
            <a:schemeClr val="accent5">
              <a:lumMod val="20000"/>
              <a:lumOff val="80000"/>
            </a:schemeClr>
          </a:solidFill>
        </p:spPr>
        <p:txBody>
          <a:bodyPr anchor="t"/>
          <a:lstStyle>
            <a:lvl1pPr marL="0" indent="0" algn="l" defTabSz="914400" rtl="0" eaLnBrk="1" latinLnBrk="0" hangingPunct="1">
              <a:lnSpc>
                <a:spcPts val="2020"/>
              </a:lnSpc>
              <a:spcBef>
                <a:spcPts val="1000"/>
              </a:spcBef>
              <a:buFontTx/>
              <a:buNone/>
              <a:defRPr sz="1600" kern="1200">
                <a:solidFill>
                  <a:srgbClr val="4C4C4C"/>
                </a:solidFill>
                <a:latin typeface="+mn-lt"/>
                <a:ea typeface="+mn-ea"/>
                <a:cs typeface="+mn-cs"/>
              </a:defRPr>
            </a:lvl1pPr>
            <a:lvl2pPr marL="6858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b="1" dirty="0" smtClean="0"/>
              <a:t>Interactions of the coupled systems (</a:t>
            </a:r>
            <a:r>
              <a:rPr lang="en-US" sz="1800" dirty="0" smtClean="0"/>
              <a:t>climate, </a:t>
            </a:r>
            <a:r>
              <a:rPr lang="en-US" sz="1800" dirty="0"/>
              <a:t>natural/ ecosystems </a:t>
            </a:r>
            <a:r>
              <a:rPr lang="en-US" sz="1800" dirty="0" smtClean="0"/>
              <a:t>&amp; </a:t>
            </a:r>
            <a:r>
              <a:rPr lang="en-US" sz="1800" dirty="0"/>
              <a:t>human </a:t>
            </a:r>
            <a:r>
              <a:rPr lang="en-US" sz="1800" dirty="0" smtClean="0"/>
              <a:t>systems) are </a:t>
            </a:r>
            <a:r>
              <a:rPr lang="en-US" sz="1800" dirty="0"/>
              <a:t>the </a:t>
            </a:r>
            <a:r>
              <a:rPr lang="en-US" sz="1800" b="1" dirty="0"/>
              <a:t>basis of emerging risks</a:t>
            </a:r>
            <a:r>
              <a:rPr lang="en-US" sz="1800" dirty="0"/>
              <a:t> from climate change, at the same time, offer </a:t>
            </a:r>
            <a:r>
              <a:rPr lang="en-US" sz="1800" b="1" dirty="0"/>
              <a:t>opportunities for climate resilient development</a:t>
            </a:r>
          </a:p>
        </p:txBody>
      </p:sp>
    </p:spTree>
    <p:extLst>
      <p:ext uri="{BB962C8B-B14F-4D97-AF65-F5344CB8AC3E}">
        <p14:creationId xmlns:p14="http://schemas.microsoft.com/office/powerpoint/2010/main" val="54637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8EF276-2114-6849-9AF8-A16A8F622D36}"/>
              </a:ext>
            </a:extLst>
          </p:cNvPr>
          <p:cNvSpPr>
            <a:spLocks noGrp="1"/>
          </p:cNvSpPr>
          <p:nvPr>
            <p:ph type="title"/>
          </p:nvPr>
        </p:nvSpPr>
        <p:spPr>
          <a:xfrm>
            <a:off x="836328" y="226546"/>
            <a:ext cx="7540057" cy="593151"/>
          </a:xfrm>
        </p:spPr>
        <p:txBody>
          <a:bodyPr/>
          <a:lstStyle/>
          <a:p>
            <a:r>
              <a:rPr lang="it-IT" dirty="0" smtClean="0"/>
              <a:t>SCALA’s Seven </a:t>
            </a:r>
            <a:r>
              <a:rPr lang="it-IT" dirty="0" smtClean="0"/>
              <a:t>dimensions of Transformation</a:t>
            </a:r>
            <a:endParaRPr lang="it-IT" dirty="0"/>
          </a:p>
        </p:txBody>
      </p:sp>
      <p:sp>
        <p:nvSpPr>
          <p:cNvPr id="3" name="Segnaposto testo 2">
            <a:extLst>
              <a:ext uri="{FF2B5EF4-FFF2-40B4-BE49-F238E27FC236}">
                <a16:creationId xmlns:a16="http://schemas.microsoft.com/office/drawing/2014/main" id="{F61DB9E9-CDD8-BE4D-B169-6A53C40B33F8}"/>
              </a:ext>
            </a:extLst>
          </p:cNvPr>
          <p:cNvSpPr>
            <a:spLocks noGrp="1"/>
          </p:cNvSpPr>
          <p:nvPr>
            <p:ph type="body" sz="quarter" idx="11"/>
          </p:nvPr>
        </p:nvSpPr>
        <p:spPr>
          <a:xfrm>
            <a:off x="7522580" y="2858796"/>
            <a:ext cx="4369434" cy="1253517"/>
          </a:xfrm>
          <a:solidFill>
            <a:schemeClr val="accent1">
              <a:lumMod val="40000"/>
              <a:lumOff val="60000"/>
            </a:schemeClr>
          </a:solidFill>
        </p:spPr>
        <p:txBody>
          <a:bodyPr/>
          <a:lstStyle/>
          <a:p>
            <a:pPr algn="ctr">
              <a:lnSpc>
                <a:spcPct val="100000"/>
              </a:lnSpc>
            </a:pPr>
            <a:r>
              <a:rPr lang="en-GB" sz="2200" b="1" dirty="0">
                <a:solidFill>
                  <a:srgbClr val="000000"/>
                </a:solidFill>
              </a:rPr>
              <a:t>SCALA’s overall objective is to </a:t>
            </a:r>
            <a:r>
              <a:rPr lang="en-GB" sz="2200" b="1" dirty="0" smtClean="0">
                <a:solidFill>
                  <a:srgbClr val="000000"/>
                </a:solidFill>
              </a:rPr>
              <a:t>enable transformational change within AFOLU </a:t>
            </a:r>
            <a:r>
              <a:rPr lang="en-US" dirty="0">
                <a:solidFill>
                  <a:srgbClr val="4C4C4C"/>
                </a:solidFill>
              </a:rPr>
              <a:t>	</a:t>
            </a:r>
          </a:p>
        </p:txBody>
      </p:sp>
      <p:grpSp>
        <p:nvGrpSpPr>
          <p:cNvPr id="8" name="Group 7">
            <a:extLst>
              <a:ext uri="{FF2B5EF4-FFF2-40B4-BE49-F238E27FC236}">
                <a16:creationId xmlns:a16="http://schemas.microsoft.com/office/drawing/2014/main" id="{3EBA53D3-A5C0-044C-8DB2-310C75FC7450}"/>
              </a:ext>
            </a:extLst>
          </p:cNvPr>
          <p:cNvGrpSpPr/>
          <p:nvPr/>
        </p:nvGrpSpPr>
        <p:grpSpPr>
          <a:xfrm>
            <a:off x="939098" y="1758746"/>
            <a:ext cx="6583482" cy="4382603"/>
            <a:chOff x="6074102" y="2148215"/>
            <a:chExt cx="6583482" cy="4257102"/>
          </a:xfrm>
        </p:grpSpPr>
        <p:sp>
          <p:nvSpPr>
            <p:cNvPr id="9" name="Oval 8">
              <a:extLst>
                <a:ext uri="{FF2B5EF4-FFF2-40B4-BE49-F238E27FC236}">
                  <a16:creationId xmlns:a16="http://schemas.microsoft.com/office/drawing/2014/main" id="{DE055793-DC72-474E-91C7-F836248968C5}"/>
                </a:ext>
              </a:extLst>
            </p:cNvPr>
            <p:cNvSpPr/>
            <p:nvPr/>
          </p:nvSpPr>
          <p:spPr>
            <a:xfrm rot="679638">
              <a:off x="7352522" y="3545633"/>
              <a:ext cx="3452327" cy="80243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55D1D65A-050F-6440-ABEC-B6344C4BDB3D}"/>
                </a:ext>
              </a:extLst>
            </p:cNvPr>
            <p:cNvSpPr/>
            <p:nvPr/>
          </p:nvSpPr>
          <p:spPr>
            <a:xfrm rot="2014349">
              <a:off x="7396564" y="3536880"/>
              <a:ext cx="3452327" cy="802432"/>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CFE546DD-7572-0846-BCEC-D7177FA39B19}"/>
                </a:ext>
              </a:extLst>
            </p:cNvPr>
            <p:cNvSpPr/>
            <p:nvPr/>
          </p:nvSpPr>
          <p:spPr>
            <a:xfrm rot="3988822">
              <a:off x="7512326" y="3579632"/>
              <a:ext cx="3452327" cy="80243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7729E18A-8DAC-2B49-BFC2-156C440DD756}"/>
                </a:ext>
              </a:extLst>
            </p:cNvPr>
            <p:cNvSpPr/>
            <p:nvPr/>
          </p:nvSpPr>
          <p:spPr>
            <a:xfrm rot="6927256">
              <a:off x="7431042" y="3600077"/>
              <a:ext cx="3452327" cy="80243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15D5EF96-B1A7-1748-903F-E3E718F2C874}"/>
                </a:ext>
              </a:extLst>
            </p:cNvPr>
            <p:cNvSpPr/>
            <p:nvPr/>
          </p:nvSpPr>
          <p:spPr>
            <a:xfrm rot="8621672">
              <a:off x="7406717" y="3600075"/>
              <a:ext cx="3452327" cy="802432"/>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5BECF488-60F5-F947-82FB-520D1CA5D185}"/>
                </a:ext>
              </a:extLst>
            </p:cNvPr>
            <p:cNvSpPr/>
            <p:nvPr/>
          </p:nvSpPr>
          <p:spPr>
            <a:xfrm rot="10134707">
              <a:off x="7431041" y="3611222"/>
              <a:ext cx="3452327" cy="802432"/>
            </a:xfrm>
            <a:prstGeom prst="ellipse">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9BEAB53C-BC90-0F45-B47A-D99AAF5A296A}"/>
                </a:ext>
              </a:extLst>
            </p:cNvPr>
            <p:cNvSpPr/>
            <p:nvPr/>
          </p:nvSpPr>
          <p:spPr>
            <a:xfrm>
              <a:off x="7298064" y="3514775"/>
              <a:ext cx="196917" cy="22393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0CC9F556-EAFA-634F-9552-13A5AB69D7C2}"/>
                </a:ext>
              </a:extLst>
            </p:cNvPr>
            <p:cNvSpPr/>
            <p:nvPr/>
          </p:nvSpPr>
          <p:spPr>
            <a:xfrm>
              <a:off x="8376375" y="2611137"/>
              <a:ext cx="196917" cy="22393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3F626D95-511A-D94F-8DFC-F7F55DEDC762}"/>
                </a:ext>
              </a:extLst>
            </p:cNvPr>
            <p:cNvSpPr/>
            <p:nvPr/>
          </p:nvSpPr>
          <p:spPr>
            <a:xfrm>
              <a:off x="10326543" y="3174767"/>
              <a:ext cx="196917" cy="22393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0CA8710A-E666-2242-B1E1-280580FE96B3}"/>
                </a:ext>
              </a:extLst>
            </p:cNvPr>
            <p:cNvSpPr/>
            <p:nvPr/>
          </p:nvSpPr>
          <p:spPr>
            <a:xfrm>
              <a:off x="10230373" y="4819009"/>
              <a:ext cx="196917" cy="22393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DC201A1C-7C73-044C-B9BF-F6296564AD74}"/>
                </a:ext>
              </a:extLst>
            </p:cNvPr>
            <p:cNvSpPr/>
            <p:nvPr/>
          </p:nvSpPr>
          <p:spPr>
            <a:xfrm>
              <a:off x="8213317" y="5265055"/>
              <a:ext cx="196917" cy="223935"/>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7EA9C287-A238-7B47-A0EB-CB2D44178E36}"/>
                </a:ext>
              </a:extLst>
            </p:cNvPr>
            <p:cNvSpPr/>
            <p:nvPr/>
          </p:nvSpPr>
          <p:spPr>
            <a:xfrm>
              <a:off x="7504258" y="4347796"/>
              <a:ext cx="196917" cy="22393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BC001CC0-6EDD-0E4C-B441-35C704CA25BF}"/>
                </a:ext>
              </a:extLst>
            </p:cNvPr>
            <p:cNvSpPr/>
            <p:nvPr/>
          </p:nvSpPr>
          <p:spPr>
            <a:xfrm rot="5787795">
              <a:off x="7517752" y="3589855"/>
              <a:ext cx="3452327" cy="8024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742798BE-4ECE-DA42-8484-EC22F0F177A9}"/>
                </a:ext>
              </a:extLst>
            </p:cNvPr>
            <p:cNvSpPr/>
            <p:nvPr/>
          </p:nvSpPr>
          <p:spPr>
            <a:xfrm>
              <a:off x="9163561" y="5346664"/>
              <a:ext cx="196917" cy="22393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Connector 22">
              <a:extLst>
                <a:ext uri="{FF2B5EF4-FFF2-40B4-BE49-F238E27FC236}">
                  <a16:creationId xmlns:a16="http://schemas.microsoft.com/office/drawing/2014/main" id="{CADCB023-BCAA-F446-9265-C8B2CB948213}"/>
                </a:ext>
              </a:extLst>
            </p:cNvPr>
            <p:cNvCxnSpPr>
              <a:stCxn id="16" idx="1"/>
            </p:cNvCxnSpPr>
            <p:nvPr/>
          </p:nvCxnSpPr>
          <p:spPr>
            <a:xfrm flipH="1" flipV="1">
              <a:off x="8181756" y="2463282"/>
              <a:ext cx="223457" cy="18065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7D06D05-E017-884A-B794-4D16E0212892}"/>
                </a:ext>
              </a:extLst>
            </p:cNvPr>
            <p:cNvSpPr txBox="1"/>
            <p:nvPr/>
          </p:nvSpPr>
          <p:spPr>
            <a:xfrm>
              <a:off x="6531464" y="2148215"/>
              <a:ext cx="192703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Systems thinking</a:t>
              </a:r>
            </a:p>
          </p:txBody>
        </p:sp>
        <p:sp>
          <p:nvSpPr>
            <p:cNvPr id="25" name="TextBox 24">
              <a:extLst>
                <a:ext uri="{FF2B5EF4-FFF2-40B4-BE49-F238E27FC236}">
                  <a16:creationId xmlns:a16="http://schemas.microsoft.com/office/drawing/2014/main" id="{25841FF5-67E4-EC4F-B43E-FE22EE62CFD8}"/>
                </a:ext>
              </a:extLst>
            </p:cNvPr>
            <p:cNvSpPr txBox="1"/>
            <p:nvPr/>
          </p:nvSpPr>
          <p:spPr>
            <a:xfrm>
              <a:off x="10730550" y="2431983"/>
              <a:ext cx="1927034" cy="584775"/>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Climate </a:t>
              </a:r>
            </a:p>
            <a:p>
              <a:r>
                <a:rPr lang="en-GB" sz="1600" dirty="0">
                  <a:latin typeface="Arial" panose="020B0604020202020204" pitchFamily="34" charset="0"/>
                  <a:cs typeface="Arial" panose="020B0604020202020204" pitchFamily="34" charset="0"/>
                </a:rPr>
                <a:t>rationale</a:t>
              </a:r>
            </a:p>
          </p:txBody>
        </p:sp>
        <p:cxnSp>
          <p:nvCxnSpPr>
            <p:cNvPr id="26" name="Straight Connector 25">
              <a:extLst>
                <a:ext uri="{FF2B5EF4-FFF2-40B4-BE49-F238E27FC236}">
                  <a16:creationId xmlns:a16="http://schemas.microsoft.com/office/drawing/2014/main" id="{4DE2D7D8-9E79-AB40-BC46-D2D2E832F57D}"/>
                </a:ext>
              </a:extLst>
            </p:cNvPr>
            <p:cNvCxnSpPr>
              <a:cxnSpLocks/>
            </p:cNvCxnSpPr>
            <p:nvPr/>
          </p:nvCxnSpPr>
          <p:spPr>
            <a:xfrm flipH="1">
              <a:off x="10486796" y="2999877"/>
              <a:ext cx="311371" cy="250694"/>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86BF355-802E-9E42-9079-930275466BE5}"/>
                </a:ext>
              </a:extLst>
            </p:cNvPr>
            <p:cNvSpPr txBox="1"/>
            <p:nvPr/>
          </p:nvSpPr>
          <p:spPr>
            <a:xfrm>
              <a:off x="10605325" y="4790813"/>
              <a:ext cx="1418762" cy="830997"/>
            </a:xfrm>
            <a:custGeom>
              <a:avLst/>
              <a:gdLst>
                <a:gd name="connsiteX0" fmla="*/ 0 w 1418762"/>
                <a:gd name="connsiteY0" fmla="*/ 0 h 830997"/>
                <a:gd name="connsiteX1" fmla="*/ 430358 w 1418762"/>
                <a:gd name="connsiteY1" fmla="*/ 0 h 830997"/>
                <a:gd name="connsiteX2" fmla="*/ 931654 w 1418762"/>
                <a:gd name="connsiteY2" fmla="*/ 0 h 830997"/>
                <a:gd name="connsiteX3" fmla="*/ 1418762 w 1418762"/>
                <a:gd name="connsiteY3" fmla="*/ 0 h 830997"/>
                <a:gd name="connsiteX4" fmla="*/ 1418762 w 1418762"/>
                <a:gd name="connsiteY4" fmla="*/ 390569 h 830997"/>
                <a:gd name="connsiteX5" fmla="*/ 1418762 w 1418762"/>
                <a:gd name="connsiteY5" fmla="*/ 830997 h 830997"/>
                <a:gd name="connsiteX6" fmla="*/ 988404 w 1418762"/>
                <a:gd name="connsiteY6" fmla="*/ 830997 h 830997"/>
                <a:gd name="connsiteX7" fmla="*/ 543859 w 1418762"/>
                <a:gd name="connsiteY7" fmla="*/ 830997 h 830997"/>
                <a:gd name="connsiteX8" fmla="*/ 0 w 1418762"/>
                <a:gd name="connsiteY8" fmla="*/ 830997 h 830997"/>
                <a:gd name="connsiteX9" fmla="*/ 0 w 1418762"/>
                <a:gd name="connsiteY9" fmla="*/ 398879 h 830997"/>
                <a:gd name="connsiteX10" fmla="*/ 0 w 1418762"/>
                <a:gd name="connsiteY10"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762" h="830997" fill="none" extrusionOk="0">
                  <a:moveTo>
                    <a:pt x="0" y="0"/>
                  </a:moveTo>
                  <a:cubicBezTo>
                    <a:pt x="159846" y="-10250"/>
                    <a:pt x="254977" y="-13893"/>
                    <a:pt x="430358" y="0"/>
                  </a:cubicBezTo>
                  <a:cubicBezTo>
                    <a:pt x="605739" y="13893"/>
                    <a:pt x="822214" y="16923"/>
                    <a:pt x="931654" y="0"/>
                  </a:cubicBezTo>
                  <a:cubicBezTo>
                    <a:pt x="1041094" y="-16923"/>
                    <a:pt x="1259104" y="3129"/>
                    <a:pt x="1418762" y="0"/>
                  </a:cubicBezTo>
                  <a:cubicBezTo>
                    <a:pt x="1428695" y="157727"/>
                    <a:pt x="1430308" y="246314"/>
                    <a:pt x="1418762" y="390569"/>
                  </a:cubicBezTo>
                  <a:cubicBezTo>
                    <a:pt x="1407216" y="534824"/>
                    <a:pt x="1405520" y="613324"/>
                    <a:pt x="1418762" y="830997"/>
                  </a:cubicBezTo>
                  <a:cubicBezTo>
                    <a:pt x="1238753" y="815175"/>
                    <a:pt x="1144637" y="828052"/>
                    <a:pt x="988404" y="830997"/>
                  </a:cubicBezTo>
                  <a:cubicBezTo>
                    <a:pt x="832171" y="833942"/>
                    <a:pt x="746801" y="846031"/>
                    <a:pt x="543859" y="830997"/>
                  </a:cubicBezTo>
                  <a:cubicBezTo>
                    <a:pt x="340918" y="815963"/>
                    <a:pt x="120543" y="846849"/>
                    <a:pt x="0" y="830997"/>
                  </a:cubicBezTo>
                  <a:cubicBezTo>
                    <a:pt x="19323" y="655968"/>
                    <a:pt x="-16166" y="592706"/>
                    <a:pt x="0" y="398879"/>
                  </a:cubicBezTo>
                  <a:cubicBezTo>
                    <a:pt x="16166" y="205052"/>
                    <a:pt x="15570" y="162935"/>
                    <a:pt x="0" y="0"/>
                  </a:cubicBezTo>
                  <a:close/>
                </a:path>
                <a:path w="1418762" h="830997" stroke="0" extrusionOk="0">
                  <a:moveTo>
                    <a:pt x="0" y="0"/>
                  </a:moveTo>
                  <a:cubicBezTo>
                    <a:pt x="121654" y="-6919"/>
                    <a:pt x="343371" y="-10885"/>
                    <a:pt x="444545" y="0"/>
                  </a:cubicBezTo>
                  <a:cubicBezTo>
                    <a:pt x="545720" y="10885"/>
                    <a:pt x="736138" y="-6649"/>
                    <a:pt x="945841" y="0"/>
                  </a:cubicBezTo>
                  <a:cubicBezTo>
                    <a:pt x="1155544" y="6649"/>
                    <a:pt x="1204126" y="-3234"/>
                    <a:pt x="1418762" y="0"/>
                  </a:cubicBezTo>
                  <a:cubicBezTo>
                    <a:pt x="1429414" y="211589"/>
                    <a:pt x="1412297" y="253584"/>
                    <a:pt x="1418762" y="432118"/>
                  </a:cubicBezTo>
                  <a:cubicBezTo>
                    <a:pt x="1425227" y="610652"/>
                    <a:pt x="1426070" y="731470"/>
                    <a:pt x="1418762" y="830997"/>
                  </a:cubicBezTo>
                  <a:cubicBezTo>
                    <a:pt x="1204760" y="844363"/>
                    <a:pt x="1091207" y="830736"/>
                    <a:pt x="960029" y="830997"/>
                  </a:cubicBezTo>
                  <a:cubicBezTo>
                    <a:pt x="828851" y="831258"/>
                    <a:pt x="675632" y="815723"/>
                    <a:pt x="458733" y="830997"/>
                  </a:cubicBezTo>
                  <a:cubicBezTo>
                    <a:pt x="241834" y="846271"/>
                    <a:pt x="142570" y="828635"/>
                    <a:pt x="0" y="830997"/>
                  </a:cubicBezTo>
                  <a:cubicBezTo>
                    <a:pt x="-2434" y="735647"/>
                    <a:pt x="17665" y="559499"/>
                    <a:pt x="0" y="407189"/>
                  </a:cubicBezTo>
                  <a:cubicBezTo>
                    <a:pt x="-17665" y="254879"/>
                    <a:pt x="1843" y="175988"/>
                    <a:pt x="0" y="0"/>
                  </a:cubicBezTo>
                  <a:close/>
                </a:path>
              </a:pathLst>
            </a:custGeom>
            <a:noFill/>
            <a:ln>
              <a:noFill/>
              <a:extLst>
                <a:ext uri="{C807C97D-BFC1-408E-A445-0C87EB9F89A2}">
                  <ask:lineSketchStyleProps xmlns="" xmlns:ask="http://schemas.microsoft.com/office/drawing/2018/sketchyshapes" sd="1176723179">
                    <a:prstGeom prst="rect">
                      <a:avLst/>
                    </a:prstGeom>
                    <ask:type>
                      <ask:lineSketchFreehand/>
                    </ask:type>
                  </ask:lineSketchStyleProps>
                </a:ext>
              </a:extLst>
            </a:ln>
          </p:spPr>
          <p:txBody>
            <a:bodyPr wrap="square" rtlCol="0">
              <a:spAutoFit/>
            </a:bodyPr>
            <a:lstStyle/>
            <a:p>
              <a:r>
                <a:rPr lang="en-GB" sz="1600" dirty="0">
                  <a:latin typeface="Arial" panose="020B0604020202020204" pitchFamily="34" charset="0"/>
                  <a:cs typeface="Arial" panose="020B0604020202020204" pitchFamily="34" charset="0"/>
                </a:rPr>
                <a:t>Gender and </a:t>
              </a:r>
            </a:p>
            <a:p>
              <a:r>
                <a:rPr lang="en-GB" sz="1600" dirty="0">
                  <a:latin typeface="Arial" panose="020B0604020202020204" pitchFamily="34" charset="0"/>
                  <a:cs typeface="Arial" panose="020B0604020202020204" pitchFamily="34" charset="0"/>
                </a:rPr>
                <a:t>social </a:t>
              </a:r>
            </a:p>
            <a:p>
              <a:r>
                <a:rPr lang="en-GB" sz="1600" dirty="0">
                  <a:latin typeface="Arial" panose="020B0604020202020204" pitchFamily="34" charset="0"/>
                  <a:cs typeface="Arial" panose="020B0604020202020204" pitchFamily="34" charset="0"/>
                </a:rPr>
                <a:t>inclusion</a:t>
              </a:r>
            </a:p>
          </p:txBody>
        </p:sp>
        <p:cxnSp>
          <p:nvCxnSpPr>
            <p:cNvPr id="28" name="Straight Connector 27">
              <a:extLst>
                <a:ext uri="{FF2B5EF4-FFF2-40B4-BE49-F238E27FC236}">
                  <a16:creationId xmlns:a16="http://schemas.microsoft.com/office/drawing/2014/main" id="{628DFCBA-992D-8A4E-AE1D-C44B6D6A615E}"/>
                </a:ext>
              </a:extLst>
            </p:cNvPr>
            <p:cNvCxnSpPr/>
            <p:nvPr/>
          </p:nvCxnSpPr>
          <p:spPr>
            <a:xfrm flipH="1" flipV="1">
              <a:off x="10412661" y="4985388"/>
              <a:ext cx="223457" cy="18065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8E1CC59-7A23-544E-8DB7-8785CBD8E6E5}"/>
                </a:ext>
              </a:extLst>
            </p:cNvPr>
            <p:cNvSpPr txBox="1"/>
            <p:nvPr/>
          </p:nvSpPr>
          <p:spPr>
            <a:xfrm>
              <a:off x="9001273" y="5820542"/>
              <a:ext cx="1927034" cy="584775"/>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Whole of government</a:t>
              </a:r>
            </a:p>
          </p:txBody>
        </p:sp>
        <p:cxnSp>
          <p:nvCxnSpPr>
            <p:cNvPr id="30" name="Straight Connector 29">
              <a:extLst>
                <a:ext uri="{FF2B5EF4-FFF2-40B4-BE49-F238E27FC236}">
                  <a16:creationId xmlns:a16="http://schemas.microsoft.com/office/drawing/2014/main" id="{BDC914C0-CEB5-0242-A52B-A82F8F2B8142}"/>
                </a:ext>
              </a:extLst>
            </p:cNvPr>
            <p:cNvCxnSpPr>
              <a:cxnSpLocks/>
            </p:cNvCxnSpPr>
            <p:nvPr/>
          </p:nvCxnSpPr>
          <p:spPr>
            <a:xfrm flipH="1" flipV="1">
              <a:off x="9292970" y="5565463"/>
              <a:ext cx="114462" cy="30296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839E3AC-FA0D-074E-A280-0EDD7439D025}"/>
                </a:ext>
              </a:extLst>
            </p:cNvPr>
            <p:cNvSpPr txBox="1"/>
            <p:nvPr/>
          </p:nvSpPr>
          <p:spPr>
            <a:xfrm>
              <a:off x="6764137" y="5590011"/>
              <a:ext cx="1927034" cy="584775"/>
            </a:xfrm>
            <a:custGeom>
              <a:avLst/>
              <a:gdLst>
                <a:gd name="connsiteX0" fmla="*/ 0 w 1927034"/>
                <a:gd name="connsiteY0" fmla="*/ 0 h 584775"/>
                <a:gd name="connsiteX1" fmla="*/ 680885 w 1927034"/>
                <a:gd name="connsiteY1" fmla="*/ 0 h 584775"/>
                <a:gd name="connsiteX2" fmla="*/ 1265419 w 1927034"/>
                <a:gd name="connsiteY2" fmla="*/ 0 h 584775"/>
                <a:gd name="connsiteX3" fmla="*/ 1927034 w 1927034"/>
                <a:gd name="connsiteY3" fmla="*/ 0 h 584775"/>
                <a:gd name="connsiteX4" fmla="*/ 1927034 w 1927034"/>
                <a:gd name="connsiteY4" fmla="*/ 584775 h 584775"/>
                <a:gd name="connsiteX5" fmla="*/ 1303960 w 1927034"/>
                <a:gd name="connsiteY5" fmla="*/ 584775 h 584775"/>
                <a:gd name="connsiteX6" fmla="*/ 680885 w 1927034"/>
                <a:gd name="connsiteY6" fmla="*/ 584775 h 584775"/>
                <a:gd name="connsiteX7" fmla="*/ 0 w 1927034"/>
                <a:gd name="connsiteY7" fmla="*/ 584775 h 584775"/>
                <a:gd name="connsiteX8" fmla="*/ 0 w 1927034"/>
                <a:gd name="connsiteY8"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7034" h="584775" fill="none" extrusionOk="0">
                  <a:moveTo>
                    <a:pt x="0" y="0"/>
                  </a:moveTo>
                  <a:cubicBezTo>
                    <a:pt x="320171" y="-24494"/>
                    <a:pt x="467960" y="4833"/>
                    <a:pt x="680885" y="0"/>
                  </a:cubicBezTo>
                  <a:cubicBezTo>
                    <a:pt x="893810" y="-4833"/>
                    <a:pt x="987633" y="10298"/>
                    <a:pt x="1265419" y="0"/>
                  </a:cubicBezTo>
                  <a:cubicBezTo>
                    <a:pt x="1543205" y="-10298"/>
                    <a:pt x="1677853" y="9855"/>
                    <a:pt x="1927034" y="0"/>
                  </a:cubicBezTo>
                  <a:cubicBezTo>
                    <a:pt x="1903269" y="247771"/>
                    <a:pt x="1950848" y="423626"/>
                    <a:pt x="1927034" y="584775"/>
                  </a:cubicBezTo>
                  <a:cubicBezTo>
                    <a:pt x="1773445" y="614856"/>
                    <a:pt x="1498994" y="601273"/>
                    <a:pt x="1303960" y="584775"/>
                  </a:cubicBezTo>
                  <a:cubicBezTo>
                    <a:pt x="1108926" y="568277"/>
                    <a:pt x="852438" y="603110"/>
                    <a:pt x="680885" y="584775"/>
                  </a:cubicBezTo>
                  <a:cubicBezTo>
                    <a:pt x="509332" y="566440"/>
                    <a:pt x="311321" y="603994"/>
                    <a:pt x="0" y="584775"/>
                  </a:cubicBezTo>
                  <a:cubicBezTo>
                    <a:pt x="-11881" y="391170"/>
                    <a:pt x="-624" y="172976"/>
                    <a:pt x="0" y="0"/>
                  </a:cubicBezTo>
                  <a:close/>
                </a:path>
                <a:path w="1927034" h="584775" stroke="0" extrusionOk="0">
                  <a:moveTo>
                    <a:pt x="0" y="0"/>
                  </a:moveTo>
                  <a:cubicBezTo>
                    <a:pt x="193587" y="712"/>
                    <a:pt x="370908" y="-29546"/>
                    <a:pt x="661615" y="0"/>
                  </a:cubicBezTo>
                  <a:cubicBezTo>
                    <a:pt x="952323" y="29546"/>
                    <a:pt x="1029385" y="14842"/>
                    <a:pt x="1284689" y="0"/>
                  </a:cubicBezTo>
                  <a:cubicBezTo>
                    <a:pt x="1539993" y="-14842"/>
                    <a:pt x="1629145" y="26253"/>
                    <a:pt x="1927034" y="0"/>
                  </a:cubicBezTo>
                  <a:cubicBezTo>
                    <a:pt x="1943299" y="204606"/>
                    <a:pt x="1946640" y="420379"/>
                    <a:pt x="1927034" y="584775"/>
                  </a:cubicBezTo>
                  <a:cubicBezTo>
                    <a:pt x="1781293" y="582134"/>
                    <a:pt x="1564044" y="614993"/>
                    <a:pt x="1246149" y="584775"/>
                  </a:cubicBezTo>
                  <a:cubicBezTo>
                    <a:pt x="928254" y="554557"/>
                    <a:pt x="905498" y="613730"/>
                    <a:pt x="642345" y="584775"/>
                  </a:cubicBezTo>
                  <a:cubicBezTo>
                    <a:pt x="379192" y="555820"/>
                    <a:pt x="297844" y="614503"/>
                    <a:pt x="0" y="584775"/>
                  </a:cubicBezTo>
                  <a:cubicBezTo>
                    <a:pt x="-21040" y="466427"/>
                    <a:pt x="7204" y="275212"/>
                    <a:pt x="0" y="0"/>
                  </a:cubicBezTo>
                  <a:close/>
                </a:path>
              </a:pathLst>
            </a:custGeom>
            <a:noFill/>
            <a:ln>
              <a:noFill/>
              <a:extLst>
                <a:ext uri="{C807C97D-BFC1-408E-A445-0C87EB9F89A2}">
                  <ask:lineSketchStyleProps xmlns="" xmlns:ask="http://schemas.microsoft.com/office/drawing/2018/sketchyshapes" sd="2264848779">
                    <a:prstGeom prst="rect">
                      <a:avLst/>
                    </a:prstGeom>
                    <ask:type>
                      <ask:lineSketchFreehand/>
                    </ask:type>
                  </ask:lineSketchStyleProps>
                </a:ext>
              </a:extLst>
            </a:ln>
          </p:spPr>
          <p:txBody>
            <a:bodyPr wrap="square" rtlCol="0">
              <a:spAutoFit/>
            </a:bodyPr>
            <a:lstStyle/>
            <a:p>
              <a:r>
                <a:rPr lang="en-GB" sz="1600" dirty="0">
                  <a:latin typeface="Arial" panose="020B0604020202020204" pitchFamily="34" charset="0"/>
                  <a:cs typeface="Arial" panose="020B0604020202020204" pitchFamily="34" charset="0"/>
                </a:rPr>
                <a:t>Sustainable development</a:t>
              </a:r>
            </a:p>
          </p:txBody>
        </p:sp>
        <p:cxnSp>
          <p:nvCxnSpPr>
            <p:cNvPr id="32" name="Straight Connector 31">
              <a:extLst>
                <a:ext uri="{FF2B5EF4-FFF2-40B4-BE49-F238E27FC236}">
                  <a16:creationId xmlns:a16="http://schemas.microsoft.com/office/drawing/2014/main" id="{7CE40273-31D0-2F4D-A891-00186E1E9578}"/>
                </a:ext>
              </a:extLst>
            </p:cNvPr>
            <p:cNvCxnSpPr>
              <a:cxnSpLocks/>
            </p:cNvCxnSpPr>
            <p:nvPr/>
          </p:nvCxnSpPr>
          <p:spPr>
            <a:xfrm flipH="1">
              <a:off x="7925564" y="5435359"/>
              <a:ext cx="311371" cy="25069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1900DEF-6966-6145-9C7B-3EE9A1D85B83}"/>
                </a:ext>
              </a:extLst>
            </p:cNvPr>
            <p:cNvSpPr txBox="1"/>
            <p:nvPr/>
          </p:nvSpPr>
          <p:spPr>
            <a:xfrm>
              <a:off x="6074102" y="4660153"/>
              <a:ext cx="1468594" cy="584775"/>
            </a:xfrm>
            <a:custGeom>
              <a:avLst/>
              <a:gdLst>
                <a:gd name="connsiteX0" fmla="*/ 0 w 1468594"/>
                <a:gd name="connsiteY0" fmla="*/ 0 h 584775"/>
                <a:gd name="connsiteX1" fmla="*/ 474845 w 1468594"/>
                <a:gd name="connsiteY1" fmla="*/ 0 h 584775"/>
                <a:gd name="connsiteX2" fmla="*/ 949691 w 1468594"/>
                <a:gd name="connsiteY2" fmla="*/ 0 h 584775"/>
                <a:gd name="connsiteX3" fmla="*/ 1468594 w 1468594"/>
                <a:gd name="connsiteY3" fmla="*/ 0 h 584775"/>
                <a:gd name="connsiteX4" fmla="*/ 1468594 w 1468594"/>
                <a:gd name="connsiteY4" fmla="*/ 584775 h 584775"/>
                <a:gd name="connsiteX5" fmla="*/ 964377 w 1468594"/>
                <a:gd name="connsiteY5" fmla="*/ 584775 h 584775"/>
                <a:gd name="connsiteX6" fmla="*/ 489531 w 1468594"/>
                <a:gd name="connsiteY6" fmla="*/ 584775 h 584775"/>
                <a:gd name="connsiteX7" fmla="*/ 0 w 1468594"/>
                <a:gd name="connsiteY7" fmla="*/ 584775 h 584775"/>
                <a:gd name="connsiteX8" fmla="*/ 0 w 1468594"/>
                <a:gd name="connsiteY8"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594" h="584775" fill="none" extrusionOk="0">
                  <a:moveTo>
                    <a:pt x="0" y="0"/>
                  </a:moveTo>
                  <a:cubicBezTo>
                    <a:pt x="212413" y="18152"/>
                    <a:pt x="288206" y="-22903"/>
                    <a:pt x="474845" y="0"/>
                  </a:cubicBezTo>
                  <a:cubicBezTo>
                    <a:pt x="661485" y="22903"/>
                    <a:pt x="766753" y="8712"/>
                    <a:pt x="949691" y="0"/>
                  </a:cubicBezTo>
                  <a:cubicBezTo>
                    <a:pt x="1132629" y="-8712"/>
                    <a:pt x="1322614" y="9976"/>
                    <a:pt x="1468594" y="0"/>
                  </a:cubicBezTo>
                  <a:cubicBezTo>
                    <a:pt x="1445072" y="248068"/>
                    <a:pt x="1461807" y="429704"/>
                    <a:pt x="1468594" y="584775"/>
                  </a:cubicBezTo>
                  <a:cubicBezTo>
                    <a:pt x="1322951" y="575219"/>
                    <a:pt x="1092721" y="603925"/>
                    <a:pt x="964377" y="584775"/>
                  </a:cubicBezTo>
                  <a:cubicBezTo>
                    <a:pt x="836033" y="565625"/>
                    <a:pt x="639564" y="600003"/>
                    <a:pt x="489531" y="584775"/>
                  </a:cubicBezTo>
                  <a:cubicBezTo>
                    <a:pt x="339498" y="569547"/>
                    <a:pt x="162371" y="605460"/>
                    <a:pt x="0" y="584775"/>
                  </a:cubicBezTo>
                  <a:cubicBezTo>
                    <a:pt x="26366" y="371227"/>
                    <a:pt x="25296" y="262438"/>
                    <a:pt x="0" y="0"/>
                  </a:cubicBezTo>
                  <a:close/>
                </a:path>
                <a:path w="1468594" h="584775" stroke="0" extrusionOk="0">
                  <a:moveTo>
                    <a:pt x="0" y="0"/>
                  </a:moveTo>
                  <a:cubicBezTo>
                    <a:pt x="183469" y="-18601"/>
                    <a:pt x="288543" y="5291"/>
                    <a:pt x="489531" y="0"/>
                  </a:cubicBezTo>
                  <a:cubicBezTo>
                    <a:pt x="690519" y="-5291"/>
                    <a:pt x="826311" y="-17061"/>
                    <a:pt x="1008435" y="0"/>
                  </a:cubicBezTo>
                  <a:cubicBezTo>
                    <a:pt x="1190559" y="17061"/>
                    <a:pt x="1239577" y="-12014"/>
                    <a:pt x="1468594" y="0"/>
                  </a:cubicBezTo>
                  <a:cubicBezTo>
                    <a:pt x="1494987" y="141419"/>
                    <a:pt x="1492989" y="452612"/>
                    <a:pt x="1468594" y="584775"/>
                  </a:cubicBezTo>
                  <a:cubicBezTo>
                    <a:pt x="1307631" y="566335"/>
                    <a:pt x="1207230" y="564686"/>
                    <a:pt x="964377" y="584775"/>
                  </a:cubicBezTo>
                  <a:cubicBezTo>
                    <a:pt x="721524" y="604864"/>
                    <a:pt x="690423" y="590651"/>
                    <a:pt x="445474" y="584775"/>
                  </a:cubicBezTo>
                  <a:cubicBezTo>
                    <a:pt x="200525" y="578899"/>
                    <a:pt x="118500" y="606218"/>
                    <a:pt x="0" y="584775"/>
                  </a:cubicBezTo>
                  <a:cubicBezTo>
                    <a:pt x="-21348" y="325794"/>
                    <a:pt x="-2765" y="169860"/>
                    <a:pt x="0" y="0"/>
                  </a:cubicBezTo>
                  <a:close/>
                </a:path>
              </a:pathLst>
            </a:custGeom>
            <a:noFill/>
            <a:ln>
              <a:noFill/>
              <a:extLst>
                <a:ext uri="{C807C97D-BFC1-408E-A445-0C87EB9F89A2}">
                  <ask:lineSketchStyleProps xmlns="" xmlns:ask="http://schemas.microsoft.com/office/drawing/2018/sketchyshapes" sd="1515991416">
                    <a:prstGeom prst="rect">
                      <a:avLst/>
                    </a:prstGeom>
                    <ask:type>
                      <ask:lineSketchFreehand/>
                    </ask:type>
                  </ask:lineSketchStyleProps>
                </a:ext>
              </a:extLst>
            </a:ln>
          </p:spPr>
          <p:txBody>
            <a:bodyPr wrap="square" rtlCol="0">
              <a:spAutoFit/>
            </a:bodyPr>
            <a:lstStyle/>
            <a:p>
              <a:r>
                <a:rPr lang="en-GB" sz="1600" dirty="0">
                  <a:latin typeface="Arial" panose="020B0604020202020204" pitchFamily="34" charset="0"/>
                  <a:cs typeface="Arial" panose="020B0604020202020204" pitchFamily="34" charset="0"/>
                </a:rPr>
                <a:t>Private Sector Engagement</a:t>
              </a:r>
            </a:p>
          </p:txBody>
        </p:sp>
        <p:cxnSp>
          <p:nvCxnSpPr>
            <p:cNvPr id="34" name="Straight Connector 33">
              <a:extLst>
                <a:ext uri="{FF2B5EF4-FFF2-40B4-BE49-F238E27FC236}">
                  <a16:creationId xmlns:a16="http://schemas.microsoft.com/office/drawing/2014/main" id="{E42C8329-DE42-DD4A-9416-21EEADEF4B27}"/>
                </a:ext>
              </a:extLst>
            </p:cNvPr>
            <p:cNvCxnSpPr>
              <a:cxnSpLocks/>
            </p:cNvCxnSpPr>
            <p:nvPr/>
          </p:nvCxnSpPr>
          <p:spPr>
            <a:xfrm flipH="1">
              <a:off x="7409598" y="4524162"/>
              <a:ext cx="139813" cy="141751"/>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168D75A-7C12-A045-A5CB-0F14A1AB72F8}"/>
                </a:ext>
              </a:extLst>
            </p:cNvPr>
            <p:cNvSpPr txBox="1"/>
            <p:nvPr/>
          </p:nvSpPr>
          <p:spPr>
            <a:xfrm>
              <a:off x="6221368" y="3086594"/>
              <a:ext cx="1276870"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Innovation</a:t>
              </a:r>
            </a:p>
          </p:txBody>
        </p:sp>
        <p:cxnSp>
          <p:nvCxnSpPr>
            <p:cNvPr id="36" name="Straight Connector 35">
              <a:extLst>
                <a:ext uri="{FF2B5EF4-FFF2-40B4-BE49-F238E27FC236}">
                  <a16:creationId xmlns:a16="http://schemas.microsoft.com/office/drawing/2014/main" id="{1BF95B6C-6678-104D-A447-E3FCF8FCB0A8}"/>
                </a:ext>
              </a:extLst>
            </p:cNvPr>
            <p:cNvCxnSpPr/>
            <p:nvPr/>
          </p:nvCxnSpPr>
          <p:spPr>
            <a:xfrm flipH="1" flipV="1">
              <a:off x="7167260" y="3373940"/>
              <a:ext cx="223457" cy="18065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58138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testo 2">
            <a:extLst>
              <a:ext uri="{FF2B5EF4-FFF2-40B4-BE49-F238E27FC236}">
                <a16:creationId xmlns:a16="http://schemas.microsoft.com/office/drawing/2014/main" id="{F61DB9E9-CDD8-BE4D-B169-6A53C40B33F8}"/>
              </a:ext>
            </a:extLst>
          </p:cNvPr>
          <p:cNvSpPr txBox="1">
            <a:spLocks/>
          </p:cNvSpPr>
          <p:nvPr/>
        </p:nvSpPr>
        <p:spPr>
          <a:xfrm>
            <a:off x="728445" y="1133056"/>
            <a:ext cx="5292000" cy="4788000"/>
          </a:xfrm>
          <a:prstGeom prst="rect">
            <a:avLst/>
          </a:prstGeom>
          <a:solidFill>
            <a:srgbClr val="6BBAD3"/>
          </a:solidFill>
        </p:spPr>
        <p:txBody>
          <a:bodyPr anchor="t"/>
          <a:lstStyle>
            <a:lvl1pPr marL="0" indent="0" algn="l" defTabSz="914400" rtl="0" eaLnBrk="1" latinLnBrk="0" hangingPunct="1">
              <a:lnSpc>
                <a:spcPts val="2020"/>
              </a:lnSpc>
              <a:spcBef>
                <a:spcPts val="1000"/>
              </a:spcBef>
              <a:buFontTx/>
              <a:buNone/>
              <a:defRPr sz="1600" kern="1200">
                <a:solidFill>
                  <a:srgbClr val="4C4C4C"/>
                </a:solidFill>
                <a:latin typeface="+mn-lt"/>
                <a:ea typeface="+mn-ea"/>
                <a:cs typeface="+mn-cs"/>
              </a:defRPr>
            </a:lvl1pPr>
            <a:lvl2pPr marL="6858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lvl="1" indent="0">
              <a:lnSpc>
                <a:spcPct val="100000"/>
              </a:lnSpc>
            </a:pPr>
            <a:r>
              <a:rPr lang="en-US" sz="2200" b="1" dirty="0">
                <a:solidFill>
                  <a:schemeClr val="bg1"/>
                </a:solidFill>
              </a:rPr>
              <a:t>T</a:t>
            </a:r>
            <a:r>
              <a:rPr lang="en-US" sz="2200" b="1" dirty="0" smtClean="0">
                <a:solidFill>
                  <a:schemeClr val="bg1"/>
                </a:solidFill>
              </a:rPr>
              <a:t>ransformational </a:t>
            </a:r>
            <a:r>
              <a:rPr lang="en-US" sz="2200" dirty="0" smtClean="0">
                <a:solidFill>
                  <a:schemeClr val="bg1"/>
                </a:solidFill>
              </a:rPr>
              <a:t>- </a:t>
            </a:r>
            <a:r>
              <a:rPr lang="en-US" sz="2000" dirty="0" smtClean="0">
                <a:solidFill>
                  <a:schemeClr val="bg1"/>
                </a:solidFill>
              </a:rPr>
              <a:t>implementation of climate actions that fundamentally alter the key aspects of a defined systems</a:t>
            </a:r>
          </a:p>
          <a:p>
            <a:pPr marL="92075" lvl="1" indent="0">
              <a:lnSpc>
                <a:spcPts val="2000"/>
              </a:lnSpc>
            </a:pPr>
            <a:endParaRPr lang="en-US" sz="2200" b="1" dirty="0" smtClean="0">
              <a:solidFill>
                <a:schemeClr val="bg1"/>
              </a:solidFill>
            </a:endParaRPr>
          </a:p>
          <a:p>
            <a:pPr marL="92075" lvl="1" indent="0">
              <a:lnSpc>
                <a:spcPts val="2000"/>
              </a:lnSpc>
            </a:pPr>
            <a:endParaRPr lang="en-US" sz="2200" b="1" dirty="0">
              <a:solidFill>
                <a:schemeClr val="bg1"/>
              </a:solidFill>
            </a:endParaRPr>
          </a:p>
          <a:p>
            <a:pPr marL="92075" lvl="1" indent="0">
              <a:lnSpc>
                <a:spcPct val="100000"/>
              </a:lnSpc>
            </a:pPr>
            <a:r>
              <a:rPr lang="en-US" sz="2000" b="1" dirty="0" smtClean="0">
                <a:solidFill>
                  <a:schemeClr val="bg1"/>
                </a:solidFill>
              </a:rPr>
              <a:t>Example</a:t>
            </a:r>
            <a:r>
              <a:rPr lang="en-US" sz="2200" b="1" dirty="0" smtClean="0">
                <a:solidFill>
                  <a:schemeClr val="bg1"/>
                </a:solidFill>
              </a:rPr>
              <a:t>: </a:t>
            </a:r>
            <a:r>
              <a:rPr lang="en-US" dirty="0">
                <a:solidFill>
                  <a:schemeClr val="bg1"/>
                </a:solidFill>
              </a:rPr>
              <a:t>Shift towards agroecological coffee production </a:t>
            </a:r>
            <a:r>
              <a:rPr lang="en-US" dirty="0" smtClean="0">
                <a:solidFill>
                  <a:schemeClr val="bg1"/>
                </a:solidFill>
              </a:rPr>
              <a:t>in Ethiopia: </a:t>
            </a:r>
            <a:r>
              <a:rPr lang="en-US" sz="1600" dirty="0"/>
              <a:t>implementation of </a:t>
            </a:r>
            <a:r>
              <a:rPr lang="en-US" sz="1600" b="1" dirty="0"/>
              <a:t>systemic changes</a:t>
            </a:r>
            <a:r>
              <a:rPr lang="en-US" sz="1600" dirty="0"/>
              <a:t> towards agroecological production practices; including adoption of </a:t>
            </a:r>
            <a:r>
              <a:rPr lang="en-US" sz="1600" dirty="0" smtClean="0"/>
              <a:t>agro-forestry /</a:t>
            </a:r>
            <a:r>
              <a:rPr lang="en-US" sz="1600" dirty="0"/>
              <a:t>reforestation </a:t>
            </a:r>
            <a:r>
              <a:rPr lang="en-US" sz="1600" dirty="0" smtClean="0"/>
              <a:t>for </a:t>
            </a:r>
            <a:r>
              <a:rPr lang="en-US" sz="1600" dirty="0"/>
              <a:t>additional shade for coffee trees, </a:t>
            </a:r>
            <a:r>
              <a:rPr lang="en-US" sz="1600" dirty="0" smtClean="0"/>
              <a:t>integrate farm-driven </a:t>
            </a:r>
            <a:r>
              <a:rPr lang="en-US" sz="1600" dirty="0"/>
              <a:t>agricultural extension systems, inclusive collaboration </a:t>
            </a:r>
            <a:r>
              <a:rPr lang="en-US" sz="1600" dirty="0" smtClean="0"/>
              <a:t>of value </a:t>
            </a:r>
            <a:r>
              <a:rPr lang="en-US" sz="1600" dirty="0"/>
              <a:t>chain actors, improved access to credit, inputs and processing facilities, functional marketing schemes, in addition to other long-term significant changes that would transform the agricultural production system in the coffee production agroecological zones</a:t>
            </a:r>
            <a:endParaRPr lang="it-IT" sz="1600" dirty="0">
              <a:solidFill>
                <a:schemeClr val="bg1"/>
              </a:solidFill>
            </a:endParaRPr>
          </a:p>
          <a:p>
            <a:pPr marL="92075" lvl="1" indent="0">
              <a:lnSpc>
                <a:spcPct val="100000"/>
              </a:lnSpc>
            </a:pPr>
            <a:r>
              <a:rPr lang="en-US" sz="1600" dirty="0" smtClean="0">
                <a:solidFill>
                  <a:srgbClr val="4C4C4C"/>
                </a:solidFill>
              </a:rPr>
              <a:t> 	</a:t>
            </a:r>
          </a:p>
          <a:p>
            <a:pPr>
              <a:lnSpc>
                <a:spcPct val="100000"/>
              </a:lnSpc>
            </a:pPr>
            <a:r>
              <a:rPr lang="it-IT" sz="2000" dirty="0" smtClean="0"/>
              <a:t> </a:t>
            </a:r>
            <a:endParaRPr lang="it-IT" sz="2000" dirty="0"/>
          </a:p>
        </p:txBody>
      </p:sp>
      <p:sp>
        <p:nvSpPr>
          <p:cNvPr id="11" name="Titolo 20">
            <a:extLst>
              <a:ext uri="{FF2B5EF4-FFF2-40B4-BE49-F238E27FC236}">
                <a16:creationId xmlns:a16="http://schemas.microsoft.com/office/drawing/2014/main" id="{839E7191-19C0-4BFC-A0DA-7D50A742BD38}"/>
              </a:ext>
            </a:extLst>
          </p:cNvPr>
          <p:cNvSpPr>
            <a:spLocks noGrp="1"/>
          </p:cNvSpPr>
          <p:nvPr>
            <p:ph type="title"/>
          </p:nvPr>
        </p:nvSpPr>
        <p:spPr>
          <a:xfrm>
            <a:off x="3148032" y="54911"/>
            <a:ext cx="6162733" cy="640080"/>
          </a:xfrm>
        </p:spPr>
        <p:txBody>
          <a:bodyPr>
            <a:noAutofit/>
          </a:bodyPr>
          <a:lstStyle/>
          <a:p>
            <a:pPr algn="ctr"/>
            <a:r>
              <a:rPr lang="it-IT" sz="3000" b="1" dirty="0" smtClean="0">
                <a:solidFill>
                  <a:srgbClr val="1EA6C7"/>
                </a:solidFill>
              </a:rPr>
              <a:t>Transformational vs </a:t>
            </a:r>
            <a:r>
              <a:rPr lang="it-IT" sz="3000" b="1" dirty="0">
                <a:solidFill>
                  <a:srgbClr val="1EA6C7"/>
                </a:solidFill>
              </a:rPr>
              <a:t>Incremental</a:t>
            </a:r>
          </a:p>
        </p:txBody>
      </p:sp>
      <p:sp>
        <p:nvSpPr>
          <p:cNvPr id="12" name="Segnaposto testo 2">
            <a:extLst>
              <a:ext uri="{FF2B5EF4-FFF2-40B4-BE49-F238E27FC236}">
                <a16:creationId xmlns:a16="http://schemas.microsoft.com/office/drawing/2014/main" id="{F61DB9E9-CDD8-BE4D-B169-6A53C40B33F8}"/>
              </a:ext>
            </a:extLst>
          </p:cNvPr>
          <p:cNvSpPr txBox="1">
            <a:spLocks/>
          </p:cNvSpPr>
          <p:nvPr/>
        </p:nvSpPr>
        <p:spPr>
          <a:xfrm>
            <a:off x="538816" y="6052726"/>
            <a:ext cx="11256944" cy="815434"/>
          </a:xfrm>
          <a:prstGeom prst="rect">
            <a:avLst/>
          </a:prstGeom>
          <a:noFill/>
        </p:spPr>
        <p:txBody>
          <a:bodyPr anchor="t"/>
          <a:lstStyle>
            <a:lvl1pPr marL="0" indent="0" algn="l" defTabSz="914400" rtl="0" eaLnBrk="1" latinLnBrk="0" hangingPunct="1">
              <a:lnSpc>
                <a:spcPts val="2020"/>
              </a:lnSpc>
              <a:spcBef>
                <a:spcPts val="1000"/>
              </a:spcBef>
              <a:buFontTx/>
              <a:buNone/>
              <a:defRPr sz="1600" kern="1200">
                <a:solidFill>
                  <a:srgbClr val="4C4C4C"/>
                </a:solidFill>
                <a:latin typeface="+mn-lt"/>
                <a:ea typeface="+mn-ea"/>
                <a:cs typeface="+mn-cs"/>
              </a:defRPr>
            </a:lvl1pPr>
            <a:lvl2pPr marL="6858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lvl="1" indent="0">
              <a:lnSpc>
                <a:spcPct val="100000"/>
              </a:lnSpc>
            </a:pPr>
            <a:r>
              <a:rPr lang="it-IT" b="1" dirty="0" smtClean="0"/>
              <a:t>Key </a:t>
            </a:r>
            <a:r>
              <a:rPr lang="it-IT" b="1" dirty="0"/>
              <a:t>aspects for </a:t>
            </a:r>
            <a:r>
              <a:rPr lang="it-IT" b="1" dirty="0" smtClean="0"/>
              <a:t>transformation: </a:t>
            </a:r>
            <a:r>
              <a:rPr lang="en-US" b="1" dirty="0"/>
              <a:t>system-wide </a:t>
            </a:r>
            <a:r>
              <a:rPr lang="en-US" b="1" dirty="0" smtClean="0"/>
              <a:t>focus; </a:t>
            </a:r>
            <a:r>
              <a:rPr lang="en-US" dirty="0"/>
              <a:t>aim for a shift either in the state/intensity or location or functional form of the </a:t>
            </a:r>
            <a:r>
              <a:rPr lang="en-US" dirty="0" smtClean="0"/>
              <a:t>system; focus on future long-term change</a:t>
            </a:r>
            <a:r>
              <a:rPr lang="it-IT" b="1" dirty="0" smtClean="0"/>
              <a:t> </a:t>
            </a:r>
            <a:endParaRPr lang="it-IT" b="1" dirty="0"/>
          </a:p>
        </p:txBody>
      </p:sp>
      <p:sp>
        <p:nvSpPr>
          <p:cNvPr id="13" name="Segnaposto testo 2">
            <a:extLst>
              <a:ext uri="{FF2B5EF4-FFF2-40B4-BE49-F238E27FC236}">
                <a16:creationId xmlns:a16="http://schemas.microsoft.com/office/drawing/2014/main" id="{F61DB9E9-CDD8-BE4D-B169-6A53C40B33F8}"/>
              </a:ext>
            </a:extLst>
          </p:cNvPr>
          <p:cNvSpPr txBox="1">
            <a:spLocks/>
          </p:cNvSpPr>
          <p:nvPr/>
        </p:nvSpPr>
        <p:spPr>
          <a:xfrm>
            <a:off x="7173405" y="1134037"/>
            <a:ext cx="4356000" cy="4788000"/>
          </a:xfrm>
          <a:prstGeom prst="rect">
            <a:avLst/>
          </a:prstGeom>
          <a:solidFill>
            <a:srgbClr val="226074"/>
          </a:solidFill>
        </p:spPr>
        <p:txBody>
          <a:bodyPr anchor="t"/>
          <a:lstStyle>
            <a:lvl1pPr marL="0" indent="0" algn="l" defTabSz="914400" rtl="0" eaLnBrk="1" latinLnBrk="0" hangingPunct="1">
              <a:lnSpc>
                <a:spcPts val="2020"/>
              </a:lnSpc>
              <a:spcBef>
                <a:spcPts val="1000"/>
              </a:spcBef>
              <a:buFontTx/>
              <a:buNone/>
              <a:defRPr sz="1600" kern="1200">
                <a:solidFill>
                  <a:srgbClr val="4C4C4C"/>
                </a:solidFill>
                <a:latin typeface="+mn-lt"/>
                <a:ea typeface="+mn-ea"/>
                <a:cs typeface="+mn-cs"/>
              </a:defRPr>
            </a:lvl1pPr>
            <a:lvl2pPr marL="6858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lvl="1" indent="0">
              <a:lnSpc>
                <a:spcPct val="100000"/>
              </a:lnSpc>
            </a:pPr>
            <a:r>
              <a:rPr lang="en-US" sz="2200" b="1" dirty="0" smtClean="0">
                <a:solidFill>
                  <a:schemeClr val="bg1"/>
                </a:solidFill>
              </a:rPr>
              <a:t>Incremental</a:t>
            </a:r>
            <a:r>
              <a:rPr lang="en-US" sz="2200" dirty="0" smtClean="0">
                <a:solidFill>
                  <a:schemeClr val="bg1"/>
                </a:solidFill>
              </a:rPr>
              <a:t> - </a:t>
            </a:r>
            <a:r>
              <a:rPr lang="en-US" sz="2000" dirty="0">
                <a:solidFill>
                  <a:schemeClr val="bg1"/>
                </a:solidFill>
              </a:rPr>
              <a:t>making </a:t>
            </a:r>
            <a:r>
              <a:rPr lang="en-US" sz="2000" dirty="0" smtClean="0">
                <a:solidFill>
                  <a:schemeClr val="bg1"/>
                </a:solidFill>
              </a:rPr>
              <a:t>marginal </a:t>
            </a:r>
            <a:r>
              <a:rPr lang="en-US" sz="2000" dirty="0">
                <a:solidFill>
                  <a:schemeClr val="bg1"/>
                </a:solidFill>
              </a:rPr>
              <a:t>adjustments to the existing systems to better manage the current climate variability and cope with near-term climate risks</a:t>
            </a:r>
            <a:endParaRPr lang="it-IT" sz="2000" dirty="0">
              <a:solidFill>
                <a:schemeClr val="bg1"/>
              </a:solidFill>
            </a:endParaRPr>
          </a:p>
          <a:p>
            <a:pPr marL="92075" lvl="1" indent="0">
              <a:lnSpc>
                <a:spcPct val="100000"/>
              </a:lnSpc>
            </a:pPr>
            <a:r>
              <a:rPr lang="en-US" dirty="0" smtClean="0">
                <a:solidFill>
                  <a:srgbClr val="4C4C4C"/>
                </a:solidFill>
              </a:rPr>
              <a:t> 	</a:t>
            </a:r>
          </a:p>
          <a:p>
            <a:pPr>
              <a:lnSpc>
                <a:spcPct val="100000"/>
              </a:lnSpc>
            </a:pPr>
            <a:r>
              <a:rPr lang="it-IT" sz="2000" dirty="0" smtClean="0"/>
              <a:t> </a:t>
            </a:r>
            <a:r>
              <a:rPr lang="it-IT" sz="2000" b="1" dirty="0" smtClean="0">
                <a:solidFill>
                  <a:schemeClr val="bg1"/>
                </a:solidFill>
              </a:rPr>
              <a:t>Example:</a:t>
            </a:r>
            <a:r>
              <a:rPr lang="it-IT" sz="2000" dirty="0" smtClean="0"/>
              <a:t> </a:t>
            </a:r>
            <a:r>
              <a:rPr lang="en-US" dirty="0">
                <a:solidFill>
                  <a:srgbClr val="000000"/>
                </a:solidFill>
              </a:rPr>
              <a:t>adjustments to cropping systems through new varieties, changing planting times, or using more efficient irrigation </a:t>
            </a:r>
            <a:r>
              <a:rPr lang="en-US" dirty="0" smtClean="0">
                <a:solidFill>
                  <a:srgbClr val="000000"/>
                </a:solidFill>
              </a:rPr>
              <a:t>technologies</a:t>
            </a:r>
            <a:endParaRPr lang="it-IT" dirty="0">
              <a:solidFill>
                <a:srgbClr val="000000"/>
              </a:solidFill>
            </a:endParaRPr>
          </a:p>
        </p:txBody>
      </p:sp>
    </p:spTree>
    <p:extLst>
      <p:ext uri="{BB962C8B-B14F-4D97-AF65-F5344CB8AC3E}">
        <p14:creationId xmlns:p14="http://schemas.microsoft.com/office/powerpoint/2010/main" val="12500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grafico 4">
            <a:extLst>
              <a:ext uri="{FF2B5EF4-FFF2-40B4-BE49-F238E27FC236}">
                <a16:creationId xmlns:a16="http://schemas.microsoft.com/office/drawing/2014/main" id="{A7C58105-DE9A-784B-AA2F-4A4460132BB9}"/>
              </a:ext>
            </a:extLst>
          </p:cNvPr>
          <p:cNvPicPr>
            <a:picLocks noGrp="1" noRot="1" noChangeAspect="1" noMove="1" noResize="1" noEditPoints="1" noAdjustHandles="1" noChangeArrowheads="1" noChangeShapeType="1"/>
          </p:cNvPicPr>
          <p:nvPr/>
        </p:nvPicPr>
        <p:blipFill>
          <a:blip r:embed="rId3"/>
          <a:stretch>
            <a:fillRect/>
          </a:stretch>
        </p:blipFill>
        <p:spPr>
          <a:xfrm>
            <a:off x="-312515" y="329061"/>
            <a:ext cx="12504515" cy="6933235"/>
          </a:xfrm>
          <a:prstGeom prst="rect">
            <a:avLst/>
          </a:prstGeom>
        </p:spPr>
      </p:pic>
      <p:sp>
        <p:nvSpPr>
          <p:cNvPr id="4" name="Rectangle 3">
            <a:extLst>
              <a:ext uri="{FF2B5EF4-FFF2-40B4-BE49-F238E27FC236}">
                <a16:creationId xmlns:a16="http://schemas.microsoft.com/office/drawing/2014/main" id="{94782852-4198-484B-91B7-2A7726A6CD9C}"/>
              </a:ext>
            </a:extLst>
          </p:cNvPr>
          <p:cNvSpPr/>
          <p:nvPr/>
        </p:nvSpPr>
        <p:spPr>
          <a:xfrm>
            <a:off x="3496234" y="6332125"/>
            <a:ext cx="7382598" cy="359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t>6/12 countries – landscape systems; 4/12 – Value Chains</a:t>
            </a:r>
          </a:p>
        </p:txBody>
      </p:sp>
      <p:sp>
        <p:nvSpPr>
          <p:cNvPr id="3" name="Titolo 2">
            <a:extLst>
              <a:ext uri="{FF2B5EF4-FFF2-40B4-BE49-F238E27FC236}">
                <a16:creationId xmlns:a16="http://schemas.microsoft.com/office/drawing/2014/main" id="{AC7A2485-93ED-B740-ABD8-E2D96548F7D2}"/>
              </a:ext>
            </a:extLst>
          </p:cNvPr>
          <p:cNvSpPr>
            <a:spLocks noGrp="1"/>
          </p:cNvSpPr>
          <p:nvPr>
            <p:ph type="title"/>
          </p:nvPr>
        </p:nvSpPr>
        <p:spPr>
          <a:xfrm>
            <a:off x="69058" y="5597821"/>
            <a:ext cx="2444396" cy="537520"/>
          </a:xfrm>
        </p:spPr>
        <p:txBody>
          <a:bodyPr>
            <a:normAutofit fontScale="90000"/>
          </a:bodyPr>
          <a:lstStyle/>
          <a:p>
            <a:r>
              <a:rPr lang="it-IT" sz="2000" b="1" dirty="0" smtClean="0">
                <a:solidFill>
                  <a:srgbClr val="0095CE"/>
                </a:solidFill>
              </a:rPr>
              <a:t>Specify the </a:t>
            </a:r>
            <a:r>
              <a:rPr lang="it-IT" sz="2200" b="1" dirty="0" smtClean="0">
                <a:solidFill>
                  <a:srgbClr val="0095CE"/>
                </a:solidFill>
              </a:rPr>
              <a:t>system</a:t>
            </a:r>
            <a:r>
              <a:rPr lang="it-IT" sz="2000" b="1" dirty="0" smtClean="0">
                <a:solidFill>
                  <a:srgbClr val="0095CE"/>
                </a:solidFill>
              </a:rPr>
              <a:t>:</a:t>
            </a:r>
            <a:endParaRPr lang="it-IT" sz="2000" b="1" dirty="0">
              <a:solidFill>
                <a:srgbClr val="0095CE"/>
              </a:solidFill>
            </a:endParaRPr>
          </a:p>
        </p:txBody>
      </p:sp>
      <p:pic>
        <p:nvPicPr>
          <p:cNvPr id="17" name="Elemento grafico 16" descr="Indicatore con riempimento a tinta unita">
            <a:extLst>
              <a:ext uri="{FF2B5EF4-FFF2-40B4-BE49-F238E27FC236}">
                <a16:creationId xmlns:a16="http://schemas.microsoft.com/office/drawing/2014/main" id="{024CF517-37E5-9A4F-BBE5-39373E292C7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1894361" y="2225216"/>
            <a:ext cx="227193" cy="251999"/>
          </a:xfrm>
          <a:prstGeom prst="rect">
            <a:avLst/>
          </a:prstGeom>
        </p:spPr>
      </p:pic>
      <p:sp>
        <p:nvSpPr>
          <p:cNvPr id="18" name="CasellaDiTesto 17">
            <a:extLst>
              <a:ext uri="{FF2B5EF4-FFF2-40B4-BE49-F238E27FC236}">
                <a16:creationId xmlns:a16="http://schemas.microsoft.com/office/drawing/2014/main" id="{82887583-941E-C24E-8524-13675A5036CD}"/>
              </a:ext>
            </a:extLst>
          </p:cNvPr>
          <p:cNvSpPr txBox="1"/>
          <p:nvPr/>
        </p:nvSpPr>
        <p:spPr>
          <a:xfrm>
            <a:off x="1767963" y="2009427"/>
            <a:ext cx="1140560" cy="307777"/>
          </a:xfrm>
          <a:prstGeom prst="rect">
            <a:avLst/>
          </a:prstGeom>
          <a:noFill/>
        </p:spPr>
        <p:txBody>
          <a:bodyPr wrap="square" rtlCol="0">
            <a:spAutoFit/>
          </a:bodyPr>
          <a:lstStyle/>
          <a:p>
            <a:r>
              <a:rPr lang="it-IT" sz="1400" b="1" dirty="0">
                <a:solidFill>
                  <a:schemeClr val="accent4">
                    <a:lumMod val="75000"/>
                  </a:schemeClr>
                </a:solidFill>
              </a:rPr>
              <a:t>Costa Rica</a:t>
            </a:r>
          </a:p>
        </p:txBody>
      </p:sp>
      <p:sp>
        <p:nvSpPr>
          <p:cNvPr id="63" name="Line Callout 1 (Border and Accent Bar) 62">
            <a:extLst>
              <a:ext uri="{FF2B5EF4-FFF2-40B4-BE49-F238E27FC236}">
                <a16:creationId xmlns:a16="http://schemas.microsoft.com/office/drawing/2014/main" id="{D27F01BE-8517-3745-8121-9D345699FDC2}"/>
              </a:ext>
            </a:extLst>
          </p:cNvPr>
          <p:cNvSpPr/>
          <p:nvPr/>
        </p:nvSpPr>
        <p:spPr>
          <a:xfrm rot="10800000" flipH="1" flipV="1">
            <a:off x="317506" y="1732898"/>
            <a:ext cx="1404000" cy="648000"/>
          </a:xfrm>
          <a:prstGeom prst="accentBorderCallout1">
            <a:avLst>
              <a:gd name="adj1" fmla="val 52427"/>
              <a:gd name="adj2" fmla="val 101893"/>
              <a:gd name="adj3" fmla="val 110336"/>
              <a:gd name="adj4" fmla="val 120153"/>
            </a:avLst>
          </a:prstGeom>
          <a:solidFill>
            <a:schemeClr val="accent1">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000000"/>
                </a:solidFill>
                <a:latin typeface="Calibri" panose="020F0502020204030204" pitchFamily="34" charset="0"/>
                <a:cs typeface="Calibri" panose="020F0502020204030204" pitchFamily="34" charset="0"/>
              </a:rPr>
              <a:t>Livestock and coffee production systems ;</a:t>
            </a:r>
          </a:p>
          <a:p>
            <a:pPr algn="ctr"/>
            <a:r>
              <a:rPr lang="en-US" sz="1100" b="1" dirty="0" smtClean="0">
                <a:solidFill>
                  <a:srgbClr val="000000"/>
                </a:solidFill>
                <a:latin typeface="Calibri" panose="020F0502020204030204" pitchFamily="34" charset="0"/>
                <a:cs typeface="Calibri" panose="020F0502020204030204" pitchFamily="34" charset="0"/>
              </a:rPr>
              <a:t>Beef VC </a:t>
            </a:r>
            <a:endParaRPr lang="en-US" sz="1100" b="1" dirty="0">
              <a:solidFill>
                <a:srgbClr val="000000"/>
              </a:solidFill>
              <a:latin typeface="Calibri" panose="020F0502020204030204" pitchFamily="34" charset="0"/>
              <a:cs typeface="Calibri" panose="020F0502020204030204" pitchFamily="34" charset="0"/>
            </a:endParaRPr>
          </a:p>
        </p:txBody>
      </p:sp>
      <p:sp>
        <p:nvSpPr>
          <p:cNvPr id="8" name="CasellaDiTesto 7">
            <a:extLst>
              <a:ext uri="{FF2B5EF4-FFF2-40B4-BE49-F238E27FC236}">
                <a16:creationId xmlns:a16="http://schemas.microsoft.com/office/drawing/2014/main" id="{E3DDC644-D66B-DC42-9731-9E3330DE9C71}"/>
              </a:ext>
            </a:extLst>
          </p:cNvPr>
          <p:cNvSpPr txBox="1"/>
          <p:nvPr/>
        </p:nvSpPr>
        <p:spPr>
          <a:xfrm>
            <a:off x="2130823" y="2873906"/>
            <a:ext cx="994639" cy="307777"/>
          </a:xfrm>
          <a:prstGeom prst="rect">
            <a:avLst/>
          </a:prstGeom>
          <a:noFill/>
        </p:spPr>
        <p:txBody>
          <a:bodyPr wrap="square" rtlCol="0">
            <a:spAutoFit/>
          </a:bodyPr>
          <a:lstStyle>
            <a:defPPr>
              <a:defRPr lang="en-US"/>
            </a:defPPr>
            <a:lvl1pPr>
              <a:defRPr sz="1400" b="1">
                <a:solidFill>
                  <a:schemeClr val="accent4">
                    <a:lumMod val="75000"/>
                  </a:schemeClr>
                </a:solidFill>
              </a:defRPr>
            </a:lvl1pPr>
          </a:lstStyle>
          <a:p>
            <a:r>
              <a:rPr lang="it-IT" dirty="0"/>
              <a:t>Colombia</a:t>
            </a:r>
          </a:p>
        </p:txBody>
      </p:sp>
      <p:pic>
        <p:nvPicPr>
          <p:cNvPr id="43" name="Elemento grafico 16" descr="Indicatore con riempimento a tinta unita">
            <a:extLst>
              <a:ext uri="{FF2B5EF4-FFF2-40B4-BE49-F238E27FC236}">
                <a16:creationId xmlns:a16="http://schemas.microsoft.com/office/drawing/2014/main" id="{024CF517-37E5-9A4F-BBE5-39373E292C7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2111050" y="2529087"/>
            <a:ext cx="227193" cy="251999"/>
          </a:xfrm>
          <a:prstGeom prst="rect">
            <a:avLst/>
          </a:prstGeom>
        </p:spPr>
      </p:pic>
      <p:sp>
        <p:nvSpPr>
          <p:cNvPr id="75" name="Line Callout 1 (Border and Accent Bar) 74">
            <a:extLst>
              <a:ext uri="{FF2B5EF4-FFF2-40B4-BE49-F238E27FC236}">
                <a16:creationId xmlns:a16="http://schemas.microsoft.com/office/drawing/2014/main" id="{87D7DC90-134B-0443-91DA-54F9C00C37E1}"/>
              </a:ext>
            </a:extLst>
          </p:cNvPr>
          <p:cNvSpPr/>
          <p:nvPr/>
        </p:nvSpPr>
        <p:spPr>
          <a:xfrm rot="10800000" flipH="1" flipV="1">
            <a:off x="728617" y="2828587"/>
            <a:ext cx="1332000" cy="684000"/>
          </a:xfrm>
          <a:prstGeom prst="accentBorderCallout1">
            <a:avLst>
              <a:gd name="adj1" fmla="val 54592"/>
              <a:gd name="adj2" fmla="val 101878"/>
              <a:gd name="adj3" fmla="val -20776"/>
              <a:gd name="adj4" fmla="val 112176"/>
            </a:avLst>
          </a:prstGeom>
          <a:solidFill>
            <a:schemeClr val="accent1">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a:solidFill>
                  <a:srgbClr val="000000"/>
                </a:solidFill>
                <a:latin typeface="Calibri" panose="020F0502020204030204" pitchFamily="34" charset="0"/>
                <a:cs typeface="Calibri" panose="020F0502020204030204" pitchFamily="34" charset="0"/>
              </a:rPr>
              <a:t>Agri</a:t>
            </a:r>
            <a:r>
              <a:rPr lang="en-US" sz="1100" b="1" dirty="0">
                <a:solidFill>
                  <a:srgbClr val="000000"/>
                </a:solidFill>
                <a:latin typeface="Calibri" panose="020F0502020204030204" pitchFamily="34" charset="0"/>
                <a:cs typeface="Calibri" panose="020F0502020204030204" pitchFamily="34" charset="0"/>
              </a:rPr>
              <a:t>-food </a:t>
            </a:r>
            <a:r>
              <a:rPr lang="en-US" sz="1100" b="1" dirty="0" smtClean="0">
                <a:solidFill>
                  <a:srgbClr val="000000"/>
                </a:solidFill>
                <a:latin typeface="Calibri" panose="020F0502020204030204" pitchFamily="34" charset="0"/>
                <a:cs typeface="Calibri" panose="020F0502020204030204" pitchFamily="34" charset="0"/>
              </a:rPr>
              <a:t>systems</a:t>
            </a:r>
            <a:endParaRPr lang="en-IT" sz="1100" b="1" dirty="0">
              <a:solidFill>
                <a:srgbClr val="000000"/>
              </a:solidFill>
              <a:latin typeface="Calibri" panose="020F0502020204030204" pitchFamily="34" charset="0"/>
              <a:cs typeface="Calibri" panose="020F0502020204030204" pitchFamily="34" charset="0"/>
            </a:endParaRPr>
          </a:p>
        </p:txBody>
      </p:sp>
      <p:sp>
        <p:nvSpPr>
          <p:cNvPr id="21" name="CasellaDiTesto 20">
            <a:extLst>
              <a:ext uri="{FF2B5EF4-FFF2-40B4-BE49-F238E27FC236}">
                <a16:creationId xmlns:a16="http://schemas.microsoft.com/office/drawing/2014/main" id="{4ED87E53-85A4-3E40-BE0C-BD4385E6AC82}"/>
              </a:ext>
            </a:extLst>
          </p:cNvPr>
          <p:cNvSpPr txBox="1"/>
          <p:nvPr/>
        </p:nvSpPr>
        <p:spPr>
          <a:xfrm>
            <a:off x="3855862" y="2589420"/>
            <a:ext cx="1257668" cy="307777"/>
          </a:xfrm>
          <a:prstGeom prst="rect">
            <a:avLst/>
          </a:prstGeom>
          <a:noFill/>
        </p:spPr>
        <p:txBody>
          <a:bodyPr wrap="square" rtlCol="0">
            <a:spAutoFit/>
          </a:bodyPr>
          <a:lstStyle/>
          <a:p>
            <a:r>
              <a:rPr lang="it-IT" sz="1400" b="1" dirty="0">
                <a:solidFill>
                  <a:srgbClr val="00B050"/>
                </a:solidFill>
              </a:rPr>
              <a:t>Cote d’</a:t>
            </a:r>
            <a:r>
              <a:rPr lang="it-IT" sz="1400" b="1" dirty="0" err="1">
                <a:solidFill>
                  <a:srgbClr val="00B050"/>
                </a:solidFill>
              </a:rPr>
              <a:t>Ivoire</a:t>
            </a:r>
            <a:endParaRPr lang="it-IT" sz="1400" b="1" dirty="0">
              <a:solidFill>
                <a:srgbClr val="00B050"/>
              </a:solidFill>
            </a:endParaRPr>
          </a:p>
        </p:txBody>
      </p:sp>
      <p:sp>
        <p:nvSpPr>
          <p:cNvPr id="27" name="CasellaDiTesto 26">
            <a:extLst>
              <a:ext uri="{FF2B5EF4-FFF2-40B4-BE49-F238E27FC236}">
                <a16:creationId xmlns:a16="http://schemas.microsoft.com/office/drawing/2014/main" id="{B06AA557-FFEA-F14D-8C5B-5482C902CBC3}"/>
              </a:ext>
            </a:extLst>
          </p:cNvPr>
          <p:cNvSpPr txBox="1"/>
          <p:nvPr/>
        </p:nvSpPr>
        <p:spPr>
          <a:xfrm>
            <a:off x="4895849" y="2096829"/>
            <a:ext cx="936868" cy="307777"/>
          </a:xfrm>
          <a:prstGeom prst="rect">
            <a:avLst/>
          </a:prstGeom>
          <a:noFill/>
        </p:spPr>
        <p:txBody>
          <a:bodyPr wrap="square" rtlCol="0">
            <a:spAutoFit/>
          </a:bodyPr>
          <a:lstStyle/>
          <a:p>
            <a:r>
              <a:rPr lang="it-IT" sz="1400" b="1" dirty="0" err="1">
                <a:solidFill>
                  <a:srgbClr val="00B050"/>
                </a:solidFill>
              </a:rPr>
              <a:t>Ethiopia</a:t>
            </a:r>
            <a:endParaRPr lang="it-IT" sz="1400" b="1" dirty="0">
              <a:solidFill>
                <a:srgbClr val="00B050"/>
              </a:solidFill>
            </a:endParaRPr>
          </a:p>
        </p:txBody>
      </p:sp>
      <p:sp>
        <p:nvSpPr>
          <p:cNvPr id="30" name="CasellaDiTesto 29">
            <a:extLst>
              <a:ext uri="{FF2B5EF4-FFF2-40B4-BE49-F238E27FC236}">
                <a16:creationId xmlns:a16="http://schemas.microsoft.com/office/drawing/2014/main" id="{5B62D35F-9794-FD48-A35C-5D04F125C20E}"/>
              </a:ext>
            </a:extLst>
          </p:cNvPr>
          <p:cNvSpPr txBox="1"/>
          <p:nvPr/>
        </p:nvSpPr>
        <p:spPr>
          <a:xfrm>
            <a:off x="3185182" y="2056975"/>
            <a:ext cx="880494" cy="307777"/>
          </a:xfrm>
          <a:prstGeom prst="rect">
            <a:avLst/>
          </a:prstGeom>
          <a:noFill/>
        </p:spPr>
        <p:txBody>
          <a:bodyPr wrap="square" rtlCol="0">
            <a:spAutoFit/>
          </a:bodyPr>
          <a:lstStyle/>
          <a:p>
            <a:r>
              <a:rPr lang="it-IT" sz="1400" b="1" dirty="0">
                <a:solidFill>
                  <a:srgbClr val="00B050"/>
                </a:solidFill>
              </a:rPr>
              <a:t>Senegal</a:t>
            </a:r>
          </a:p>
        </p:txBody>
      </p:sp>
      <p:sp>
        <p:nvSpPr>
          <p:cNvPr id="33" name="CasellaDiTesto 32">
            <a:extLst>
              <a:ext uri="{FF2B5EF4-FFF2-40B4-BE49-F238E27FC236}">
                <a16:creationId xmlns:a16="http://schemas.microsoft.com/office/drawing/2014/main" id="{7932FD9F-302C-F642-8E7A-6362B8886036}"/>
              </a:ext>
            </a:extLst>
          </p:cNvPr>
          <p:cNvSpPr txBox="1"/>
          <p:nvPr/>
        </p:nvSpPr>
        <p:spPr>
          <a:xfrm>
            <a:off x="5188792" y="2785573"/>
            <a:ext cx="847581" cy="307777"/>
          </a:xfrm>
          <a:prstGeom prst="rect">
            <a:avLst/>
          </a:prstGeom>
          <a:noFill/>
        </p:spPr>
        <p:txBody>
          <a:bodyPr wrap="square" rtlCol="0">
            <a:spAutoFit/>
          </a:bodyPr>
          <a:lstStyle/>
          <a:p>
            <a:r>
              <a:rPr lang="it-IT" sz="1400" b="1" dirty="0">
                <a:solidFill>
                  <a:srgbClr val="00B050"/>
                </a:solidFill>
              </a:rPr>
              <a:t>Uganda</a:t>
            </a:r>
          </a:p>
        </p:txBody>
      </p:sp>
      <p:pic>
        <p:nvPicPr>
          <p:cNvPr id="49" name="Elemento grafico 16" descr="Indicatore con riempimento a tinta unita">
            <a:extLst>
              <a:ext uri="{FF2B5EF4-FFF2-40B4-BE49-F238E27FC236}">
                <a16:creationId xmlns:a16="http://schemas.microsoft.com/office/drawing/2014/main" id="{92E9F29F-736D-7B46-B0F0-408D0EBF3A3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3934844" y="2120538"/>
            <a:ext cx="234729" cy="260360"/>
          </a:xfrm>
          <a:prstGeom prst="rect">
            <a:avLst/>
          </a:prstGeom>
        </p:spPr>
      </p:pic>
      <p:pic>
        <p:nvPicPr>
          <p:cNvPr id="50" name="Elemento grafico 16" descr="Indicatore con riempimento a tinta unita">
            <a:extLst>
              <a:ext uri="{FF2B5EF4-FFF2-40B4-BE49-F238E27FC236}">
                <a16:creationId xmlns:a16="http://schemas.microsoft.com/office/drawing/2014/main" id="{2404F360-BF73-1F43-A4AD-0448CA971B6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4189378" y="2346387"/>
            <a:ext cx="227192" cy="252000"/>
          </a:xfrm>
          <a:prstGeom prst="rect">
            <a:avLst/>
          </a:prstGeom>
        </p:spPr>
      </p:pic>
      <p:pic>
        <p:nvPicPr>
          <p:cNvPr id="52" name="Elemento grafico 16" descr="Indicatore con riempimento a tinta unita">
            <a:extLst>
              <a:ext uri="{FF2B5EF4-FFF2-40B4-BE49-F238E27FC236}">
                <a16:creationId xmlns:a16="http://schemas.microsoft.com/office/drawing/2014/main" id="{2D0EDDF1-CCC0-F347-B4BE-0654C068D3D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5313666" y="2669039"/>
            <a:ext cx="194736" cy="216000"/>
          </a:xfrm>
          <a:prstGeom prst="rect">
            <a:avLst/>
          </a:prstGeom>
        </p:spPr>
      </p:pic>
      <p:pic>
        <p:nvPicPr>
          <p:cNvPr id="53" name="Elemento grafico 16" descr="Indicatore con riempimento a tinta unita">
            <a:extLst>
              <a:ext uri="{FF2B5EF4-FFF2-40B4-BE49-F238E27FC236}">
                <a16:creationId xmlns:a16="http://schemas.microsoft.com/office/drawing/2014/main" id="{58A3CD19-DBC8-C542-9BC1-DD53DF41DFC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5385391" y="2380833"/>
            <a:ext cx="227192" cy="252000"/>
          </a:xfrm>
          <a:prstGeom prst="rect">
            <a:avLst/>
          </a:prstGeom>
        </p:spPr>
      </p:pic>
      <p:sp>
        <p:nvSpPr>
          <p:cNvPr id="77" name="Line Callout 1 (Border and Accent Bar) 76">
            <a:extLst>
              <a:ext uri="{FF2B5EF4-FFF2-40B4-BE49-F238E27FC236}">
                <a16:creationId xmlns:a16="http://schemas.microsoft.com/office/drawing/2014/main" id="{DA1144B9-492B-CE49-8FF7-387F8CE0E73B}"/>
              </a:ext>
            </a:extLst>
          </p:cNvPr>
          <p:cNvSpPr/>
          <p:nvPr/>
        </p:nvSpPr>
        <p:spPr>
          <a:xfrm rot="10800000" flipH="1" flipV="1">
            <a:off x="2513454" y="863523"/>
            <a:ext cx="1691996" cy="725204"/>
          </a:xfrm>
          <a:prstGeom prst="accentBorderCallout1">
            <a:avLst>
              <a:gd name="adj1" fmla="val 55725"/>
              <a:gd name="adj2" fmla="val 101980"/>
              <a:gd name="adj3" fmla="val 242695"/>
              <a:gd name="adj4" fmla="val 91589"/>
            </a:avLst>
          </a:prstGeom>
          <a:solidFill>
            <a:schemeClr val="bg1">
              <a:lumMod val="9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000000"/>
                </a:solidFill>
                <a:latin typeface="Calibri" panose="020F0502020204030204" pitchFamily="34" charset="0"/>
                <a:cs typeface="Calibri" panose="020F0502020204030204" pitchFamily="34" charset="0"/>
              </a:rPr>
              <a:t>Agroecological transition of Millet/Ground nuts Agricultural systems</a:t>
            </a:r>
            <a:endParaRPr lang="en-US" sz="1100" b="1" dirty="0">
              <a:solidFill>
                <a:srgbClr val="000000"/>
              </a:solidFill>
              <a:latin typeface="Calibri" panose="020F0502020204030204" pitchFamily="34" charset="0"/>
              <a:cs typeface="Calibri" panose="020F0502020204030204" pitchFamily="34" charset="0"/>
            </a:endParaRPr>
          </a:p>
        </p:txBody>
      </p:sp>
      <p:sp>
        <p:nvSpPr>
          <p:cNvPr id="78" name="Line Callout 1 (Border and Accent Bar) 77">
            <a:extLst>
              <a:ext uri="{FF2B5EF4-FFF2-40B4-BE49-F238E27FC236}">
                <a16:creationId xmlns:a16="http://schemas.microsoft.com/office/drawing/2014/main" id="{4D400907-50E0-BD4B-8630-FB413AD0B112}"/>
              </a:ext>
            </a:extLst>
          </p:cNvPr>
          <p:cNvSpPr/>
          <p:nvPr/>
        </p:nvSpPr>
        <p:spPr>
          <a:xfrm rot="10800000" flipH="1" flipV="1">
            <a:off x="3496234" y="3187974"/>
            <a:ext cx="1386963" cy="540002"/>
          </a:xfrm>
          <a:prstGeom prst="accentBorderCallout1">
            <a:avLst>
              <a:gd name="adj1" fmla="val 50144"/>
              <a:gd name="adj2" fmla="val 102358"/>
              <a:gd name="adj3" fmla="val -117482"/>
              <a:gd name="adj4" fmla="val 57833"/>
            </a:avLst>
          </a:prstGeom>
          <a:solidFill>
            <a:schemeClr val="bg1">
              <a:lumMod val="9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000000"/>
                </a:solidFill>
                <a:latin typeface="Calibri" panose="020F0502020204030204" pitchFamily="34" charset="0"/>
                <a:cs typeface="Calibri" panose="020F0502020204030204" pitchFamily="34" charset="0"/>
              </a:rPr>
              <a:t>Cocoa Value Chain</a:t>
            </a:r>
            <a:endParaRPr lang="en-US" sz="1100" b="1" dirty="0">
              <a:solidFill>
                <a:srgbClr val="000000"/>
              </a:solidFill>
              <a:latin typeface="Calibri" panose="020F0502020204030204" pitchFamily="34" charset="0"/>
              <a:cs typeface="Calibri" panose="020F0502020204030204" pitchFamily="34" charset="0"/>
            </a:endParaRPr>
          </a:p>
          <a:p>
            <a:pPr algn="ctr"/>
            <a:endParaRPr lang="en-IT" sz="1100" b="1" dirty="0">
              <a:solidFill>
                <a:srgbClr val="000000"/>
              </a:solidFill>
              <a:latin typeface="Calibri" panose="020F0502020204030204" pitchFamily="34" charset="0"/>
              <a:cs typeface="Calibri" panose="020F0502020204030204" pitchFamily="34" charset="0"/>
            </a:endParaRPr>
          </a:p>
        </p:txBody>
      </p:sp>
      <p:sp>
        <p:nvSpPr>
          <p:cNvPr id="82" name="Line Callout 1 (Border and Accent Bar) 81">
            <a:extLst>
              <a:ext uri="{FF2B5EF4-FFF2-40B4-BE49-F238E27FC236}">
                <a16:creationId xmlns:a16="http://schemas.microsoft.com/office/drawing/2014/main" id="{7C14F286-AA3C-4B4B-9CC1-1D314423FEAA}"/>
              </a:ext>
            </a:extLst>
          </p:cNvPr>
          <p:cNvSpPr/>
          <p:nvPr/>
        </p:nvSpPr>
        <p:spPr>
          <a:xfrm rot="10800000" flipV="1">
            <a:off x="5805359" y="2005929"/>
            <a:ext cx="1332000" cy="756000"/>
          </a:xfrm>
          <a:prstGeom prst="accentBorderCallout1">
            <a:avLst>
              <a:gd name="adj1" fmla="val 50935"/>
              <a:gd name="adj2" fmla="val 101639"/>
              <a:gd name="adj3" fmla="val 68816"/>
              <a:gd name="adj4" fmla="val 122589"/>
            </a:avLst>
          </a:prstGeom>
          <a:solidFill>
            <a:schemeClr val="bg1">
              <a:lumMod val="9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en-US" sz="1100" b="1" dirty="0" smtClean="0">
                <a:solidFill>
                  <a:srgbClr val="000000"/>
                </a:solidFill>
                <a:latin typeface="Calibri" panose="020F0502020204030204" pitchFamily="34" charset="0"/>
                <a:cs typeface="Calibri" panose="020F0502020204030204" pitchFamily="34" charset="0"/>
              </a:rPr>
              <a:t>Livestock landscape / watershed</a:t>
            </a:r>
            <a:r>
              <a:rPr lang="en-US" dirty="0" smtClean="0"/>
              <a:t> </a:t>
            </a:r>
            <a:r>
              <a:rPr lang="en-US" sz="1100" b="1" dirty="0">
                <a:solidFill>
                  <a:srgbClr val="000000"/>
                </a:solidFill>
                <a:latin typeface="Calibri" panose="020F0502020204030204" pitchFamily="34" charset="0"/>
                <a:cs typeface="Calibri" panose="020F0502020204030204" pitchFamily="34" charset="0"/>
              </a:rPr>
              <a:t>in</a:t>
            </a:r>
            <a:r>
              <a:rPr lang="en-US" dirty="0" smtClean="0"/>
              <a:t> </a:t>
            </a:r>
            <a:r>
              <a:rPr lang="en-US" sz="1100" b="1" dirty="0" smtClean="0">
                <a:solidFill>
                  <a:srgbClr val="000000"/>
                </a:solidFill>
                <a:latin typeface="Calibri" panose="020F0502020204030204" pitchFamily="34" charset="0"/>
                <a:cs typeface="Calibri" panose="020F0502020204030204" pitchFamily="34" charset="0"/>
              </a:rPr>
              <a:t>Agroecological zones</a:t>
            </a:r>
            <a:endParaRPr lang="en-IT" sz="800" b="1" dirty="0">
              <a:solidFill>
                <a:srgbClr val="000000"/>
              </a:solidFill>
              <a:latin typeface="Calibri" panose="020F0502020204030204" pitchFamily="34" charset="0"/>
              <a:cs typeface="Calibri" panose="020F0502020204030204" pitchFamily="34" charset="0"/>
            </a:endParaRPr>
          </a:p>
        </p:txBody>
      </p:sp>
      <p:sp>
        <p:nvSpPr>
          <p:cNvPr id="84" name="Line Callout 1 (Border and Accent Bar) 83">
            <a:extLst>
              <a:ext uri="{FF2B5EF4-FFF2-40B4-BE49-F238E27FC236}">
                <a16:creationId xmlns:a16="http://schemas.microsoft.com/office/drawing/2014/main" id="{2ACD0CF7-2993-3341-A051-D6FB1EC2443F}"/>
              </a:ext>
            </a:extLst>
          </p:cNvPr>
          <p:cNvSpPr/>
          <p:nvPr/>
        </p:nvSpPr>
        <p:spPr>
          <a:xfrm rot="10800000" flipH="1" flipV="1">
            <a:off x="5770165" y="3580374"/>
            <a:ext cx="1476000" cy="576002"/>
          </a:xfrm>
          <a:prstGeom prst="accentBorderCallout1">
            <a:avLst>
              <a:gd name="adj1" fmla="val 1947"/>
              <a:gd name="adj2" fmla="val 102593"/>
              <a:gd name="adj3" fmla="val -129288"/>
              <a:gd name="adj4" fmla="val -23261"/>
            </a:avLst>
          </a:prstGeom>
          <a:solidFill>
            <a:schemeClr val="bg1">
              <a:lumMod val="9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000000"/>
                </a:solidFill>
                <a:latin typeface="Calibri" panose="020F0502020204030204" pitchFamily="34" charset="0"/>
                <a:cs typeface="Calibri" panose="020F0502020204030204" pitchFamily="34" charset="0"/>
              </a:rPr>
              <a:t>Cattle Corridor </a:t>
            </a:r>
          </a:p>
          <a:p>
            <a:pPr algn="ctr"/>
            <a:r>
              <a:rPr lang="en-US" sz="1100" b="1" dirty="0" smtClean="0">
                <a:solidFill>
                  <a:srgbClr val="000000"/>
                </a:solidFill>
                <a:latin typeface="Calibri" panose="020F0502020204030204" pitchFamily="34" charset="0"/>
                <a:cs typeface="Calibri" panose="020F0502020204030204" pitchFamily="34" charset="0"/>
              </a:rPr>
              <a:t>Agricultural landscape </a:t>
            </a:r>
            <a:endParaRPr lang="en-US" sz="1100" b="1" dirty="0">
              <a:solidFill>
                <a:srgbClr val="000000"/>
              </a:solidFill>
              <a:latin typeface="Calibri" panose="020F0502020204030204" pitchFamily="34" charset="0"/>
              <a:cs typeface="Calibri" panose="020F0502020204030204" pitchFamily="34" charset="0"/>
            </a:endParaRPr>
          </a:p>
        </p:txBody>
      </p:sp>
      <p:sp>
        <p:nvSpPr>
          <p:cNvPr id="39" name="CasellaDiTesto 38">
            <a:extLst>
              <a:ext uri="{FF2B5EF4-FFF2-40B4-BE49-F238E27FC236}">
                <a16:creationId xmlns:a16="http://schemas.microsoft.com/office/drawing/2014/main" id="{5B3A6807-6918-584C-99CD-5AB67FE3E2C2}"/>
              </a:ext>
            </a:extLst>
          </p:cNvPr>
          <p:cNvSpPr txBox="1"/>
          <p:nvPr/>
        </p:nvSpPr>
        <p:spPr>
          <a:xfrm>
            <a:off x="6535341" y="785973"/>
            <a:ext cx="909175" cy="319295"/>
          </a:xfrm>
          <a:prstGeom prst="rect">
            <a:avLst/>
          </a:prstGeom>
          <a:noFill/>
        </p:spPr>
        <p:txBody>
          <a:bodyPr wrap="square" rtlCol="0">
            <a:spAutoFit/>
          </a:bodyPr>
          <a:lstStyle/>
          <a:p>
            <a:r>
              <a:rPr lang="it-IT" sz="1400" dirty="0">
                <a:solidFill>
                  <a:schemeClr val="accent6"/>
                </a:solidFill>
              </a:rPr>
              <a:t>Mongolia</a:t>
            </a:r>
          </a:p>
        </p:txBody>
      </p:sp>
      <p:sp>
        <p:nvSpPr>
          <p:cNvPr id="45" name="CasellaDiTesto 44">
            <a:extLst>
              <a:ext uri="{FF2B5EF4-FFF2-40B4-BE49-F238E27FC236}">
                <a16:creationId xmlns:a16="http://schemas.microsoft.com/office/drawing/2014/main" id="{1DE5A263-E89C-7145-AD10-5130584A9EF5}"/>
              </a:ext>
            </a:extLst>
          </p:cNvPr>
          <p:cNvSpPr txBox="1"/>
          <p:nvPr/>
        </p:nvSpPr>
        <p:spPr>
          <a:xfrm>
            <a:off x="7169634" y="2515447"/>
            <a:ext cx="1103791" cy="319294"/>
          </a:xfrm>
          <a:prstGeom prst="rect">
            <a:avLst/>
          </a:prstGeom>
          <a:noFill/>
        </p:spPr>
        <p:txBody>
          <a:bodyPr wrap="square" rtlCol="0">
            <a:spAutoFit/>
          </a:bodyPr>
          <a:lstStyle/>
          <a:p>
            <a:r>
              <a:rPr lang="it-IT" sz="1400" b="1" dirty="0">
                <a:solidFill>
                  <a:schemeClr val="accent6"/>
                </a:solidFill>
              </a:rPr>
              <a:t>Cambodia</a:t>
            </a:r>
          </a:p>
        </p:txBody>
      </p:sp>
      <p:pic>
        <p:nvPicPr>
          <p:cNvPr id="55" name="Elemento grafico 16" descr="Indicatore con riempimento a tinta unita">
            <a:extLst>
              <a:ext uri="{FF2B5EF4-FFF2-40B4-BE49-F238E27FC236}">
                <a16:creationId xmlns:a16="http://schemas.microsoft.com/office/drawing/2014/main" id="{E8D8520D-4F71-134C-863D-113A717EA42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7148799" y="1071754"/>
            <a:ext cx="194733" cy="233413"/>
          </a:xfrm>
          <a:prstGeom prst="rect">
            <a:avLst/>
          </a:prstGeom>
        </p:spPr>
      </p:pic>
      <p:pic>
        <p:nvPicPr>
          <p:cNvPr id="58" name="Elemento grafico 16" descr="Indicatore con riempimento a tinta unita">
            <a:extLst>
              <a:ext uri="{FF2B5EF4-FFF2-40B4-BE49-F238E27FC236}">
                <a16:creationId xmlns:a16="http://schemas.microsoft.com/office/drawing/2014/main" id="{1CFE27B8-E1FD-C043-9AE6-24CDA4541F0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7280738" y="2148100"/>
            <a:ext cx="227188" cy="272315"/>
          </a:xfrm>
          <a:prstGeom prst="rect">
            <a:avLst/>
          </a:prstGeom>
        </p:spPr>
      </p:pic>
      <p:sp>
        <p:nvSpPr>
          <p:cNvPr id="86" name="Line Callout 1 (Border and Accent Bar) 85">
            <a:extLst>
              <a:ext uri="{FF2B5EF4-FFF2-40B4-BE49-F238E27FC236}">
                <a16:creationId xmlns:a16="http://schemas.microsoft.com/office/drawing/2014/main" id="{F8BFE24C-11F4-5C44-BCE3-8867698E5639}"/>
              </a:ext>
            </a:extLst>
          </p:cNvPr>
          <p:cNvSpPr/>
          <p:nvPr/>
        </p:nvSpPr>
        <p:spPr>
          <a:xfrm rot="10800000" flipV="1">
            <a:off x="8810129" y="3595698"/>
            <a:ext cx="1551228" cy="615273"/>
          </a:xfrm>
          <a:prstGeom prst="accentBorderCallout1">
            <a:avLst>
              <a:gd name="adj1" fmla="val 48731"/>
              <a:gd name="adj2" fmla="val 102317"/>
              <a:gd name="adj3" fmla="val -206778"/>
              <a:gd name="adj4" fmla="val 192739"/>
            </a:avLst>
          </a:prstGeom>
          <a:solidFill>
            <a:schemeClr val="accent2">
              <a:lumMod val="40000"/>
              <a:lumOff val="6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000000"/>
                </a:solidFill>
                <a:latin typeface="Calibri" panose="020F0502020204030204" pitchFamily="34" charset="0"/>
                <a:cs typeface="Calibri" panose="020F0502020204030204" pitchFamily="34" charset="0"/>
              </a:rPr>
              <a:t>Agroforestry system</a:t>
            </a:r>
            <a:endParaRPr lang="en-IT" sz="1100" b="1" dirty="0">
              <a:solidFill>
                <a:srgbClr val="000000"/>
              </a:solidFill>
              <a:latin typeface="Calibri" panose="020F0502020204030204" pitchFamily="34" charset="0"/>
              <a:cs typeface="Calibri" panose="020F0502020204030204" pitchFamily="34" charset="0"/>
            </a:endParaRPr>
          </a:p>
        </p:txBody>
      </p:sp>
      <p:sp>
        <p:nvSpPr>
          <p:cNvPr id="91" name="Line Callout 1 (Border and Accent Bar) 90">
            <a:extLst>
              <a:ext uri="{FF2B5EF4-FFF2-40B4-BE49-F238E27FC236}">
                <a16:creationId xmlns:a16="http://schemas.microsoft.com/office/drawing/2014/main" id="{3E061B05-3A62-6647-9E80-A2EA473EA05E}"/>
              </a:ext>
            </a:extLst>
          </p:cNvPr>
          <p:cNvSpPr/>
          <p:nvPr/>
        </p:nvSpPr>
        <p:spPr>
          <a:xfrm rot="10800000" flipV="1">
            <a:off x="7715766" y="623945"/>
            <a:ext cx="1368000" cy="583534"/>
          </a:xfrm>
          <a:prstGeom prst="accentBorderCallout1">
            <a:avLst>
              <a:gd name="adj1" fmla="val 47055"/>
              <a:gd name="adj2" fmla="val 101606"/>
              <a:gd name="adj3" fmla="val 102753"/>
              <a:gd name="adj4" fmla="val 134064"/>
            </a:avLst>
          </a:prstGeom>
          <a:solidFill>
            <a:schemeClr val="accent2">
              <a:lumMod val="40000"/>
              <a:lumOff val="6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ysClr val="windowText" lastClr="000000"/>
                </a:solidFill>
                <a:latin typeface="Calibri" panose="020F0502020204030204" pitchFamily="34" charset="0"/>
                <a:cs typeface="Calibri" panose="020F0502020204030204" pitchFamily="34" charset="0"/>
              </a:rPr>
              <a:t>Livestock Value Chains</a:t>
            </a:r>
            <a:endParaRPr lang="en-IT" sz="1100" b="1" dirty="0">
              <a:solidFill>
                <a:sysClr val="windowText" lastClr="000000"/>
              </a:solidFill>
              <a:latin typeface="Calibri" panose="020F0502020204030204" pitchFamily="34" charset="0"/>
              <a:cs typeface="Calibri" panose="020F0502020204030204" pitchFamily="34" charset="0"/>
            </a:endParaRPr>
          </a:p>
        </p:txBody>
      </p:sp>
      <p:grpSp>
        <p:nvGrpSpPr>
          <p:cNvPr id="6" name="Group 5"/>
          <p:cNvGrpSpPr/>
          <p:nvPr/>
        </p:nvGrpSpPr>
        <p:grpSpPr>
          <a:xfrm>
            <a:off x="1161826" y="786083"/>
            <a:ext cx="9204941" cy="4284492"/>
            <a:chOff x="1161826" y="786083"/>
            <a:chExt cx="9204941" cy="4284492"/>
          </a:xfrm>
        </p:grpSpPr>
        <p:grpSp>
          <p:nvGrpSpPr>
            <p:cNvPr id="2" name="Group 1"/>
            <p:cNvGrpSpPr/>
            <p:nvPr/>
          </p:nvGrpSpPr>
          <p:grpSpPr>
            <a:xfrm>
              <a:off x="1161826" y="3947036"/>
              <a:ext cx="2507026" cy="1123539"/>
              <a:chOff x="1161826" y="3947036"/>
              <a:chExt cx="2507026" cy="1123539"/>
            </a:xfrm>
          </p:grpSpPr>
          <p:sp>
            <p:nvSpPr>
              <p:cNvPr id="15" name="CasellaDiTesto 14">
                <a:extLst>
                  <a:ext uri="{FF2B5EF4-FFF2-40B4-BE49-F238E27FC236}">
                    <a16:creationId xmlns:a16="http://schemas.microsoft.com/office/drawing/2014/main" id="{B9E9B829-1D88-5148-908F-785B41EE2334}"/>
                  </a:ext>
                </a:extLst>
              </p:cNvPr>
              <p:cNvSpPr txBox="1"/>
              <p:nvPr/>
            </p:nvSpPr>
            <p:spPr>
              <a:xfrm>
                <a:off x="2604390" y="4096158"/>
                <a:ext cx="1064462" cy="307777"/>
              </a:xfrm>
              <a:prstGeom prst="rect">
                <a:avLst/>
              </a:prstGeom>
              <a:noFill/>
            </p:spPr>
            <p:txBody>
              <a:bodyPr wrap="square" rtlCol="0">
                <a:spAutoFit/>
              </a:bodyPr>
              <a:lstStyle>
                <a:defPPr>
                  <a:defRPr lang="en-US"/>
                </a:defPPr>
                <a:lvl1pPr>
                  <a:defRPr sz="1400" b="1">
                    <a:solidFill>
                      <a:schemeClr val="accent4">
                        <a:lumMod val="75000"/>
                      </a:schemeClr>
                    </a:solidFill>
                  </a:defRPr>
                </a:lvl1pPr>
              </a:lstStyle>
              <a:p>
                <a:r>
                  <a:rPr lang="it-IT" dirty="0"/>
                  <a:t>Argentina</a:t>
                </a:r>
              </a:p>
            </p:txBody>
          </p:sp>
          <p:pic>
            <p:nvPicPr>
              <p:cNvPr id="48" name="Elemento grafico 16" descr="Indicatore con riempimento a tinta unita">
                <a:extLst>
                  <a:ext uri="{FF2B5EF4-FFF2-40B4-BE49-F238E27FC236}">
                    <a16:creationId xmlns:a16="http://schemas.microsoft.com/office/drawing/2014/main" id="{EDC5ECC2-BA33-7A46-89F0-8F68729C6C8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2513454" y="3947036"/>
                <a:ext cx="252000" cy="279517"/>
              </a:xfrm>
              <a:prstGeom prst="rect">
                <a:avLst/>
              </a:prstGeom>
            </p:spPr>
          </p:pic>
          <p:sp>
            <p:nvSpPr>
              <p:cNvPr id="76" name="Line Callout 1 (Border and Accent Bar) 75">
                <a:extLst>
                  <a:ext uri="{FF2B5EF4-FFF2-40B4-BE49-F238E27FC236}">
                    <a16:creationId xmlns:a16="http://schemas.microsoft.com/office/drawing/2014/main" id="{4F49B4FA-B94F-264B-8554-06762BA5E631}"/>
                  </a:ext>
                </a:extLst>
              </p:cNvPr>
              <p:cNvSpPr/>
              <p:nvPr/>
            </p:nvSpPr>
            <p:spPr>
              <a:xfrm rot="10800000" flipH="1" flipV="1">
                <a:off x="1161826" y="4530575"/>
                <a:ext cx="1102128" cy="540000"/>
              </a:xfrm>
              <a:prstGeom prst="accentBorderCallout1">
                <a:avLst>
                  <a:gd name="adj1" fmla="val 56343"/>
                  <a:gd name="adj2" fmla="val 101455"/>
                  <a:gd name="adj3" fmla="val -67578"/>
                  <a:gd name="adj4" fmla="val 135608"/>
                </a:avLst>
              </a:prstGeom>
              <a:solidFill>
                <a:schemeClr val="accent1">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00"/>
                    </a:solidFill>
                    <a:latin typeface="Calibri" panose="020F0502020204030204" pitchFamily="34" charset="0"/>
                    <a:cs typeface="Calibri" panose="020F0502020204030204" pitchFamily="34" charset="0"/>
                  </a:rPr>
                  <a:t>Livestock VC</a:t>
                </a:r>
                <a:endParaRPr lang="en-US" sz="1200" b="1" dirty="0">
                  <a:solidFill>
                    <a:srgbClr val="000000"/>
                  </a:solidFill>
                  <a:latin typeface="Calibri" panose="020F0502020204030204" pitchFamily="34" charset="0"/>
                  <a:cs typeface="Calibri" panose="020F0502020204030204" pitchFamily="34" charset="0"/>
                </a:endParaRPr>
              </a:p>
            </p:txBody>
          </p:sp>
        </p:grpSp>
        <p:grpSp>
          <p:nvGrpSpPr>
            <p:cNvPr id="25" name="Group 24"/>
            <p:cNvGrpSpPr/>
            <p:nvPr/>
          </p:nvGrpSpPr>
          <p:grpSpPr>
            <a:xfrm>
              <a:off x="4939528" y="786083"/>
              <a:ext cx="1260000" cy="1251462"/>
              <a:chOff x="4939528" y="786083"/>
              <a:chExt cx="1260000" cy="1251462"/>
            </a:xfrm>
          </p:grpSpPr>
          <p:sp>
            <p:nvSpPr>
              <p:cNvPr id="24" name="CasellaDiTesto 23">
                <a:extLst>
                  <a:ext uri="{FF2B5EF4-FFF2-40B4-BE49-F238E27FC236}">
                    <a16:creationId xmlns:a16="http://schemas.microsoft.com/office/drawing/2014/main" id="{0881A96B-C639-CE4D-8829-6DA4E503C797}"/>
                  </a:ext>
                </a:extLst>
              </p:cNvPr>
              <p:cNvSpPr txBox="1"/>
              <p:nvPr/>
            </p:nvSpPr>
            <p:spPr>
              <a:xfrm>
                <a:off x="5031944" y="1508206"/>
                <a:ext cx="754865" cy="307777"/>
              </a:xfrm>
              <a:prstGeom prst="rect">
                <a:avLst/>
              </a:prstGeom>
              <a:noFill/>
            </p:spPr>
            <p:txBody>
              <a:bodyPr wrap="square" rtlCol="0">
                <a:spAutoFit/>
              </a:bodyPr>
              <a:lstStyle/>
              <a:p>
                <a:r>
                  <a:rPr lang="it-IT" sz="1400" b="1" dirty="0" err="1">
                    <a:solidFill>
                      <a:srgbClr val="00B050"/>
                    </a:solidFill>
                  </a:rPr>
                  <a:t>Egypt</a:t>
                </a:r>
                <a:endParaRPr lang="it-IT" sz="1400" b="1" dirty="0">
                  <a:solidFill>
                    <a:srgbClr val="00B050"/>
                  </a:solidFill>
                </a:endParaRPr>
              </a:p>
            </p:txBody>
          </p:sp>
          <p:pic>
            <p:nvPicPr>
              <p:cNvPr id="54" name="Elemento grafico 16" descr="Indicatore con riempimento a tinta unita">
                <a:extLst>
                  <a:ext uri="{FF2B5EF4-FFF2-40B4-BE49-F238E27FC236}">
                    <a16:creationId xmlns:a16="http://schemas.microsoft.com/office/drawing/2014/main" id="{2F6A2E63-EFF6-0B44-A8E3-BFF7F824615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5086474" y="1785545"/>
                <a:ext cx="227192" cy="252000"/>
              </a:xfrm>
              <a:prstGeom prst="rect">
                <a:avLst/>
              </a:prstGeom>
            </p:spPr>
          </p:pic>
          <p:sp>
            <p:nvSpPr>
              <p:cNvPr id="80" name="Line Callout 1 (Border and Accent Bar) 79">
                <a:extLst>
                  <a:ext uri="{FF2B5EF4-FFF2-40B4-BE49-F238E27FC236}">
                    <a16:creationId xmlns:a16="http://schemas.microsoft.com/office/drawing/2014/main" id="{D2A16FFD-D14F-3B4A-8B0D-1838C5B5890F}"/>
                  </a:ext>
                </a:extLst>
              </p:cNvPr>
              <p:cNvSpPr/>
              <p:nvPr/>
            </p:nvSpPr>
            <p:spPr>
              <a:xfrm rot="10800000" flipH="1" flipV="1">
                <a:off x="4939528" y="786083"/>
                <a:ext cx="1260000" cy="612002"/>
              </a:xfrm>
              <a:prstGeom prst="accentBorderCallout1">
                <a:avLst>
                  <a:gd name="adj1" fmla="val 106471"/>
                  <a:gd name="adj2" fmla="val -1413"/>
                  <a:gd name="adj3" fmla="val 195179"/>
                  <a:gd name="adj4" fmla="val 19764"/>
                </a:avLst>
              </a:prstGeom>
              <a:solidFill>
                <a:schemeClr val="bg1">
                  <a:lumMod val="9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accent4">
                        <a:lumMod val="75000"/>
                      </a:schemeClr>
                    </a:solidFill>
                    <a:latin typeface="Calibri" panose="020F0502020204030204" pitchFamily="34" charset="0"/>
                    <a:cs typeface="Calibri" panose="020F0502020204030204" pitchFamily="34" charset="0"/>
                  </a:rPr>
                  <a:t>System!</a:t>
                </a:r>
                <a:endParaRPr lang="en-US" sz="1200" b="1" dirty="0" smtClean="0">
                  <a:solidFill>
                    <a:schemeClr val="accent4">
                      <a:lumMod val="75000"/>
                    </a:schemeClr>
                  </a:solidFill>
                  <a:latin typeface="Calibri" panose="020F0502020204030204" pitchFamily="34" charset="0"/>
                  <a:cs typeface="Calibri" panose="020F0502020204030204" pitchFamily="34" charset="0"/>
                </a:endParaRPr>
              </a:p>
              <a:p>
                <a:pPr algn="ctr"/>
                <a:r>
                  <a:rPr lang="en-US" sz="1000" b="1" dirty="0" smtClean="0">
                    <a:solidFill>
                      <a:srgbClr val="000000"/>
                    </a:solidFill>
                    <a:latin typeface="Calibri" panose="020F0502020204030204" pitchFamily="34" charset="0"/>
                    <a:cs typeface="Calibri" panose="020F0502020204030204" pitchFamily="34" charset="0"/>
                  </a:rPr>
                  <a:t>Complement NAP preparation process</a:t>
                </a:r>
              </a:p>
            </p:txBody>
          </p:sp>
        </p:grpSp>
        <p:grpSp>
          <p:nvGrpSpPr>
            <p:cNvPr id="22" name="Group 21"/>
            <p:cNvGrpSpPr/>
            <p:nvPr/>
          </p:nvGrpSpPr>
          <p:grpSpPr>
            <a:xfrm>
              <a:off x="6659074" y="1408861"/>
              <a:ext cx="3707693" cy="1687933"/>
              <a:chOff x="6659074" y="1408861"/>
              <a:chExt cx="3707693" cy="1687933"/>
            </a:xfrm>
          </p:grpSpPr>
          <p:sp>
            <p:nvSpPr>
              <p:cNvPr id="36" name="CasellaDiTesto 35">
                <a:extLst>
                  <a:ext uri="{FF2B5EF4-FFF2-40B4-BE49-F238E27FC236}">
                    <a16:creationId xmlns:a16="http://schemas.microsoft.com/office/drawing/2014/main" id="{F52F623E-8F35-7546-B516-C6163839DD8A}"/>
                  </a:ext>
                </a:extLst>
              </p:cNvPr>
              <p:cNvSpPr txBox="1"/>
              <p:nvPr/>
            </p:nvSpPr>
            <p:spPr>
              <a:xfrm>
                <a:off x="6767074" y="1506513"/>
                <a:ext cx="767467" cy="319294"/>
              </a:xfrm>
              <a:prstGeom prst="rect">
                <a:avLst/>
              </a:prstGeom>
              <a:noFill/>
            </p:spPr>
            <p:txBody>
              <a:bodyPr wrap="square" rtlCol="0">
                <a:spAutoFit/>
              </a:bodyPr>
              <a:lstStyle/>
              <a:p>
                <a:r>
                  <a:rPr lang="it-IT" sz="1400" b="1" dirty="0">
                    <a:solidFill>
                      <a:schemeClr val="accent6"/>
                    </a:solidFill>
                  </a:rPr>
                  <a:t>Nepal</a:t>
                </a:r>
              </a:p>
            </p:txBody>
          </p:sp>
          <p:sp>
            <p:nvSpPr>
              <p:cNvPr id="42" name="CasellaDiTesto 41">
                <a:extLst>
                  <a:ext uri="{FF2B5EF4-FFF2-40B4-BE49-F238E27FC236}">
                    <a16:creationId xmlns:a16="http://schemas.microsoft.com/office/drawing/2014/main" id="{CC9D9B97-4968-3047-A47D-B281ABA68AE4}"/>
                  </a:ext>
                </a:extLst>
              </p:cNvPr>
              <p:cNvSpPr txBox="1"/>
              <p:nvPr/>
            </p:nvSpPr>
            <p:spPr>
              <a:xfrm>
                <a:off x="7224051" y="1868220"/>
                <a:ext cx="1083461" cy="319294"/>
              </a:xfrm>
              <a:prstGeom prst="rect">
                <a:avLst/>
              </a:prstGeom>
              <a:noFill/>
            </p:spPr>
            <p:txBody>
              <a:bodyPr wrap="square" rtlCol="0">
                <a:spAutoFit/>
              </a:bodyPr>
              <a:lstStyle/>
              <a:p>
                <a:r>
                  <a:rPr lang="it-IT" sz="1400" b="1" dirty="0">
                    <a:solidFill>
                      <a:schemeClr val="accent6"/>
                    </a:solidFill>
                  </a:rPr>
                  <a:t>Thailand</a:t>
                </a:r>
              </a:p>
            </p:txBody>
          </p:sp>
          <p:pic>
            <p:nvPicPr>
              <p:cNvPr id="56" name="Elemento grafico 16" descr="Indicatore con riempimento a tinta unita">
                <a:extLst>
                  <a:ext uri="{FF2B5EF4-FFF2-40B4-BE49-F238E27FC236}">
                    <a16:creationId xmlns:a16="http://schemas.microsoft.com/office/drawing/2014/main" id="{EFDC6FA9-B2E2-DC40-9C1D-9C31DE593A6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659074" y="1588727"/>
                <a:ext cx="216000" cy="268859"/>
              </a:xfrm>
              <a:prstGeom prst="rect">
                <a:avLst/>
              </a:prstGeom>
            </p:spPr>
          </p:pic>
          <p:pic>
            <p:nvPicPr>
              <p:cNvPr id="57" name="Elemento grafico 16" descr="Indicatore con riempimento a tinta unita">
                <a:extLst>
                  <a:ext uri="{FF2B5EF4-FFF2-40B4-BE49-F238E27FC236}">
                    <a16:creationId xmlns:a16="http://schemas.microsoft.com/office/drawing/2014/main" id="{656001D1-F96A-5C49-92BB-11814C6CE63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7169634" y="1946262"/>
                <a:ext cx="216000" cy="268859"/>
              </a:xfrm>
              <a:prstGeom prst="rect">
                <a:avLst/>
              </a:prstGeom>
            </p:spPr>
          </p:pic>
          <p:sp>
            <p:nvSpPr>
              <p:cNvPr id="85" name="Line Callout 1 (Border and Accent Bar) 84">
                <a:extLst>
                  <a:ext uri="{FF2B5EF4-FFF2-40B4-BE49-F238E27FC236}">
                    <a16:creationId xmlns:a16="http://schemas.microsoft.com/office/drawing/2014/main" id="{306EB900-F7EE-1645-8DD2-41CBAE1B819F}"/>
                  </a:ext>
                </a:extLst>
              </p:cNvPr>
              <p:cNvSpPr/>
              <p:nvPr/>
            </p:nvSpPr>
            <p:spPr>
              <a:xfrm rot="10800000" flipV="1">
                <a:off x="8921358" y="2369635"/>
                <a:ext cx="1440000" cy="727159"/>
              </a:xfrm>
              <a:prstGeom prst="accentBorderCallout1">
                <a:avLst>
                  <a:gd name="adj1" fmla="val 46098"/>
                  <a:gd name="adj2" fmla="val 101791"/>
                  <a:gd name="adj3" fmla="val -42669"/>
                  <a:gd name="adj4" fmla="val 213441"/>
                </a:avLst>
              </a:prstGeom>
              <a:solidFill>
                <a:schemeClr val="accent2">
                  <a:lumMod val="40000"/>
                  <a:lumOff val="6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accent4">
                        <a:lumMod val="75000"/>
                      </a:schemeClr>
                    </a:solidFill>
                    <a:latin typeface="Calibri" panose="020F0502020204030204" pitchFamily="34" charset="0"/>
                    <a:cs typeface="Calibri" panose="020F0502020204030204" pitchFamily="34" charset="0"/>
                  </a:rPr>
                  <a:t>System!</a:t>
                </a:r>
                <a:endParaRPr lang="en-US" sz="1200" b="1" dirty="0">
                  <a:solidFill>
                    <a:schemeClr val="accent4">
                      <a:lumMod val="75000"/>
                    </a:schemeClr>
                  </a:solidFill>
                  <a:latin typeface="Calibri" panose="020F0502020204030204" pitchFamily="34" charset="0"/>
                  <a:cs typeface="Calibri" panose="020F0502020204030204" pitchFamily="34" charset="0"/>
                </a:endParaRPr>
              </a:p>
              <a:p>
                <a:pPr algn="ctr"/>
                <a:r>
                  <a:rPr lang="en-US" sz="1100" b="1" dirty="0" smtClean="0">
                    <a:solidFill>
                      <a:srgbClr val="000000"/>
                    </a:solidFill>
                    <a:latin typeface="Calibri" panose="020F0502020204030204" pitchFamily="34" charset="0"/>
                    <a:cs typeface="Calibri" panose="020F0502020204030204" pitchFamily="34" charset="0"/>
                  </a:rPr>
                  <a:t>NDC/NAP implementation in AFOLU</a:t>
                </a:r>
                <a:endParaRPr lang="en-US" sz="1100" b="1" dirty="0">
                  <a:solidFill>
                    <a:srgbClr val="000000"/>
                  </a:solidFill>
                  <a:latin typeface="Calibri" panose="020F0502020204030204" pitchFamily="34" charset="0"/>
                  <a:cs typeface="Calibri" panose="020F0502020204030204" pitchFamily="34" charset="0"/>
                </a:endParaRPr>
              </a:p>
            </p:txBody>
          </p:sp>
          <p:sp>
            <p:nvSpPr>
              <p:cNvPr id="92" name="Line Callout 1 (Border and Accent Bar) 91">
                <a:extLst>
                  <a:ext uri="{FF2B5EF4-FFF2-40B4-BE49-F238E27FC236}">
                    <a16:creationId xmlns:a16="http://schemas.microsoft.com/office/drawing/2014/main" id="{B4D37C3D-67AD-CB44-8818-E16E61E3042E}"/>
                  </a:ext>
                </a:extLst>
              </p:cNvPr>
              <p:cNvSpPr/>
              <p:nvPr/>
            </p:nvSpPr>
            <p:spPr>
              <a:xfrm rot="10800000" flipV="1">
                <a:off x="8890767" y="1408861"/>
                <a:ext cx="1476000" cy="727159"/>
              </a:xfrm>
              <a:prstGeom prst="accentBorderCallout1">
                <a:avLst>
                  <a:gd name="adj1" fmla="val 44132"/>
                  <a:gd name="adj2" fmla="val 102011"/>
                  <a:gd name="adj3" fmla="val 49760"/>
                  <a:gd name="adj4" fmla="val 241367"/>
                </a:avLst>
              </a:prstGeom>
              <a:solidFill>
                <a:schemeClr val="accent2">
                  <a:lumMod val="40000"/>
                  <a:lumOff val="6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accent4">
                        <a:lumMod val="75000"/>
                      </a:schemeClr>
                    </a:solidFill>
                    <a:latin typeface="Calibri" panose="020F0502020204030204" pitchFamily="34" charset="0"/>
                    <a:cs typeface="Calibri" panose="020F0502020204030204" pitchFamily="34" charset="0"/>
                  </a:rPr>
                  <a:t>System</a:t>
                </a:r>
                <a:r>
                  <a:rPr lang="en-US" sz="1200" b="1" dirty="0">
                    <a:solidFill>
                      <a:schemeClr val="accent4">
                        <a:lumMod val="75000"/>
                      </a:schemeClr>
                    </a:solidFill>
                    <a:latin typeface="Calibri" panose="020F0502020204030204" pitchFamily="34" charset="0"/>
                    <a:cs typeface="Calibri" panose="020F0502020204030204" pitchFamily="34" charset="0"/>
                  </a:rPr>
                  <a:t>!</a:t>
                </a:r>
                <a:endParaRPr lang="en-US" sz="1200" b="1" dirty="0" smtClean="0">
                  <a:solidFill>
                    <a:schemeClr val="accent4">
                      <a:lumMod val="75000"/>
                    </a:schemeClr>
                  </a:solidFill>
                  <a:latin typeface="Calibri" panose="020F0502020204030204" pitchFamily="34" charset="0"/>
                  <a:cs typeface="Calibri" panose="020F0502020204030204" pitchFamily="34" charset="0"/>
                </a:endParaRPr>
              </a:p>
            </p:txBody>
          </p:sp>
        </p:grpSp>
      </p:grpSp>
      <p:sp>
        <p:nvSpPr>
          <p:cNvPr id="59" name="Rectangle 58">
            <a:extLst>
              <a:ext uri="{FF2B5EF4-FFF2-40B4-BE49-F238E27FC236}">
                <a16:creationId xmlns:a16="http://schemas.microsoft.com/office/drawing/2014/main" id="{94782852-4198-484B-91B7-2A7726A6CD9C}"/>
              </a:ext>
            </a:extLst>
          </p:cNvPr>
          <p:cNvSpPr/>
          <p:nvPr/>
        </p:nvSpPr>
        <p:spPr>
          <a:xfrm>
            <a:off x="2645500" y="5635504"/>
            <a:ext cx="9383214" cy="669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rgbClr val="000000"/>
                </a:solidFill>
              </a:rPr>
              <a:t>Simple- </a:t>
            </a:r>
            <a:r>
              <a:rPr lang="en-US" sz="1600" dirty="0" smtClean="0">
                <a:solidFill>
                  <a:srgbClr val="000000"/>
                </a:solidFill>
              </a:rPr>
              <a:t>like </a:t>
            </a:r>
            <a:r>
              <a:rPr lang="en-US" sz="1600" dirty="0">
                <a:solidFill>
                  <a:srgbClr val="000000"/>
                </a:solidFill>
              </a:rPr>
              <a:t>Value Chains, Food system, Agroforestry </a:t>
            </a:r>
            <a:r>
              <a:rPr lang="en-US" sz="1600" dirty="0" smtClean="0">
                <a:solidFill>
                  <a:srgbClr val="000000"/>
                </a:solidFill>
              </a:rPr>
              <a:t>systems or </a:t>
            </a:r>
            <a:r>
              <a:rPr lang="en-US" sz="1600" b="1" dirty="0">
                <a:solidFill>
                  <a:srgbClr val="000000"/>
                </a:solidFill>
              </a:rPr>
              <a:t>Complex</a:t>
            </a:r>
            <a:r>
              <a:rPr lang="en-US" sz="1600" dirty="0">
                <a:solidFill>
                  <a:srgbClr val="000000"/>
                </a:solidFill>
              </a:rPr>
              <a:t> </a:t>
            </a:r>
            <a:r>
              <a:rPr lang="en-US" sz="1600" dirty="0" smtClean="0">
                <a:solidFill>
                  <a:srgbClr val="000000"/>
                </a:solidFill>
              </a:rPr>
              <a:t>- like </a:t>
            </a:r>
            <a:r>
              <a:rPr lang="en-US" sz="1600" dirty="0">
                <a:solidFill>
                  <a:srgbClr val="000000"/>
                </a:solidFill>
              </a:rPr>
              <a:t>Landscape-wide systems– Agroecology systems, Climate </a:t>
            </a:r>
            <a:r>
              <a:rPr lang="en-US" sz="1600" dirty="0" smtClean="0">
                <a:solidFill>
                  <a:srgbClr val="000000"/>
                </a:solidFill>
              </a:rPr>
              <a:t>system: </a:t>
            </a:r>
            <a:endParaRPr lang="en-US" sz="1600" dirty="0">
              <a:solidFill>
                <a:srgbClr val="000000"/>
              </a:solidFill>
            </a:endParaRPr>
          </a:p>
        </p:txBody>
      </p:sp>
      <p:sp>
        <p:nvSpPr>
          <p:cNvPr id="51" name="Titolo 1">
            <a:extLst>
              <a:ext uri="{FF2B5EF4-FFF2-40B4-BE49-F238E27FC236}">
                <a16:creationId xmlns:a16="http://schemas.microsoft.com/office/drawing/2014/main" id="{588EF276-2114-6849-9AF8-A16A8F622D36}"/>
              </a:ext>
            </a:extLst>
          </p:cNvPr>
          <p:cNvSpPr txBox="1">
            <a:spLocks/>
          </p:cNvSpPr>
          <p:nvPr/>
        </p:nvSpPr>
        <p:spPr>
          <a:xfrm>
            <a:off x="669916" y="30795"/>
            <a:ext cx="4191075" cy="408066"/>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2600" b="0" i="0" kern="1200">
                <a:solidFill>
                  <a:srgbClr val="000000"/>
                </a:solidFill>
                <a:latin typeface="Arial" panose="020B0604020202020204" pitchFamily="34" charset="0"/>
                <a:ea typeface="+mj-ea"/>
                <a:cs typeface="Arial" panose="020B0604020202020204" pitchFamily="34" charset="0"/>
              </a:defRPr>
            </a:lvl1pPr>
          </a:lstStyle>
          <a:p>
            <a:r>
              <a:rPr lang="it-IT" dirty="0">
                <a:solidFill>
                  <a:srgbClr val="0095CE"/>
                </a:solidFill>
              </a:rPr>
              <a:t>Systems Assessment</a:t>
            </a:r>
          </a:p>
        </p:txBody>
      </p:sp>
    </p:spTree>
    <p:extLst>
      <p:ext uri="{BB962C8B-B14F-4D97-AF65-F5344CB8AC3E}">
        <p14:creationId xmlns:p14="http://schemas.microsoft.com/office/powerpoint/2010/main" val="84932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8EF276-2114-6849-9AF8-A16A8F622D36}"/>
              </a:ext>
            </a:extLst>
          </p:cNvPr>
          <p:cNvSpPr>
            <a:spLocks noGrp="1"/>
          </p:cNvSpPr>
          <p:nvPr>
            <p:ph type="title"/>
          </p:nvPr>
        </p:nvSpPr>
        <p:spPr>
          <a:xfrm>
            <a:off x="715669" y="253277"/>
            <a:ext cx="4191075" cy="593151"/>
          </a:xfrm>
        </p:spPr>
        <p:txBody>
          <a:bodyPr/>
          <a:lstStyle/>
          <a:p>
            <a:r>
              <a:rPr lang="it-IT" dirty="0" smtClean="0"/>
              <a:t>Systems Assessment</a:t>
            </a:r>
            <a:endParaRPr lang="it-IT" dirty="0"/>
          </a:p>
        </p:txBody>
      </p:sp>
      <p:sp>
        <p:nvSpPr>
          <p:cNvPr id="3" name="Segnaposto testo 2">
            <a:extLst>
              <a:ext uri="{FF2B5EF4-FFF2-40B4-BE49-F238E27FC236}">
                <a16:creationId xmlns:a16="http://schemas.microsoft.com/office/drawing/2014/main" id="{F61DB9E9-CDD8-BE4D-B169-6A53C40B33F8}"/>
              </a:ext>
            </a:extLst>
          </p:cNvPr>
          <p:cNvSpPr>
            <a:spLocks noGrp="1"/>
          </p:cNvSpPr>
          <p:nvPr>
            <p:ph type="body" sz="quarter" idx="11"/>
          </p:nvPr>
        </p:nvSpPr>
        <p:spPr>
          <a:xfrm>
            <a:off x="715669" y="1701363"/>
            <a:ext cx="8133691" cy="3462511"/>
          </a:xfrm>
          <a:noFill/>
        </p:spPr>
        <p:txBody>
          <a:bodyPr/>
          <a:lstStyle/>
          <a:p>
            <a:r>
              <a:rPr lang="en-US" sz="1800" b="1" dirty="0" smtClean="0"/>
              <a:t>What </a:t>
            </a:r>
            <a:r>
              <a:rPr lang="en-US" sz="1800" b="1" dirty="0"/>
              <a:t>is the </a:t>
            </a:r>
            <a:r>
              <a:rPr lang="en-US" sz="1800" b="1" dirty="0" smtClean="0"/>
              <a:t>Purpose? </a:t>
            </a:r>
            <a:r>
              <a:rPr lang="en-US" sz="1800" dirty="0" smtClean="0"/>
              <a:t>to </a:t>
            </a:r>
            <a:r>
              <a:rPr lang="en-US" sz="1800" dirty="0"/>
              <a:t>identify and appraise climate risk and transformative action: generate evidence to support system transformative </a:t>
            </a:r>
            <a:r>
              <a:rPr lang="en-US" sz="1800" dirty="0" smtClean="0"/>
              <a:t>change</a:t>
            </a:r>
          </a:p>
          <a:p>
            <a:endParaRPr lang="en-US" dirty="0"/>
          </a:p>
          <a:p>
            <a:r>
              <a:rPr lang="en-US" sz="1800" b="1" dirty="0" smtClean="0"/>
              <a:t>What are the dimensions?</a:t>
            </a:r>
            <a:r>
              <a:rPr lang="en-US" sz="1800" dirty="0" smtClean="0"/>
              <a:t>: Social</a:t>
            </a:r>
            <a:r>
              <a:rPr lang="en-US" sz="1800" dirty="0"/>
              <a:t>, Economic, Natural / Environmental, Governance </a:t>
            </a:r>
            <a:r>
              <a:rPr lang="en-US" sz="1800" dirty="0" smtClean="0"/>
              <a:t>elements</a:t>
            </a:r>
          </a:p>
          <a:p>
            <a:endParaRPr lang="en-US" sz="1800" dirty="0"/>
          </a:p>
          <a:p>
            <a:r>
              <a:rPr lang="en-US" sz="1800" b="1" dirty="0"/>
              <a:t>Why target an entire system</a:t>
            </a:r>
            <a:r>
              <a:rPr lang="en-US" sz="1800" dirty="0"/>
              <a:t>: u</a:t>
            </a:r>
            <a:r>
              <a:rPr lang="en-US" sz="1800" dirty="0" smtClean="0"/>
              <a:t>nderstanding </a:t>
            </a:r>
            <a:r>
              <a:rPr lang="en-US" sz="1800" dirty="0"/>
              <a:t>the different components, actors, dynamics and their interdependencies, as well as the risks, opportunities and solutions for transformational change</a:t>
            </a:r>
          </a:p>
          <a:p>
            <a:pPr>
              <a:lnSpc>
                <a:spcPct val="100000"/>
              </a:lnSpc>
            </a:pPr>
            <a:endParaRPr lang="it-IT" sz="2000" dirty="0"/>
          </a:p>
        </p:txBody>
      </p:sp>
      <p:pic>
        <p:nvPicPr>
          <p:cNvPr id="4" name="Picture 3"/>
          <p:cNvPicPr>
            <a:picLocks noChangeAspect="1"/>
          </p:cNvPicPr>
          <p:nvPr/>
        </p:nvPicPr>
        <p:blipFill>
          <a:blip r:embed="rId3"/>
          <a:stretch>
            <a:fillRect/>
          </a:stretch>
        </p:blipFill>
        <p:spPr>
          <a:xfrm>
            <a:off x="9786620" y="3091180"/>
            <a:ext cx="2324098" cy="3479053"/>
          </a:xfrm>
          <a:prstGeom prst="rect">
            <a:avLst/>
          </a:prstGeom>
        </p:spPr>
      </p:pic>
      <p:pic>
        <p:nvPicPr>
          <p:cNvPr id="5" name="Google Shape;223;p41"/>
          <p:cNvPicPr preferRelativeResize="0"/>
          <p:nvPr/>
        </p:nvPicPr>
        <p:blipFill rotWithShape="1">
          <a:blip r:embed="rId4" cstate="screen">
            <a:extLst>
              <a:ext uri="{28A0092B-C50C-407E-A947-70E740481C1C}">
                <a14:useLocalDpi xmlns:a14="http://schemas.microsoft.com/office/drawing/2010/main"/>
              </a:ext>
            </a:extLst>
          </a:blip>
          <a:srcRect/>
          <a:stretch/>
        </p:blipFill>
        <p:spPr>
          <a:xfrm>
            <a:off x="9786620" y="132080"/>
            <a:ext cx="2324100" cy="2959100"/>
          </a:xfrm>
          <a:prstGeom prst="rect">
            <a:avLst/>
          </a:prstGeom>
          <a:noFill/>
          <a:ln>
            <a:noFill/>
          </a:ln>
        </p:spPr>
      </p:pic>
    </p:spTree>
    <p:extLst>
      <p:ext uri="{BB962C8B-B14F-4D97-AF65-F5344CB8AC3E}">
        <p14:creationId xmlns:p14="http://schemas.microsoft.com/office/powerpoint/2010/main" val="3383422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8EF276-2114-6849-9AF8-A16A8F622D36}"/>
              </a:ext>
            </a:extLst>
          </p:cNvPr>
          <p:cNvSpPr>
            <a:spLocks noGrp="1"/>
          </p:cNvSpPr>
          <p:nvPr>
            <p:ph type="title"/>
          </p:nvPr>
        </p:nvSpPr>
        <p:spPr>
          <a:xfrm>
            <a:off x="827429" y="191593"/>
            <a:ext cx="10734651" cy="593151"/>
          </a:xfrm>
        </p:spPr>
        <p:txBody>
          <a:bodyPr/>
          <a:lstStyle/>
          <a:p>
            <a:r>
              <a:rPr lang="en-GB" sz="2200" b="1" dirty="0" smtClean="0"/>
              <a:t>Systems Assessment </a:t>
            </a:r>
            <a:endParaRPr lang="it-IT" sz="2200" dirty="0"/>
          </a:p>
        </p:txBody>
      </p:sp>
      <p:sp>
        <p:nvSpPr>
          <p:cNvPr id="4" name="Segnaposto testo 2">
            <a:extLst>
              <a:ext uri="{FF2B5EF4-FFF2-40B4-BE49-F238E27FC236}">
                <a16:creationId xmlns:a16="http://schemas.microsoft.com/office/drawing/2014/main" id="{F61DB9E9-CDD8-BE4D-B169-6A53C40B33F8}"/>
              </a:ext>
            </a:extLst>
          </p:cNvPr>
          <p:cNvSpPr txBox="1">
            <a:spLocks/>
          </p:cNvSpPr>
          <p:nvPr/>
        </p:nvSpPr>
        <p:spPr>
          <a:xfrm>
            <a:off x="747875" y="1147933"/>
            <a:ext cx="11300157" cy="3190603"/>
          </a:xfrm>
          <a:prstGeom prst="rect">
            <a:avLst/>
          </a:prstGeom>
        </p:spPr>
        <p:txBody>
          <a:bodyPr anchor="t"/>
          <a:lstStyle>
            <a:lvl1pPr marL="0" indent="0" algn="l" defTabSz="914400" rtl="0" eaLnBrk="1" latinLnBrk="0" hangingPunct="1">
              <a:lnSpc>
                <a:spcPts val="2020"/>
              </a:lnSpc>
              <a:spcBef>
                <a:spcPts val="1000"/>
              </a:spcBef>
              <a:buFontTx/>
              <a:buNone/>
              <a:defRPr sz="1600" kern="1200">
                <a:solidFill>
                  <a:srgbClr val="4C4C4C"/>
                </a:solidFill>
                <a:latin typeface="+mn-lt"/>
                <a:ea typeface="+mn-ea"/>
                <a:cs typeface="+mn-cs"/>
              </a:defRPr>
            </a:lvl1pPr>
            <a:lvl2pPr marL="6858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2000" b="1" dirty="0" smtClean="0">
                <a:solidFill>
                  <a:srgbClr val="000000"/>
                </a:solidFill>
              </a:rPr>
              <a:t>General questions that guide system assessment</a:t>
            </a:r>
            <a:endParaRPr lang="en-US" sz="2000" b="1" dirty="0" smtClean="0"/>
          </a:p>
          <a:p>
            <a:pPr>
              <a:lnSpc>
                <a:spcPct val="110000"/>
              </a:lnSpc>
            </a:pPr>
            <a:endParaRPr lang="en-US" sz="400" b="1" dirty="0" smtClean="0"/>
          </a:p>
          <a:p>
            <a:pPr marL="987552" lvl="1" indent="-457200">
              <a:buFont typeface="Arial" panose="020B0604020202020204" pitchFamily="34" charset="0"/>
              <a:buChar char="•"/>
            </a:pPr>
            <a:r>
              <a:rPr lang="en-US" sz="1600" dirty="0">
                <a:solidFill>
                  <a:srgbClr val="4C4C4C"/>
                </a:solidFill>
              </a:rPr>
              <a:t>What is the </a:t>
            </a:r>
            <a:r>
              <a:rPr lang="en-US" sz="1600" b="1" dirty="0"/>
              <a:t>state of natural, ecological, social and economic elements </a:t>
            </a:r>
            <a:r>
              <a:rPr lang="en-US" sz="1600" dirty="0" smtClean="0">
                <a:solidFill>
                  <a:srgbClr val="4C4C4C"/>
                </a:solidFill>
              </a:rPr>
              <a:t>in </a:t>
            </a:r>
            <a:r>
              <a:rPr lang="en-US" sz="1600" dirty="0">
                <a:solidFill>
                  <a:srgbClr val="4C4C4C"/>
                </a:solidFill>
              </a:rPr>
              <a:t>the </a:t>
            </a:r>
            <a:r>
              <a:rPr lang="en-US" sz="1600" dirty="0" smtClean="0">
                <a:solidFill>
                  <a:srgbClr val="4C4C4C"/>
                </a:solidFill>
              </a:rPr>
              <a:t>defined scope?</a:t>
            </a:r>
            <a:endParaRPr lang="en-US" sz="1600" dirty="0">
              <a:solidFill>
                <a:srgbClr val="4C4C4C"/>
              </a:solidFill>
            </a:endParaRPr>
          </a:p>
          <a:p>
            <a:pPr marL="987552" lvl="1" indent="-457200">
              <a:buFont typeface="Arial" panose="020B0604020202020204" pitchFamily="34" charset="0"/>
              <a:buChar char="•"/>
            </a:pPr>
            <a:r>
              <a:rPr lang="en-US" sz="1600" dirty="0">
                <a:solidFill>
                  <a:srgbClr val="4C4C4C"/>
                </a:solidFill>
              </a:rPr>
              <a:t>How sustainable and </a:t>
            </a:r>
            <a:r>
              <a:rPr lang="en-US" sz="1600" b="1" dirty="0"/>
              <a:t>climate-resilient are current </a:t>
            </a:r>
            <a:r>
              <a:rPr lang="en-US" sz="1600" b="1" dirty="0" smtClean="0"/>
              <a:t>practices </a:t>
            </a:r>
            <a:r>
              <a:rPr lang="en-US" sz="1600" dirty="0" smtClean="0">
                <a:solidFill>
                  <a:srgbClr val="4C4C4C"/>
                </a:solidFill>
              </a:rPr>
              <a:t>and </a:t>
            </a:r>
            <a:r>
              <a:rPr lang="en-US" sz="1600" dirty="0">
                <a:solidFill>
                  <a:srgbClr val="4C4C4C"/>
                </a:solidFill>
              </a:rPr>
              <a:t>livelihoods?</a:t>
            </a:r>
          </a:p>
          <a:p>
            <a:pPr marL="987552" lvl="1" indent="-457200">
              <a:buFont typeface="Arial" panose="020B0604020202020204" pitchFamily="34" charset="0"/>
              <a:buChar char="•"/>
            </a:pPr>
            <a:r>
              <a:rPr lang="en-US" sz="1600" dirty="0">
                <a:solidFill>
                  <a:srgbClr val="4C4C4C"/>
                </a:solidFill>
              </a:rPr>
              <a:t>What are the </a:t>
            </a:r>
            <a:r>
              <a:rPr lang="en-US" sz="1600" b="1" dirty="0"/>
              <a:t>major climate impacts, vulnerabilities and risks</a:t>
            </a:r>
            <a:r>
              <a:rPr lang="en-US" sz="1600" dirty="0">
                <a:solidFill>
                  <a:srgbClr val="4C4C4C"/>
                </a:solidFill>
              </a:rPr>
              <a:t>?</a:t>
            </a:r>
          </a:p>
          <a:p>
            <a:pPr marL="987552" lvl="1" indent="-457200">
              <a:buFont typeface="Arial" panose="020B0604020202020204" pitchFamily="34" charset="0"/>
              <a:buChar char="•"/>
            </a:pPr>
            <a:r>
              <a:rPr lang="en-US" sz="1600" dirty="0">
                <a:solidFill>
                  <a:srgbClr val="4C4C4C"/>
                </a:solidFill>
              </a:rPr>
              <a:t>Which </a:t>
            </a:r>
            <a:r>
              <a:rPr lang="en-US" sz="1600" b="1" dirty="0"/>
              <a:t>adaptation and mitigation opportunities </a:t>
            </a:r>
            <a:r>
              <a:rPr lang="en-US" sz="1600" dirty="0">
                <a:solidFill>
                  <a:srgbClr val="4C4C4C"/>
                </a:solidFill>
              </a:rPr>
              <a:t>exist and where</a:t>
            </a:r>
            <a:r>
              <a:rPr lang="en-US" sz="1600" dirty="0" smtClean="0">
                <a:solidFill>
                  <a:srgbClr val="4C4C4C"/>
                </a:solidFill>
              </a:rPr>
              <a:t>?</a:t>
            </a:r>
          </a:p>
          <a:p>
            <a:pPr marL="987552" lvl="1" indent="-457200">
              <a:buFont typeface="Arial" panose="020B0604020202020204" pitchFamily="34" charset="0"/>
              <a:buChar char="•"/>
            </a:pPr>
            <a:r>
              <a:rPr lang="en-US" sz="1600" dirty="0"/>
              <a:t>What are the innovations, and climate actions that can led to transformational adaptation / mitigation</a:t>
            </a:r>
            <a:r>
              <a:rPr lang="en-US" sz="1600" dirty="0" smtClean="0"/>
              <a:t>?</a:t>
            </a:r>
            <a:endParaRPr lang="en-US" sz="1600" dirty="0">
              <a:solidFill>
                <a:srgbClr val="4C4C4C"/>
              </a:solidFill>
            </a:endParaRPr>
          </a:p>
          <a:p>
            <a:pPr marL="987552" lvl="1" indent="-457200">
              <a:buFont typeface="Arial" panose="020B0604020202020204" pitchFamily="34" charset="0"/>
              <a:buChar char="•"/>
            </a:pPr>
            <a:r>
              <a:rPr lang="en-US" sz="1600" dirty="0">
                <a:solidFill>
                  <a:srgbClr val="4C4C4C"/>
                </a:solidFill>
              </a:rPr>
              <a:t>What are the </a:t>
            </a:r>
            <a:r>
              <a:rPr lang="en-US" sz="1600" b="1" dirty="0"/>
              <a:t>costs and benefits </a:t>
            </a:r>
            <a:r>
              <a:rPr lang="en-US" sz="1600" dirty="0">
                <a:solidFill>
                  <a:srgbClr val="4C4C4C"/>
                </a:solidFill>
              </a:rPr>
              <a:t>of those climate intervention options?</a:t>
            </a:r>
          </a:p>
          <a:p>
            <a:pPr marL="987552" lvl="1" indent="-457200">
              <a:buFont typeface="Arial" panose="020B0604020202020204" pitchFamily="34" charset="0"/>
              <a:buChar char="•"/>
            </a:pPr>
            <a:r>
              <a:rPr lang="en-US" sz="1600" dirty="0">
                <a:solidFill>
                  <a:srgbClr val="4C4C4C"/>
                </a:solidFill>
              </a:rPr>
              <a:t>Who would benefit from implementation and </a:t>
            </a:r>
            <a:r>
              <a:rPr lang="en-US" sz="1600" b="1" dirty="0"/>
              <a:t>who might be left worse off</a:t>
            </a:r>
            <a:r>
              <a:rPr lang="en-US" sz="1600" dirty="0">
                <a:solidFill>
                  <a:srgbClr val="4C4C4C"/>
                </a:solidFill>
              </a:rPr>
              <a:t>?</a:t>
            </a:r>
          </a:p>
          <a:p>
            <a:pPr marL="987552" lvl="1" indent="-457200">
              <a:buFont typeface="Arial" panose="020B0604020202020204" pitchFamily="34" charset="0"/>
              <a:buChar char="•"/>
            </a:pPr>
            <a:r>
              <a:rPr lang="en-US" sz="1600" dirty="0">
                <a:solidFill>
                  <a:srgbClr val="4C4C4C"/>
                </a:solidFill>
              </a:rPr>
              <a:t>What </a:t>
            </a:r>
            <a:r>
              <a:rPr lang="en-US" sz="1600" b="1" dirty="0"/>
              <a:t>policy, financial and social incentives </a:t>
            </a:r>
            <a:r>
              <a:rPr lang="en-US" sz="1600" dirty="0">
                <a:solidFill>
                  <a:srgbClr val="4C4C4C"/>
                </a:solidFill>
              </a:rPr>
              <a:t>exist to facilitate transformative change? </a:t>
            </a:r>
          </a:p>
          <a:p>
            <a:pPr marL="987552" lvl="1" indent="-457200">
              <a:buFont typeface="Arial" panose="020B0604020202020204" pitchFamily="34" charset="0"/>
              <a:buChar char="•"/>
            </a:pPr>
            <a:r>
              <a:rPr lang="en-GB" sz="1600" dirty="0">
                <a:solidFill>
                  <a:srgbClr val="4C4C4C"/>
                </a:solidFill>
              </a:rPr>
              <a:t>Who are the </a:t>
            </a:r>
            <a:r>
              <a:rPr lang="en-GB" sz="1600" b="1" dirty="0"/>
              <a:t>stakeholders</a:t>
            </a:r>
            <a:r>
              <a:rPr lang="en-GB" sz="1600" dirty="0">
                <a:solidFill>
                  <a:srgbClr val="4C4C4C"/>
                </a:solidFill>
              </a:rPr>
              <a:t> to be </a:t>
            </a:r>
            <a:r>
              <a:rPr lang="en-GB" sz="1600" dirty="0" smtClean="0">
                <a:solidFill>
                  <a:srgbClr val="4C4C4C"/>
                </a:solidFill>
              </a:rPr>
              <a:t>involved / engaged?</a:t>
            </a:r>
            <a:endParaRPr lang="en-US" sz="1600" dirty="0">
              <a:solidFill>
                <a:srgbClr val="4C4C4C"/>
              </a:solidFill>
            </a:endParaRPr>
          </a:p>
          <a:p>
            <a:pPr>
              <a:lnSpc>
                <a:spcPct val="110000"/>
              </a:lnSpc>
            </a:pPr>
            <a:endParaRPr lang="it-IT"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542819"/>
            <a:ext cx="12192000" cy="2386301"/>
          </a:xfrm>
          <a:prstGeom prst="rect">
            <a:avLst/>
          </a:prstGeom>
        </p:spPr>
      </p:pic>
    </p:spTree>
    <p:extLst>
      <p:ext uri="{BB962C8B-B14F-4D97-AF65-F5344CB8AC3E}">
        <p14:creationId xmlns:p14="http://schemas.microsoft.com/office/powerpoint/2010/main" val="1363995821"/>
      </p:ext>
    </p:extLst>
  </p:cSld>
  <p:clrMapOvr>
    <a:masterClrMapping/>
  </p:clrMapOvr>
  <p:timing>
    <p:tnLst>
      <p:par>
        <p:cTn id="1" dur="indefinite" restart="never" nodeType="tmRoot"/>
      </p:par>
    </p:tnLst>
  </p:timing>
</p:sld>
</file>

<file path=ppt/theme/theme1.xml><?xml version="1.0" encoding="utf-8"?>
<a:theme xmlns:a="http://schemas.openxmlformats.org/drawingml/2006/main" name="Section 1">
  <a:themeElements>
    <a:clrScheme name="SCALA">
      <a:dk1>
        <a:srgbClr val="FEFFFE"/>
      </a:dk1>
      <a:lt1>
        <a:srgbClr val="0095CE"/>
      </a:lt1>
      <a:dk2>
        <a:srgbClr val="9AACCF"/>
      </a:dk2>
      <a:lt2>
        <a:srgbClr val="93CDDF"/>
      </a:lt2>
      <a:accent1>
        <a:srgbClr val="F18D70"/>
      </a:accent1>
      <a:accent2>
        <a:srgbClr val="93CDDF"/>
      </a:accent2>
      <a:accent3>
        <a:srgbClr val="9AACCF"/>
      </a:accent3>
      <a:accent4>
        <a:srgbClr val="F18D70"/>
      </a:accent4>
      <a:accent5>
        <a:srgbClr val="93CDDF"/>
      </a:accent5>
      <a:accent6>
        <a:srgbClr val="0095CE"/>
      </a:accent6>
      <a:hlink>
        <a:srgbClr val="9AACCF"/>
      </a:hlink>
      <a:folHlink>
        <a:srgbClr val="E9515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0EC04D0D110140932F1F3370AD1894" ma:contentTypeVersion="13" ma:contentTypeDescription="Create a new document." ma:contentTypeScope="" ma:versionID="90fc575f5acdf523cf50822ef921e1ee">
  <xsd:schema xmlns:xsd="http://www.w3.org/2001/XMLSchema" xmlns:xs="http://www.w3.org/2001/XMLSchema" xmlns:p="http://schemas.microsoft.com/office/2006/metadata/properties" xmlns:ns2="74256197-604b-42f5-aacf-fefb1a968110" xmlns:ns3="82271603-98a2-43a6-905d-03f34327d955" targetNamespace="http://schemas.microsoft.com/office/2006/metadata/properties" ma:root="true" ma:fieldsID="9885230d3806baad452203ced53348c6" ns2:_="" ns3:_="">
    <xsd:import namespace="74256197-604b-42f5-aacf-fefb1a968110"/>
    <xsd:import namespace="82271603-98a2-43a6-905d-03f34327d9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256197-604b-42f5-aacf-fefb1a9681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271603-98a2-43a6-905d-03f34327d95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BADD6E-E1AE-49DE-A0B0-20FC216BDC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256197-604b-42f5-aacf-fefb1a968110"/>
    <ds:schemaRef ds:uri="82271603-98a2-43a6-905d-03f34327d9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FA27A4-E3F8-441A-B9D1-977C2FD968F8}">
  <ds:schemaRefs>
    <ds:schemaRef ds:uri="74256197-604b-42f5-aacf-fefb1a968110"/>
    <ds:schemaRef ds:uri="http://purl.org/dc/terms/"/>
    <ds:schemaRef ds:uri="http://schemas.openxmlformats.org/package/2006/metadata/core-properties"/>
    <ds:schemaRef ds:uri="http://purl.org/dc/dcmitype/"/>
    <ds:schemaRef ds:uri="http://schemas.microsoft.com/office/infopath/2007/PartnerControls"/>
    <ds:schemaRef ds:uri="82271603-98a2-43a6-905d-03f34327d955"/>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47F2977F-647D-482C-B138-1C77BFBAD4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7315</TotalTime>
  <Words>1809</Words>
  <Application>Microsoft Office PowerPoint</Application>
  <PresentationFormat>Widescreen</PresentationFormat>
  <Paragraphs>210</Paragraphs>
  <Slides>14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Akhbar MT</vt:lpstr>
      <vt:lpstr>Arial</vt:lpstr>
      <vt:lpstr>Arial Black</vt:lpstr>
      <vt:lpstr>Calibri</vt:lpstr>
      <vt:lpstr>Franklin Gothic Book</vt:lpstr>
      <vt:lpstr>Section 1</vt:lpstr>
      <vt:lpstr>Systems level Assessments</vt:lpstr>
      <vt:lpstr> Outline</vt:lpstr>
      <vt:lpstr>Context</vt:lpstr>
      <vt:lpstr>PowerPoint Presentation</vt:lpstr>
      <vt:lpstr>SCALA’s Seven dimensions of Transformation</vt:lpstr>
      <vt:lpstr>Transformational vs Incremental</vt:lpstr>
      <vt:lpstr>Specify the system:</vt:lpstr>
      <vt:lpstr>Systems Assessment</vt:lpstr>
      <vt:lpstr>Systems Assessment </vt:lpstr>
      <vt:lpstr>PowerPoint Presentation</vt:lpstr>
      <vt:lpstr>PowerPoint Presentation</vt:lpstr>
      <vt:lpstr>Emerging priorities for SCALA countries </vt:lpstr>
      <vt:lpstr>Emerging priorities for SCALA countries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Moro, Lucia (OCBD)</dc:creator>
  <cp:lastModifiedBy>Samuel Tumwesigye</cp:lastModifiedBy>
  <cp:revision>343</cp:revision>
  <dcterms:created xsi:type="dcterms:W3CDTF">2021-04-19T14:48:42Z</dcterms:created>
  <dcterms:modified xsi:type="dcterms:W3CDTF">2022-03-07T16:37:00Z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0x010100210EC04D0D110140932F1F3370AD1894</vt:lpwstr>
  </property>
</Properties>
</file>