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36_42F55D2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13"/>
  </p:notesMasterIdLst>
  <p:handoutMasterIdLst>
    <p:handoutMasterId r:id="rId14"/>
  </p:handoutMasterIdLst>
  <p:sldIdLst>
    <p:sldId id="288" r:id="rId5"/>
    <p:sldId id="352" r:id="rId6"/>
    <p:sldId id="356" r:id="rId7"/>
    <p:sldId id="349" r:id="rId8"/>
    <p:sldId id="359" r:id="rId9"/>
    <p:sldId id="310" r:id="rId10"/>
    <p:sldId id="358" r:id="rId11"/>
    <p:sldId id="30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A6073C-2736-DAD4-8766-5A57A79E8C32}" name="Crumpler, KrystalNicole (OCB)" initials="CK(" userId="S::krystal.crumpler@fao.org::fc4c1f9b-0328-4395-a256-7882fd4c74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515B"/>
    <a:srgbClr val="0095CE"/>
    <a:srgbClr val="4C4C4C"/>
    <a:srgbClr val="797979"/>
    <a:srgbClr val="8ED1E4"/>
    <a:srgbClr val="E7F5FA"/>
    <a:srgbClr val="94CDDF"/>
    <a:srgbClr val="F18D70"/>
    <a:srgbClr val="1EA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Stile medio 4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p:restoredTop sz="94343" autoAdjust="0"/>
  </p:normalViewPr>
  <p:slideViewPr>
    <p:cSldViewPr snapToGrid="0" snapToObjects="1">
      <p:cViewPr varScale="1">
        <p:scale>
          <a:sx n="70" d="100"/>
          <a:sy n="70" d="100"/>
        </p:scale>
        <p:origin x="62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microsoft.com/office/2018/10/relationships/authors" Target="authors.xml"/></Relationships>
</file>

<file path=ppt/comments/modernComment_136_42F55D25.xml><?xml version="1.0" encoding="utf-8"?>
<p188:cmLst xmlns:a="http://schemas.openxmlformats.org/drawingml/2006/main" xmlns:r="http://schemas.openxmlformats.org/officeDocument/2006/relationships" xmlns:p188="http://schemas.microsoft.com/office/powerpoint/2018/8/main">
  <p188:cm id="{167B52F3-F5A8-4143-81FA-A0C4464A2B8A}" authorId="{DAA6073C-2736-DAD4-8766-5A57A79E8C32}" created="2022-06-21T14:24:32.394">
    <ac:txMkLst xmlns:ac="http://schemas.microsoft.com/office/drawing/2013/main/command">
      <pc:docMk xmlns:pc="http://schemas.microsoft.com/office/powerpoint/2013/main/command"/>
      <pc:sldMk xmlns:pc="http://schemas.microsoft.com/office/powerpoint/2013/main/command" cId="1123376421" sldId="310"/>
      <ac:spMk id="5" creationId="{E733F9DF-98DA-324F-95A2-37E0591A653A}"/>
      <ac:txMk cp="125" len="14">
        <ac:context len="705" hash="1694804090"/>
      </ac:txMk>
    </ac:txMkLst>
    <p188:pos x="4141318" y="1321284"/>
    <p188:txBody>
      <a:bodyPr/>
      <a:lstStyle/>
      <a:p>
        <a:r>
          <a:rPr lang="en-US"/>
          <a:t>This refers to the CARM, SA brief, templates and tool box.</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00A75-AD3B-5441-B881-811D900AAB80}" type="doc">
      <dgm:prSet loTypeId="urn:microsoft.com/office/officeart/2005/8/layout/bProcess3" loCatId="" qsTypeId="urn:microsoft.com/office/officeart/2005/8/quickstyle/simple1" qsCatId="simple" csTypeId="urn:microsoft.com/office/officeart/2005/8/colors/colorful2" csCatId="colorful" phldr="1"/>
      <dgm:spPr/>
    </dgm:pt>
    <dgm:pt modelId="{9197E5F2-CF6C-5E44-B8A0-1930B4E08668}">
      <dgm:prSet phldrT="[Text]" custT="1"/>
      <dgm:spPr/>
      <dgm:t>
        <a:bodyPr/>
        <a:lstStyle/>
        <a:p>
          <a:r>
            <a:rPr lang="en-GB" sz="2600" b="1" dirty="0">
              <a:solidFill>
                <a:schemeClr val="bg1"/>
              </a:solidFill>
            </a:rPr>
            <a:t>Context</a:t>
          </a:r>
        </a:p>
        <a:p>
          <a:r>
            <a:rPr lang="en-GB" sz="1600" b="0" i="1" u="none" dirty="0">
              <a:solidFill>
                <a:schemeClr val="bg1"/>
              </a:solidFill>
            </a:rPr>
            <a:t>IPCC AR6</a:t>
          </a:r>
        </a:p>
      </dgm:t>
    </dgm:pt>
    <dgm:pt modelId="{8D2F7A25-74E8-084C-9E3C-1020C7840B33}" type="parTrans" cxnId="{8A617E6F-2671-1141-B489-27106A5F626A}">
      <dgm:prSet/>
      <dgm:spPr/>
      <dgm:t>
        <a:bodyPr/>
        <a:lstStyle/>
        <a:p>
          <a:endParaRPr lang="en-GB"/>
        </a:p>
      </dgm:t>
    </dgm:pt>
    <dgm:pt modelId="{819BF3BA-49B3-DD40-B13D-3A117D9BD7D4}" type="sibTrans" cxnId="{8A617E6F-2671-1141-B489-27106A5F626A}">
      <dgm:prSet/>
      <dgm:spPr/>
      <dgm:t>
        <a:bodyPr/>
        <a:lstStyle/>
        <a:p>
          <a:endParaRPr lang="en-GB" dirty="0"/>
        </a:p>
      </dgm:t>
    </dgm:pt>
    <dgm:pt modelId="{5DD60AF2-3DA0-DE46-AC11-37FD78DC372D}">
      <dgm:prSet phldrT="[Text]" custT="1"/>
      <dgm:spPr/>
      <dgm:t>
        <a:bodyPr/>
        <a:lstStyle/>
        <a:p>
          <a:r>
            <a:rPr lang="en-GB" sz="2600" b="1" dirty="0">
              <a:solidFill>
                <a:schemeClr val="bg1"/>
              </a:solidFill>
            </a:rPr>
            <a:t>Theory</a:t>
          </a:r>
        </a:p>
        <a:p>
          <a:r>
            <a:rPr lang="en-GB" sz="1600" b="0" i="1" dirty="0">
              <a:solidFill>
                <a:schemeClr val="bg1"/>
              </a:solidFill>
            </a:rPr>
            <a:t>Transformation and systems-level change</a:t>
          </a:r>
        </a:p>
      </dgm:t>
    </dgm:pt>
    <dgm:pt modelId="{F830A962-31A3-EA45-8361-DFE514F12F38}" type="parTrans" cxnId="{9FF7F120-9843-3C45-8353-5F49BFB55261}">
      <dgm:prSet/>
      <dgm:spPr/>
      <dgm:t>
        <a:bodyPr/>
        <a:lstStyle/>
        <a:p>
          <a:endParaRPr lang="en-GB"/>
        </a:p>
      </dgm:t>
    </dgm:pt>
    <dgm:pt modelId="{7C048C42-6D4E-5C41-8E33-451921BCF723}" type="sibTrans" cxnId="{9FF7F120-9843-3C45-8353-5F49BFB55261}">
      <dgm:prSet/>
      <dgm:spPr/>
      <dgm:t>
        <a:bodyPr/>
        <a:lstStyle/>
        <a:p>
          <a:endParaRPr lang="en-GB" dirty="0"/>
        </a:p>
      </dgm:t>
    </dgm:pt>
    <dgm:pt modelId="{12304B8E-39AE-42E6-9CA0-4332400EDE94}">
      <dgm:prSet custT="1"/>
      <dgm:spPr/>
      <dgm:t>
        <a:bodyPr/>
        <a:lstStyle/>
        <a:p>
          <a:r>
            <a:rPr lang="en-GB" sz="2400" b="1" dirty="0">
              <a:solidFill>
                <a:schemeClr val="bg1"/>
              </a:solidFill>
            </a:rPr>
            <a:t>SCALA conceptual framing</a:t>
          </a:r>
        </a:p>
        <a:p>
          <a:r>
            <a:rPr lang="en-GB" sz="1600" b="0" dirty="0">
              <a:solidFill>
                <a:schemeClr val="bg1"/>
              </a:solidFill>
            </a:rPr>
            <a:t>Systems-level assessments</a:t>
          </a:r>
        </a:p>
      </dgm:t>
    </dgm:pt>
    <dgm:pt modelId="{D56923B7-8C51-41C3-B1A6-BE6885786723}" type="parTrans" cxnId="{979BCA2C-9728-46A0-82D0-3D59E6AA2711}">
      <dgm:prSet/>
      <dgm:spPr/>
      <dgm:t>
        <a:bodyPr/>
        <a:lstStyle/>
        <a:p>
          <a:endParaRPr lang="en-GB"/>
        </a:p>
      </dgm:t>
    </dgm:pt>
    <dgm:pt modelId="{CE5C1FF2-8647-4605-951A-5D540A211982}" type="sibTrans" cxnId="{979BCA2C-9728-46A0-82D0-3D59E6AA2711}">
      <dgm:prSet/>
      <dgm:spPr/>
      <dgm:t>
        <a:bodyPr/>
        <a:lstStyle/>
        <a:p>
          <a:endParaRPr lang="en-GB" dirty="0"/>
        </a:p>
      </dgm:t>
    </dgm:pt>
    <dgm:pt modelId="{E51E1363-2DD8-2D48-876F-EC38D926A76E}">
      <dgm:prSet custT="1"/>
      <dgm:spPr/>
      <dgm:t>
        <a:bodyPr/>
        <a:lstStyle/>
        <a:p>
          <a:r>
            <a:rPr lang="en-GB" sz="2800" b="1" dirty="0">
              <a:solidFill>
                <a:schemeClr val="bg1"/>
              </a:solidFill>
            </a:rPr>
            <a:t>SCALA country approaches</a:t>
          </a:r>
        </a:p>
        <a:p>
          <a:r>
            <a:rPr lang="en-GB" sz="1600" b="0" i="1" dirty="0">
              <a:solidFill>
                <a:schemeClr val="bg1"/>
              </a:solidFill>
            </a:rPr>
            <a:t>Applied systems-level assessments on the ground</a:t>
          </a:r>
        </a:p>
      </dgm:t>
    </dgm:pt>
    <dgm:pt modelId="{A6D9FADA-D6D3-964D-A191-E59AD41833D7}" type="parTrans" cxnId="{1E45F734-A1C3-5A4E-8245-684E19EBF52C}">
      <dgm:prSet/>
      <dgm:spPr/>
      <dgm:t>
        <a:bodyPr/>
        <a:lstStyle/>
        <a:p>
          <a:endParaRPr lang="en-US"/>
        </a:p>
      </dgm:t>
    </dgm:pt>
    <dgm:pt modelId="{51C5586B-26CE-7143-915B-B58B943CDF27}" type="sibTrans" cxnId="{1E45F734-A1C3-5A4E-8245-684E19EBF52C}">
      <dgm:prSet/>
      <dgm:spPr/>
      <dgm:t>
        <a:bodyPr/>
        <a:lstStyle/>
        <a:p>
          <a:endParaRPr lang="en-US"/>
        </a:p>
      </dgm:t>
    </dgm:pt>
    <dgm:pt modelId="{E00032E4-0029-FF49-825A-BABB3BA92178}" type="pres">
      <dgm:prSet presAssocID="{47F00A75-AD3B-5441-B881-811D900AAB80}" presName="Name0" presStyleCnt="0">
        <dgm:presLayoutVars>
          <dgm:dir/>
          <dgm:resizeHandles val="exact"/>
        </dgm:presLayoutVars>
      </dgm:prSet>
      <dgm:spPr/>
    </dgm:pt>
    <dgm:pt modelId="{7F200A42-7A1C-4B4B-B75B-539BFB14F773}" type="pres">
      <dgm:prSet presAssocID="{9197E5F2-CF6C-5E44-B8A0-1930B4E08668}" presName="node" presStyleLbl="node1" presStyleIdx="0" presStyleCnt="4" custScaleX="65757" custScaleY="58083">
        <dgm:presLayoutVars>
          <dgm:bulletEnabled val="1"/>
        </dgm:presLayoutVars>
      </dgm:prSet>
      <dgm:spPr/>
      <dgm:t>
        <a:bodyPr/>
        <a:lstStyle/>
        <a:p>
          <a:endParaRPr lang="en-US"/>
        </a:p>
      </dgm:t>
    </dgm:pt>
    <dgm:pt modelId="{03D7967E-6D20-5C4A-AF69-78DF3F111F03}" type="pres">
      <dgm:prSet presAssocID="{819BF3BA-49B3-DD40-B13D-3A117D9BD7D4}" presName="sibTrans" presStyleLbl="sibTrans1D1" presStyleIdx="0" presStyleCnt="3"/>
      <dgm:spPr/>
      <dgm:t>
        <a:bodyPr/>
        <a:lstStyle/>
        <a:p>
          <a:endParaRPr lang="en-US"/>
        </a:p>
      </dgm:t>
    </dgm:pt>
    <dgm:pt modelId="{35A63F02-DF10-ED48-9363-CFA9A40E7C03}" type="pres">
      <dgm:prSet presAssocID="{819BF3BA-49B3-DD40-B13D-3A117D9BD7D4}" presName="connectorText" presStyleLbl="sibTrans1D1" presStyleIdx="0" presStyleCnt="3"/>
      <dgm:spPr/>
      <dgm:t>
        <a:bodyPr/>
        <a:lstStyle/>
        <a:p>
          <a:endParaRPr lang="en-US"/>
        </a:p>
      </dgm:t>
    </dgm:pt>
    <dgm:pt modelId="{D0ED2F28-80F9-5745-A31C-7405AC4AB9B6}" type="pres">
      <dgm:prSet presAssocID="{5DD60AF2-3DA0-DE46-AC11-37FD78DC372D}" presName="node" presStyleLbl="node1" presStyleIdx="1" presStyleCnt="4" custScaleX="69360" custScaleY="54047">
        <dgm:presLayoutVars>
          <dgm:bulletEnabled val="1"/>
        </dgm:presLayoutVars>
      </dgm:prSet>
      <dgm:spPr/>
      <dgm:t>
        <a:bodyPr/>
        <a:lstStyle/>
        <a:p>
          <a:endParaRPr lang="en-US"/>
        </a:p>
      </dgm:t>
    </dgm:pt>
    <dgm:pt modelId="{27450650-E22D-C649-AFEF-D8BC95F917BA}" type="pres">
      <dgm:prSet presAssocID="{7C048C42-6D4E-5C41-8E33-451921BCF723}" presName="sibTrans" presStyleLbl="sibTrans1D1" presStyleIdx="1" presStyleCnt="3"/>
      <dgm:spPr/>
      <dgm:t>
        <a:bodyPr/>
        <a:lstStyle/>
        <a:p>
          <a:endParaRPr lang="en-US"/>
        </a:p>
      </dgm:t>
    </dgm:pt>
    <dgm:pt modelId="{8463AA8A-8A64-F046-B4B5-F69740728595}" type="pres">
      <dgm:prSet presAssocID="{7C048C42-6D4E-5C41-8E33-451921BCF723}" presName="connectorText" presStyleLbl="sibTrans1D1" presStyleIdx="1" presStyleCnt="3"/>
      <dgm:spPr/>
      <dgm:t>
        <a:bodyPr/>
        <a:lstStyle/>
        <a:p>
          <a:endParaRPr lang="en-US"/>
        </a:p>
      </dgm:t>
    </dgm:pt>
    <dgm:pt modelId="{94654FF3-6688-4276-A0D1-B77DEE3B00A3}" type="pres">
      <dgm:prSet presAssocID="{12304B8E-39AE-42E6-9CA0-4332400EDE94}" presName="node" presStyleLbl="node1" presStyleIdx="2" presStyleCnt="4" custScaleX="68403" custScaleY="56592">
        <dgm:presLayoutVars>
          <dgm:bulletEnabled val="1"/>
        </dgm:presLayoutVars>
      </dgm:prSet>
      <dgm:spPr/>
      <dgm:t>
        <a:bodyPr/>
        <a:lstStyle/>
        <a:p>
          <a:endParaRPr lang="en-US"/>
        </a:p>
      </dgm:t>
    </dgm:pt>
    <dgm:pt modelId="{87DD89E2-E03F-4C58-BA97-89362A30E030}" type="pres">
      <dgm:prSet presAssocID="{CE5C1FF2-8647-4605-951A-5D540A211982}" presName="sibTrans" presStyleLbl="sibTrans1D1" presStyleIdx="2" presStyleCnt="3"/>
      <dgm:spPr/>
      <dgm:t>
        <a:bodyPr/>
        <a:lstStyle/>
        <a:p>
          <a:endParaRPr lang="en-US"/>
        </a:p>
      </dgm:t>
    </dgm:pt>
    <dgm:pt modelId="{88D31437-6D40-4F93-ACD6-88C7C1F76DB6}" type="pres">
      <dgm:prSet presAssocID="{CE5C1FF2-8647-4605-951A-5D540A211982}" presName="connectorText" presStyleLbl="sibTrans1D1" presStyleIdx="2" presStyleCnt="3"/>
      <dgm:spPr/>
      <dgm:t>
        <a:bodyPr/>
        <a:lstStyle/>
        <a:p>
          <a:endParaRPr lang="en-US"/>
        </a:p>
      </dgm:t>
    </dgm:pt>
    <dgm:pt modelId="{56D50989-9CA4-434A-8E94-B19C3F855E69}" type="pres">
      <dgm:prSet presAssocID="{E51E1363-2DD8-2D48-876F-EC38D926A76E}" presName="node" presStyleLbl="node1" presStyleIdx="3" presStyleCnt="4" custScaleX="73760" custScaleY="89824">
        <dgm:presLayoutVars>
          <dgm:bulletEnabled val="1"/>
        </dgm:presLayoutVars>
      </dgm:prSet>
      <dgm:spPr/>
      <dgm:t>
        <a:bodyPr/>
        <a:lstStyle/>
        <a:p>
          <a:endParaRPr lang="en-US"/>
        </a:p>
      </dgm:t>
    </dgm:pt>
  </dgm:ptLst>
  <dgm:cxnLst>
    <dgm:cxn modelId="{DFA878EB-D85F-474D-9E83-4CBFF9CAE762}" type="presOf" srcId="{12304B8E-39AE-42E6-9CA0-4332400EDE94}" destId="{94654FF3-6688-4276-A0D1-B77DEE3B00A3}" srcOrd="0" destOrd="0" presId="urn:microsoft.com/office/officeart/2005/8/layout/bProcess3"/>
    <dgm:cxn modelId="{8A617E6F-2671-1141-B489-27106A5F626A}" srcId="{47F00A75-AD3B-5441-B881-811D900AAB80}" destId="{9197E5F2-CF6C-5E44-B8A0-1930B4E08668}" srcOrd="0" destOrd="0" parTransId="{8D2F7A25-74E8-084C-9E3C-1020C7840B33}" sibTransId="{819BF3BA-49B3-DD40-B13D-3A117D9BD7D4}"/>
    <dgm:cxn modelId="{652CAFA9-5345-4F79-9094-90BCAA8A6F76}" type="presOf" srcId="{CE5C1FF2-8647-4605-951A-5D540A211982}" destId="{87DD89E2-E03F-4C58-BA97-89362A30E030}" srcOrd="0" destOrd="0" presId="urn:microsoft.com/office/officeart/2005/8/layout/bProcess3"/>
    <dgm:cxn modelId="{E0DE3CAA-11B8-1746-9E3A-1C64A1B622A3}" type="presOf" srcId="{47F00A75-AD3B-5441-B881-811D900AAB80}" destId="{E00032E4-0029-FF49-825A-BABB3BA92178}" srcOrd="0" destOrd="0" presId="urn:microsoft.com/office/officeart/2005/8/layout/bProcess3"/>
    <dgm:cxn modelId="{53BF6063-1CBE-384A-AC7B-DC53D18A1651}" type="presOf" srcId="{819BF3BA-49B3-DD40-B13D-3A117D9BD7D4}" destId="{35A63F02-DF10-ED48-9363-CFA9A40E7C03}" srcOrd="1" destOrd="0" presId="urn:microsoft.com/office/officeart/2005/8/layout/bProcess3"/>
    <dgm:cxn modelId="{23E11EE3-7573-4748-8556-8F14EAF52FB2}" type="presOf" srcId="{7C048C42-6D4E-5C41-8E33-451921BCF723}" destId="{8463AA8A-8A64-F046-B4B5-F69740728595}" srcOrd="1" destOrd="0" presId="urn:microsoft.com/office/officeart/2005/8/layout/bProcess3"/>
    <dgm:cxn modelId="{C55B7EBC-EB86-6A47-B916-4EB00BF32BEA}" type="presOf" srcId="{9197E5F2-CF6C-5E44-B8A0-1930B4E08668}" destId="{7F200A42-7A1C-4B4B-B75B-539BFB14F773}" srcOrd="0" destOrd="0" presId="urn:microsoft.com/office/officeart/2005/8/layout/bProcess3"/>
    <dgm:cxn modelId="{D4AD41F5-0118-B344-9CD0-FE42513F6B2C}" type="presOf" srcId="{E51E1363-2DD8-2D48-876F-EC38D926A76E}" destId="{56D50989-9CA4-434A-8E94-B19C3F855E69}" srcOrd="0" destOrd="0" presId="urn:microsoft.com/office/officeart/2005/8/layout/bProcess3"/>
    <dgm:cxn modelId="{DFF998CC-60C5-445A-88CC-F9A007A7643A}" type="presOf" srcId="{CE5C1FF2-8647-4605-951A-5D540A211982}" destId="{88D31437-6D40-4F93-ACD6-88C7C1F76DB6}" srcOrd="1" destOrd="0" presId="urn:microsoft.com/office/officeart/2005/8/layout/bProcess3"/>
    <dgm:cxn modelId="{85F8030C-3A62-AF4E-AC7E-22EA6E2E69DF}" type="presOf" srcId="{819BF3BA-49B3-DD40-B13D-3A117D9BD7D4}" destId="{03D7967E-6D20-5C4A-AF69-78DF3F111F03}" srcOrd="0" destOrd="0" presId="urn:microsoft.com/office/officeart/2005/8/layout/bProcess3"/>
    <dgm:cxn modelId="{1E45F734-A1C3-5A4E-8245-684E19EBF52C}" srcId="{47F00A75-AD3B-5441-B881-811D900AAB80}" destId="{E51E1363-2DD8-2D48-876F-EC38D926A76E}" srcOrd="3" destOrd="0" parTransId="{A6D9FADA-D6D3-964D-A191-E59AD41833D7}" sibTransId="{51C5586B-26CE-7143-915B-B58B943CDF27}"/>
    <dgm:cxn modelId="{1B629317-732C-5F48-9177-FC7165B4BABC}" type="presOf" srcId="{5DD60AF2-3DA0-DE46-AC11-37FD78DC372D}" destId="{D0ED2F28-80F9-5745-A31C-7405AC4AB9B6}" srcOrd="0" destOrd="0" presId="urn:microsoft.com/office/officeart/2005/8/layout/bProcess3"/>
    <dgm:cxn modelId="{1FC67141-B9B7-5C40-9BA2-F1E4DCC7CBFE}" type="presOf" srcId="{7C048C42-6D4E-5C41-8E33-451921BCF723}" destId="{27450650-E22D-C649-AFEF-D8BC95F917BA}" srcOrd="0" destOrd="0" presId="urn:microsoft.com/office/officeart/2005/8/layout/bProcess3"/>
    <dgm:cxn modelId="{9FF7F120-9843-3C45-8353-5F49BFB55261}" srcId="{47F00A75-AD3B-5441-B881-811D900AAB80}" destId="{5DD60AF2-3DA0-DE46-AC11-37FD78DC372D}" srcOrd="1" destOrd="0" parTransId="{F830A962-31A3-EA45-8361-DFE514F12F38}" sibTransId="{7C048C42-6D4E-5C41-8E33-451921BCF723}"/>
    <dgm:cxn modelId="{979BCA2C-9728-46A0-82D0-3D59E6AA2711}" srcId="{47F00A75-AD3B-5441-B881-811D900AAB80}" destId="{12304B8E-39AE-42E6-9CA0-4332400EDE94}" srcOrd="2" destOrd="0" parTransId="{D56923B7-8C51-41C3-B1A6-BE6885786723}" sibTransId="{CE5C1FF2-8647-4605-951A-5D540A211982}"/>
    <dgm:cxn modelId="{28329013-F65A-8544-B7DE-278B9537A7E3}" type="presParOf" srcId="{E00032E4-0029-FF49-825A-BABB3BA92178}" destId="{7F200A42-7A1C-4B4B-B75B-539BFB14F773}" srcOrd="0" destOrd="0" presId="urn:microsoft.com/office/officeart/2005/8/layout/bProcess3"/>
    <dgm:cxn modelId="{03B6C7EF-ED6F-9F44-B12B-BEB036863B8B}" type="presParOf" srcId="{E00032E4-0029-FF49-825A-BABB3BA92178}" destId="{03D7967E-6D20-5C4A-AF69-78DF3F111F03}" srcOrd="1" destOrd="0" presId="urn:microsoft.com/office/officeart/2005/8/layout/bProcess3"/>
    <dgm:cxn modelId="{4F66696D-02BE-504C-B97B-B931938534CA}" type="presParOf" srcId="{03D7967E-6D20-5C4A-AF69-78DF3F111F03}" destId="{35A63F02-DF10-ED48-9363-CFA9A40E7C03}" srcOrd="0" destOrd="0" presId="urn:microsoft.com/office/officeart/2005/8/layout/bProcess3"/>
    <dgm:cxn modelId="{FA63A69C-5038-4840-A34A-14CC4721C4E8}" type="presParOf" srcId="{E00032E4-0029-FF49-825A-BABB3BA92178}" destId="{D0ED2F28-80F9-5745-A31C-7405AC4AB9B6}" srcOrd="2" destOrd="0" presId="urn:microsoft.com/office/officeart/2005/8/layout/bProcess3"/>
    <dgm:cxn modelId="{5D3B56A0-CD80-5544-B052-238850157760}" type="presParOf" srcId="{E00032E4-0029-FF49-825A-BABB3BA92178}" destId="{27450650-E22D-C649-AFEF-D8BC95F917BA}" srcOrd="3" destOrd="0" presId="urn:microsoft.com/office/officeart/2005/8/layout/bProcess3"/>
    <dgm:cxn modelId="{B23F2698-37A5-944F-B7B0-B0C85C31E07F}" type="presParOf" srcId="{27450650-E22D-C649-AFEF-D8BC95F917BA}" destId="{8463AA8A-8A64-F046-B4B5-F69740728595}" srcOrd="0" destOrd="0" presId="urn:microsoft.com/office/officeart/2005/8/layout/bProcess3"/>
    <dgm:cxn modelId="{5D647542-3E15-4158-8959-27B08EBA0B7F}" type="presParOf" srcId="{E00032E4-0029-FF49-825A-BABB3BA92178}" destId="{94654FF3-6688-4276-A0D1-B77DEE3B00A3}" srcOrd="4" destOrd="0" presId="urn:microsoft.com/office/officeart/2005/8/layout/bProcess3"/>
    <dgm:cxn modelId="{6765234B-F30D-4C58-A188-3463EE9E6E81}" type="presParOf" srcId="{E00032E4-0029-FF49-825A-BABB3BA92178}" destId="{87DD89E2-E03F-4C58-BA97-89362A30E030}" srcOrd="5" destOrd="0" presId="urn:microsoft.com/office/officeart/2005/8/layout/bProcess3"/>
    <dgm:cxn modelId="{ABED9300-F23E-48B8-AE41-861989A0E37C}" type="presParOf" srcId="{87DD89E2-E03F-4C58-BA97-89362A30E030}" destId="{88D31437-6D40-4F93-ACD6-88C7C1F76DB6}" srcOrd="0" destOrd="0" presId="urn:microsoft.com/office/officeart/2005/8/layout/bProcess3"/>
    <dgm:cxn modelId="{DFB4DB6A-69F7-BB42-9D3F-1E4C01CF5747}" type="presParOf" srcId="{E00032E4-0029-FF49-825A-BABB3BA92178}" destId="{56D50989-9CA4-434A-8E94-B19C3F855E69}"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0_3" csCatId="mainScheme" phldr="1"/>
      <dgm:spPr/>
      <dgm:t>
        <a:bodyPr/>
        <a:lstStyle/>
        <a:p>
          <a:endParaRPr lang="it-IT"/>
        </a:p>
      </dgm:t>
    </dgm:pt>
    <dgm:pt modelId="{FF820AF6-E07F-094C-B6E4-9427CB345708}" type="pres">
      <dgm:prSet presAssocID="{1D207338-2D37-0744-9291-EDB52A9AD12C}" presName="Name0" presStyleCnt="0">
        <dgm:presLayoutVars>
          <dgm:dir/>
          <dgm:resizeHandles val="exact"/>
        </dgm:presLayoutVars>
      </dgm:prSet>
      <dgm:spPr/>
      <dgm:t>
        <a:bodyPr/>
        <a:lstStyle/>
        <a:p>
          <a:endParaRPr lang="en-US"/>
        </a:p>
      </dgm:t>
    </dgm:pt>
  </dgm:ptLst>
  <dgm:cxnLst>
    <dgm:cxn modelId="{3BB776CA-3FCC-AC4B-BC7F-6CCED2A30117}" type="presOf" srcId="{1D207338-2D37-0744-9291-EDB52A9AD12C}" destId="{FF820AF6-E07F-094C-B6E4-9427CB345708}" srcOrd="0" destOrd="0" presId="urn:microsoft.com/office/officeart/2005/8/layout/bProcess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1_5" csCatId="accent1" phldr="1"/>
      <dgm:spPr/>
      <dgm:t>
        <a:bodyPr/>
        <a:lstStyle/>
        <a:p>
          <a:endParaRPr lang="it-IT"/>
        </a:p>
      </dgm:t>
    </dgm:pt>
    <dgm:pt modelId="{B5BC7DCE-1C49-3042-AFBE-C48A31578E57}">
      <dgm:prSet phldrT="[Testo]" custT="1"/>
      <dgm:spPr>
        <a:solidFill>
          <a:srgbClr val="0095CE">
            <a:alpha val="90000"/>
          </a:srgbClr>
        </a:solidFill>
        <a:ln>
          <a:noFill/>
        </a:ln>
      </dgm:spPr>
      <dgm:t>
        <a:bodyPr/>
        <a:lstStyle/>
        <a:p>
          <a:r>
            <a:rPr lang="en-US" sz="1600" dirty="0">
              <a:solidFill>
                <a:schemeClr val="bg1"/>
              </a:solidFill>
            </a:rPr>
            <a:t>Ecosystem-based approaches, agroecology and other </a:t>
          </a:r>
          <a:r>
            <a:rPr lang="en-US" sz="1600" b="1" dirty="0">
              <a:solidFill>
                <a:schemeClr val="bg1"/>
              </a:solidFill>
            </a:rPr>
            <a:t>Nature-based Solutions in agriculture </a:t>
          </a:r>
          <a:r>
            <a:rPr lang="en-US" sz="1600" dirty="0">
              <a:solidFill>
                <a:schemeClr val="bg1"/>
              </a:solidFill>
            </a:rPr>
            <a:t>and fisheries have the potential to strengthen resilience to climate change with multiple </a:t>
          </a:r>
          <a:r>
            <a:rPr lang="en-US" sz="1600" b="0" dirty="0">
              <a:solidFill>
                <a:schemeClr val="bg1"/>
              </a:solidFill>
            </a:rPr>
            <a:t>co-benefits, including </a:t>
          </a:r>
          <a:r>
            <a:rPr lang="en-US" sz="1600" b="1" dirty="0">
              <a:solidFill>
                <a:schemeClr val="bg1"/>
              </a:solidFill>
            </a:rPr>
            <a:t>mitigation co-benefits</a:t>
          </a:r>
          <a:endParaRPr lang="it-IT" sz="1600" b="1" dirty="0">
            <a:solidFill>
              <a:schemeClr val="bg1"/>
            </a:solidFill>
          </a:endParaRPr>
        </a:p>
      </dgm:t>
    </dgm:pt>
    <dgm:pt modelId="{754D2802-3AB1-B547-9E5F-90EB34E1B2E0}" type="parTrans" cxnId="{736507F0-D603-2245-8EFC-FD5ACF992F3A}">
      <dgm:prSet/>
      <dgm:spPr/>
      <dgm:t>
        <a:bodyPr/>
        <a:lstStyle/>
        <a:p>
          <a:endParaRPr lang="it-IT" sz="1200">
            <a:solidFill>
              <a:schemeClr val="bg1"/>
            </a:solidFill>
          </a:endParaRPr>
        </a:p>
      </dgm:t>
    </dgm:pt>
    <dgm:pt modelId="{655A8CE0-86B0-9C4C-8E56-9656BBBF8898}" type="sibTrans" cxnId="{736507F0-D603-2245-8EFC-FD5ACF992F3A}">
      <dgm:prSet custT="1"/>
      <dgm:spPr/>
      <dgm:t>
        <a:bodyPr/>
        <a:lstStyle/>
        <a:p>
          <a:endParaRPr lang="it-IT" sz="1200">
            <a:solidFill>
              <a:schemeClr val="bg1"/>
            </a:solidFill>
          </a:endParaRPr>
        </a:p>
      </dgm:t>
    </dgm:pt>
    <dgm:pt modelId="{FF820AF6-E07F-094C-B6E4-9427CB345708}" type="pres">
      <dgm:prSet presAssocID="{1D207338-2D37-0744-9291-EDB52A9AD12C}" presName="Name0" presStyleCnt="0">
        <dgm:presLayoutVars>
          <dgm:dir/>
          <dgm:resizeHandles val="exact"/>
        </dgm:presLayoutVars>
      </dgm:prSet>
      <dgm:spPr/>
      <dgm:t>
        <a:bodyPr/>
        <a:lstStyle/>
        <a:p>
          <a:endParaRPr lang="en-US"/>
        </a:p>
      </dgm:t>
    </dgm:pt>
    <dgm:pt modelId="{CAF0E3C3-2784-5041-8CC4-91107402167F}" type="pres">
      <dgm:prSet presAssocID="{B5BC7DCE-1C49-3042-AFBE-C48A31578E57}" presName="node" presStyleLbl="node1" presStyleIdx="0" presStyleCnt="1" custScaleX="104260" custScaleY="168110" custLinFactNeighborX="13547" custLinFactNeighborY="-84545">
        <dgm:presLayoutVars>
          <dgm:bulletEnabled val="1"/>
        </dgm:presLayoutVars>
      </dgm:prSet>
      <dgm:spPr/>
      <dgm:t>
        <a:bodyPr/>
        <a:lstStyle/>
        <a:p>
          <a:endParaRPr lang="en-US"/>
        </a:p>
      </dgm:t>
    </dgm:pt>
  </dgm:ptLst>
  <dgm:cxnLst>
    <dgm:cxn modelId="{3BB776CA-3FCC-AC4B-BC7F-6CCED2A30117}" type="presOf" srcId="{1D207338-2D37-0744-9291-EDB52A9AD12C}" destId="{FF820AF6-E07F-094C-B6E4-9427CB345708}" srcOrd="0" destOrd="0" presId="urn:microsoft.com/office/officeart/2005/8/layout/bProcess3"/>
    <dgm:cxn modelId="{FDE8CE25-2995-EF41-9890-A0500E84012F}" type="presOf" srcId="{B5BC7DCE-1C49-3042-AFBE-C48A31578E57}" destId="{CAF0E3C3-2784-5041-8CC4-91107402167F}" srcOrd="0" destOrd="0" presId="urn:microsoft.com/office/officeart/2005/8/layout/bProcess3"/>
    <dgm:cxn modelId="{736507F0-D603-2245-8EFC-FD5ACF992F3A}" srcId="{1D207338-2D37-0744-9291-EDB52A9AD12C}" destId="{B5BC7DCE-1C49-3042-AFBE-C48A31578E57}" srcOrd="0" destOrd="0" parTransId="{754D2802-3AB1-B547-9E5F-90EB34E1B2E0}" sibTransId="{655A8CE0-86B0-9C4C-8E56-9656BBBF8898}"/>
    <dgm:cxn modelId="{E3E3875D-9272-1E4B-BFCF-401673D4B196}" type="presParOf" srcId="{FF820AF6-E07F-094C-B6E4-9427CB345708}" destId="{CAF0E3C3-2784-5041-8CC4-91107402167F}" srcOrd="0" destOrd="0" presId="urn:microsoft.com/office/officeart/2005/8/layout/b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207338-2D37-0744-9291-EDB52A9AD12C}" type="doc">
      <dgm:prSet loTypeId="urn:microsoft.com/office/officeart/2005/8/layout/bProcess3" loCatId="" qsTypeId="urn:microsoft.com/office/officeart/2005/8/quickstyle/simple1" qsCatId="simple" csTypeId="urn:microsoft.com/office/officeart/2005/8/colors/accent1_5" csCatId="accent1" phldr="1"/>
      <dgm:spPr/>
      <dgm:t>
        <a:bodyPr/>
        <a:lstStyle/>
        <a:p>
          <a:endParaRPr lang="it-IT"/>
        </a:p>
      </dgm:t>
    </dgm:pt>
    <dgm:pt modelId="{B5BC7DCE-1C49-3042-AFBE-C48A31578E57}">
      <dgm:prSet phldrT="[Testo]" custT="1"/>
      <dgm:spPr>
        <a:solidFill>
          <a:srgbClr val="F18D70">
            <a:alpha val="90000"/>
          </a:srgbClr>
        </a:solidFill>
        <a:ln>
          <a:noFill/>
        </a:ln>
      </dgm:spPr>
      <dgm:t>
        <a:bodyPr/>
        <a:lstStyle/>
        <a:p>
          <a:r>
            <a:rPr lang="en-US" sz="1600" dirty="0">
              <a:solidFill>
                <a:schemeClr val="bg1"/>
              </a:solidFill>
            </a:rPr>
            <a:t>Climate change will increasingly add significant pressure and regionally different impacts on </a:t>
          </a:r>
          <a:r>
            <a:rPr lang="en-US" sz="1600" b="1" dirty="0">
              <a:solidFill>
                <a:schemeClr val="bg1"/>
              </a:solidFill>
            </a:rPr>
            <a:t>all components of food systems</a:t>
          </a:r>
          <a:r>
            <a:rPr lang="en-US" sz="1600" dirty="0">
              <a:solidFill>
                <a:schemeClr val="bg1"/>
              </a:solidFill>
            </a:rPr>
            <a:t>, undermining all dimensions of food </a:t>
          </a:r>
          <a:r>
            <a:rPr lang="en-US" sz="1600" dirty="0" smtClean="0">
              <a:solidFill>
                <a:schemeClr val="bg1"/>
              </a:solidFill>
            </a:rPr>
            <a:t>security</a:t>
          </a:r>
          <a:endParaRPr lang="it-IT" sz="1600" dirty="0">
            <a:solidFill>
              <a:schemeClr val="bg1"/>
            </a:solidFill>
          </a:endParaRPr>
        </a:p>
      </dgm:t>
    </dgm:pt>
    <dgm:pt modelId="{754D2802-3AB1-B547-9E5F-90EB34E1B2E0}" type="parTrans" cxnId="{736507F0-D603-2245-8EFC-FD5ACF992F3A}">
      <dgm:prSet/>
      <dgm:spPr/>
      <dgm:t>
        <a:bodyPr/>
        <a:lstStyle/>
        <a:p>
          <a:endParaRPr lang="it-IT" sz="1200">
            <a:solidFill>
              <a:schemeClr val="bg1"/>
            </a:solidFill>
          </a:endParaRPr>
        </a:p>
      </dgm:t>
    </dgm:pt>
    <dgm:pt modelId="{655A8CE0-86B0-9C4C-8E56-9656BBBF8898}" type="sibTrans" cxnId="{736507F0-D603-2245-8EFC-FD5ACF992F3A}">
      <dgm:prSet custT="1"/>
      <dgm:spPr/>
      <dgm:t>
        <a:bodyPr/>
        <a:lstStyle/>
        <a:p>
          <a:endParaRPr lang="it-IT" sz="1200">
            <a:solidFill>
              <a:schemeClr val="bg1"/>
            </a:solidFill>
          </a:endParaRPr>
        </a:p>
      </dgm:t>
    </dgm:pt>
    <dgm:pt modelId="{FF820AF6-E07F-094C-B6E4-9427CB345708}" type="pres">
      <dgm:prSet presAssocID="{1D207338-2D37-0744-9291-EDB52A9AD12C}" presName="Name0" presStyleCnt="0">
        <dgm:presLayoutVars>
          <dgm:dir/>
          <dgm:resizeHandles val="exact"/>
        </dgm:presLayoutVars>
      </dgm:prSet>
      <dgm:spPr/>
      <dgm:t>
        <a:bodyPr/>
        <a:lstStyle/>
        <a:p>
          <a:endParaRPr lang="en-US"/>
        </a:p>
      </dgm:t>
    </dgm:pt>
    <dgm:pt modelId="{CAF0E3C3-2784-5041-8CC4-91107402167F}" type="pres">
      <dgm:prSet presAssocID="{B5BC7DCE-1C49-3042-AFBE-C48A31578E57}" presName="node" presStyleLbl="node1" presStyleIdx="0" presStyleCnt="1" custScaleX="100294" custScaleY="118834" custLinFactNeighborX="-378" custLinFactNeighborY="1870">
        <dgm:presLayoutVars>
          <dgm:bulletEnabled val="1"/>
        </dgm:presLayoutVars>
      </dgm:prSet>
      <dgm:spPr/>
      <dgm:t>
        <a:bodyPr/>
        <a:lstStyle/>
        <a:p>
          <a:endParaRPr lang="en-US"/>
        </a:p>
      </dgm:t>
    </dgm:pt>
  </dgm:ptLst>
  <dgm:cxnLst>
    <dgm:cxn modelId="{3BB776CA-3FCC-AC4B-BC7F-6CCED2A30117}" type="presOf" srcId="{1D207338-2D37-0744-9291-EDB52A9AD12C}" destId="{FF820AF6-E07F-094C-B6E4-9427CB345708}" srcOrd="0" destOrd="0" presId="urn:microsoft.com/office/officeart/2005/8/layout/bProcess3"/>
    <dgm:cxn modelId="{FDE8CE25-2995-EF41-9890-A0500E84012F}" type="presOf" srcId="{B5BC7DCE-1C49-3042-AFBE-C48A31578E57}" destId="{CAF0E3C3-2784-5041-8CC4-91107402167F}" srcOrd="0" destOrd="0" presId="urn:microsoft.com/office/officeart/2005/8/layout/bProcess3"/>
    <dgm:cxn modelId="{736507F0-D603-2245-8EFC-FD5ACF992F3A}" srcId="{1D207338-2D37-0744-9291-EDB52A9AD12C}" destId="{B5BC7DCE-1C49-3042-AFBE-C48A31578E57}" srcOrd="0" destOrd="0" parTransId="{754D2802-3AB1-B547-9E5F-90EB34E1B2E0}" sibTransId="{655A8CE0-86B0-9C4C-8E56-9656BBBF8898}"/>
    <dgm:cxn modelId="{E3E3875D-9272-1E4B-BFCF-401673D4B196}" type="presParOf" srcId="{FF820AF6-E07F-094C-B6E4-9427CB345708}" destId="{CAF0E3C3-2784-5041-8CC4-91107402167F}" srcOrd="0" destOrd="0" presId="urn:microsoft.com/office/officeart/2005/8/layout/bProcess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72C49D-54BA-EF45-A4BD-189E023F19AC}"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EF3DD63D-B9AC-244C-9C68-88948CAD4444}">
      <dgm:prSet custT="1"/>
      <dgm:spPr/>
      <dgm:t>
        <a:bodyPr/>
        <a:lstStyle/>
        <a:p>
          <a:r>
            <a:rPr lang="en-US" sz="1650" b="1" dirty="0"/>
            <a:t>Incremental adaptation</a:t>
          </a:r>
          <a:r>
            <a:rPr lang="en-US" sz="1650" dirty="0"/>
            <a:t>:</a:t>
          </a:r>
        </a:p>
        <a:p>
          <a:r>
            <a:rPr lang="en-US" sz="1650" dirty="0" smtClean="0">
              <a:solidFill>
                <a:schemeClr val="accent6"/>
              </a:solidFill>
            </a:rPr>
            <a:t>Adaptation</a:t>
          </a:r>
          <a:r>
            <a:rPr lang="en-GB" sz="1650" dirty="0" smtClean="0">
              <a:solidFill>
                <a:schemeClr val="accent6"/>
              </a:solidFill>
            </a:rPr>
            <a:t> </a:t>
          </a:r>
          <a:r>
            <a:rPr lang="en-GB" sz="1650" dirty="0">
              <a:solidFill>
                <a:schemeClr val="accent6"/>
              </a:solidFill>
            </a:rPr>
            <a:t>that </a:t>
          </a:r>
          <a:r>
            <a:rPr lang="en-GB" sz="1650" dirty="0">
              <a:solidFill>
                <a:schemeClr val="accent4"/>
              </a:solidFill>
            </a:rPr>
            <a:t>maintains the essence</a:t>
          </a:r>
          <a:r>
            <a:rPr lang="en-GB" sz="1650" dirty="0">
              <a:solidFill>
                <a:schemeClr val="accent6"/>
              </a:solidFill>
            </a:rPr>
            <a:t> and integrity of a system or process at a given scale </a:t>
          </a:r>
          <a:r>
            <a:rPr lang="en-GB" sz="1650" dirty="0"/>
            <a:t>(IPCC, 2014)</a:t>
          </a:r>
          <a:endParaRPr lang="en-US" sz="1650" dirty="0"/>
        </a:p>
      </dgm:t>
    </dgm:pt>
    <dgm:pt modelId="{DD0F7A4C-CA69-5344-9511-DAAB663450C5}" type="parTrans" cxnId="{76A24CB8-CDCD-0F4A-941E-88D524E871EA}">
      <dgm:prSet/>
      <dgm:spPr/>
      <dgm:t>
        <a:bodyPr/>
        <a:lstStyle/>
        <a:p>
          <a:endParaRPr lang="en-US"/>
        </a:p>
      </dgm:t>
    </dgm:pt>
    <dgm:pt modelId="{94C75B66-F0B3-B641-AF4D-F29CCF7ED47D}" type="sibTrans" cxnId="{76A24CB8-CDCD-0F4A-941E-88D524E871EA}">
      <dgm:prSet/>
      <dgm:spPr/>
      <dgm:t>
        <a:bodyPr/>
        <a:lstStyle/>
        <a:p>
          <a:endParaRPr lang="en-US"/>
        </a:p>
      </dgm:t>
    </dgm:pt>
    <dgm:pt modelId="{21AADB36-48B5-A04A-BFBC-B731AA3711FD}">
      <dgm:prSet custT="1"/>
      <dgm:spPr/>
      <dgm:t>
        <a:bodyPr/>
        <a:lstStyle/>
        <a:p>
          <a:r>
            <a:rPr lang="en-IE" sz="1550" b="1" dirty="0"/>
            <a:t>Transformational adaptation</a:t>
          </a:r>
          <a:r>
            <a:rPr lang="en-IE" sz="1550" dirty="0"/>
            <a:t>: </a:t>
          </a:r>
        </a:p>
        <a:p>
          <a:r>
            <a:rPr lang="en-US" sz="1550" dirty="0"/>
            <a:t>Adaptation that </a:t>
          </a:r>
          <a:r>
            <a:rPr lang="en-US" sz="1550" dirty="0">
              <a:solidFill>
                <a:schemeClr val="accent4"/>
              </a:solidFill>
            </a:rPr>
            <a:t>changes the fundamental attributes </a:t>
          </a:r>
          <a:r>
            <a:rPr lang="en-US" sz="1550" dirty="0"/>
            <a:t>of a social-ecological system in anticipation of climate change and its impacts (</a:t>
          </a:r>
          <a:r>
            <a:rPr lang="en-GB" sz="1550" dirty="0"/>
            <a:t>IPCC, 2019). </a:t>
          </a:r>
          <a:endParaRPr lang="en-US" sz="1550" dirty="0"/>
        </a:p>
      </dgm:t>
    </dgm:pt>
    <dgm:pt modelId="{6ADFAF8D-D409-3A41-97B7-02E7A574285B}" type="parTrans" cxnId="{BFC55020-08A2-0148-A77F-91436803FD0E}">
      <dgm:prSet/>
      <dgm:spPr/>
      <dgm:t>
        <a:bodyPr/>
        <a:lstStyle/>
        <a:p>
          <a:endParaRPr lang="en-US"/>
        </a:p>
      </dgm:t>
    </dgm:pt>
    <dgm:pt modelId="{4827E28E-EAF8-3945-B97C-0B054CD47249}" type="sibTrans" cxnId="{BFC55020-08A2-0148-A77F-91436803FD0E}">
      <dgm:prSet/>
      <dgm:spPr/>
      <dgm:t>
        <a:bodyPr/>
        <a:lstStyle/>
        <a:p>
          <a:endParaRPr lang="en-US"/>
        </a:p>
      </dgm:t>
    </dgm:pt>
    <dgm:pt modelId="{939CD196-F713-5F46-B76E-FBBDE1318FE0}">
      <dgm:prSet custT="1"/>
      <dgm:spPr/>
      <dgm:t>
        <a:bodyPr/>
        <a:lstStyle/>
        <a:p>
          <a:r>
            <a:rPr lang="en-GB" sz="1650" b="1" dirty="0"/>
            <a:t>Transformative change</a:t>
          </a:r>
          <a:r>
            <a:rPr lang="en-GB" sz="1650" dirty="0"/>
            <a:t>: </a:t>
          </a:r>
        </a:p>
        <a:p>
          <a:r>
            <a:rPr lang="en-US" sz="1550" dirty="0"/>
            <a:t>A </a:t>
          </a:r>
          <a:r>
            <a:rPr lang="en-US" sz="1550" dirty="0">
              <a:solidFill>
                <a:schemeClr val="accent4"/>
              </a:solidFill>
            </a:rPr>
            <a:t>system-wide change </a:t>
          </a:r>
          <a:r>
            <a:rPr lang="en-US" sz="1550" dirty="0"/>
            <a:t>that requires more than technological change through consideration of social and economic factors that, with technology, can bring about rapid change at scale (IPCC, 2022).</a:t>
          </a:r>
        </a:p>
      </dgm:t>
    </dgm:pt>
    <dgm:pt modelId="{BFD36CC9-2790-E343-BB7A-3C49009D9414}" type="parTrans" cxnId="{6F2EC488-1673-634B-9F09-0894715D6FEB}">
      <dgm:prSet/>
      <dgm:spPr/>
      <dgm:t>
        <a:bodyPr/>
        <a:lstStyle/>
        <a:p>
          <a:endParaRPr lang="en-US"/>
        </a:p>
      </dgm:t>
    </dgm:pt>
    <dgm:pt modelId="{9E0AEAA5-5E99-7E41-BDD0-E0B56EA78FDC}" type="sibTrans" cxnId="{6F2EC488-1673-634B-9F09-0894715D6FEB}">
      <dgm:prSet/>
      <dgm:spPr/>
      <dgm:t>
        <a:bodyPr/>
        <a:lstStyle/>
        <a:p>
          <a:endParaRPr lang="en-US"/>
        </a:p>
      </dgm:t>
    </dgm:pt>
    <dgm:pt modelId="{28FA48A6-95FD-8340-82D2-28CECE1040A4}" type="pres">
      <dgm:prSet presAssocID="{2472C49D-54BA-EF45-A4BD-189E023F19AC}" presName="rootnode" presStyleCnt="0">
        <dgm:presLayoutVars>
          <dgm:chMax/>
          <dgm:chPref/>
          <dgm:dir/>
          <dgm:animLvl val="lvl"/>
        </dgm:presLayoutVars>
      </dgm:prSet>
      <dgm:spPr/>
      <dgm:t>
        <a:bodyPr/>
        <a:lstStyle/>
        <a:p>
          <a:endParaRPr lang="en-US"/>
        </a:p>
      </dgm:t>
    </dgm:pt>
    <dgm:pt modelId="{A3F655BB-42C5-8845-B26B-EFC134DE2D6C}" type="pres">
      <dgm:prSet presAssocID="{EF3DD63D-B9AC-244C-9C68-88948CAD4444}" presName="composite" presStyleCnt="0"/>
      <dgm:spPr/>
    </dgm:pt>
    <dgm:pt modelId="{0BFA3F93-DC77-D24A-A325-6F7BCC1FD7E0}" type="pres">
      <dgm:prSet presAssocID="{EF3DD63D-B9AC-244C-9C68-88948CAD4444}" presName="LShape" presStyleLbl="alignNode1" presStyleIdx="0" presStyleCnt="5" custLinFactNeighborX="-4879" custLinFactNeighborY="13862"/>
      <dgm:spPr/>
    </dgm:pt>
    <dgm:pt modelId="{86B6ED22-6FDE-A44D-8F3D-7D83149ABF85}" type="pres">
      <dgm:prSet presAssocID="{EF3DD63D-B9AC-244C-9C68-88948CAD4444}" presName="ParentText" presStyleLbl="revTx" presStyleIdx="0" presStyleCnt="3" custScaleY="69162" custLinFactNeighborX="-5406" custLinFactNeighborY="-4716">
        <dgm:presLayoutVars>
          <dgm:chMax val="0"/>
          <dgm:chPref val="0"/>
          <dgm:bulletEnabled val="1"/>
        </dgm:presLayoutVars>
      </dgm:prSet>
      <dgm:spPr/>
      <dgm:t>
        <a:bodyPr/>
        <a:lstStyle/>
        <a:p>
          <a:endParaRPr lang="en-US"/>
        </a:p>
      </dgm:t>
    </dgm:pt>
    <dgm:pt modelId="{758302FF-A349-4645-8771-17174844AA14}" type="pres">
      <dgm:prSet presAssocID="{EF3DD63D-B9AC-244C-9C68-88948CAD4444}" presName="Triangle" presStyleLbl="alignNode1" presStyleIdx="1" presStyleCnt="5" custAng="18785589" custLinFactNeighborX="-21765" custLinFactNeighborY="79330"/>
      <dgm:spPr/>
    </dgm:pt>
    <dgm:pt modelId="{BF37DD1A-3DCA-2D4A-82D2-08C462D849FC}" type="pres">
      <dgm:prSet presAssocID="{94C75B66-F0B3-B641-AF4D-F29CCF7ED47D}" presName="sibTrans" presStyleCnt="0"/>
      <dgm:spPr/>
    </dgm:pt>
    <dgm:pt modelId="{EFF9FE58-4F93-D248-9D4F-66478F171429}" type="pres">
      <dgm:prSet presAssocID="{94C75B66-F0B3-B641-AF4D-F29CCF7ED47D}" presName="space" presStyleCnt="0"/>
      <dgm:spPr/>
    </dgm:pt>
    <dgm:pt modelId="{0200FB1F-E979-D54B-9A7E-A009DE4E1817}" type="pres">
      <dgm:prSet presAssocID="{21AADB36-48B5-A04A-BFBC-B731AA3711FD}" presName="composite" presStyleCnt="0"/>
      <dgm:spPr/>
    </dgm:pt>
    <dgm:pt modelId="{BFF7F56C-52CF-6E4E-9A09-486A6C87C3C5}" type="pres">
      <dgm:prSet presAssocID="{21AADB36-48B5-A04A-BFBC-B731AA3711FD}" presName="LShape" presStyleLbl="alignNode1" presStyleIdx="2" presStyleCnt="5" custScaleX="108678" custScaleY="94204" custLinFactNeighborX="-6054" custLinFactNeighborY="-14525"/>
      <dgm:spPr/>
    </dgm:pt>
    <dgm:pt modelId="{54911528-A03E-F84C-8F4A-86C27B48BA01}" type="pres">
      <dgm:prSet presAssocID="{21AADB36-48B5-A04A-BFBC-B731AA3711FD}" presName="ParentText" presStyleLbl="revTx" presStyleIdx="1" presStyleCnt="3" custScaleX="110322" custScaleY="78427" custLinFactNeighborX="-6252" custLinFactNeighborY="-20676">
        <dgm:presLayoutVars>
          <dgm:chMax val="0"/>
          <dgm:chPref val="0"/>
          <dgm:bulletEnabled val="1"/>
        </dgm:presLayoutVars>
      </dgm:prSet>
      <dgm:spPr/>
      <dgm:t>
        <a:bodyPr/>
        <a:lstStyle/>
        <a:p>
          <a:endParaRPr lang="en-US"/>
        </a:p>
      </dgm:t>
    </dgm:pt>
    <dgm:pt modelId="{AAF0D4F2-69F4-3B4B-A3AB-21A98615C653}" type="pres">
      <dgm:prSet presAssocID="{21AADB36-48B5-A04A-BFBC-B731AA3711FD}" presName="Triangle" presStyleLbl="alignNode1" presStyleIdx="3" presStyleCnt="5" custAng="19048739" custLinFactNeighborX="-43869" custLinFactNeighborY="-62631"/>
      <dgm:spPr/>
    </dgm:pt>
    <dgm:pt modelId="{8F009E96-2194-B746-843C-A9F20C77352B}" type="pres">
      <dgm:prSet presAssocID="{4827E28E-EAF8-3945-B97C-0B054CD47249}" presName="sibTrans" presStyleCnt="0"/>
      <dgm:spPr/>
    </dgm:pt>
    <dgm:pt modelId="{B5191C83-E010-AF46-B2D5-AEDF9E9F774C}" type="pres">
      <dgm:prSet presAssocID="{4827E28E-EAF8-3945-B97C-0B054CD47249}" presName="space" presStyleCnt="0"/>
      <dgm:spPr/>
    </dgm:pt>
    <dgm:pt modelId="{0DB852BE-63BD-1040-B7CD-821ABA7819D4}" type="pres">
      <dgm:prSet presAssocID="{939CD196-F713-5F46-B76E-FBBDE1318FE0}" presName="composite" presStyleCnt="0"/>
      <dgm:spPr/>
    </dgm:pt>
    <dgm:pt modelId="{18BFA3C0-0D8B-224E-9F8C-079DAC087394}" type="pres">
      <dgm:prSet presAssocID="{939CD196-F713-5F46-B76E-FBBDE1318FE0}" presName="LShape" presStyleLbl="alignNode1" presStyleIdx="4" presStyleCnt="5" custScaleY="125714" custLinFactNeighborX="-4898" custLinFactNeighborY="-36510"/>
      <dgm:spPr/>
    </dgm:pt>
    <dgm:pt modelId="{60C9904A-897E-4949-9CD9-5F1005635DEC}" type="pres">
      <dgm:prSet presAssocID="{939CD196-F713-5F46-B76E-FBBDE1318FE0}" presName="ParentText" presStyleLbl="revTx" presStyleIdx="2" presStyleCnt="3" custLinFactNeighborX="-3102" custLinFactNeighborY="-35565">
        <dgm:presLayoutVars>
          <dgm:chMax val="0"/>
          <dgm:chPref val="0"/>
          <dgm:bulletEnabled val="1"/>
        </dgm:presLayoutVars>
      </dgm:prSet>
      <dgm:spPr/>
      <dgm:t>
        <a:bodyPr/>
        <a:lstStyle/>
        <a:p>
          <a:endParaRPr lang="en-US"/>
        </a:p>
      </dgm:t>
    </dgm:pt>
  </dgm:ptLst>
  <dgm:cxnLst>
    <dgm:cxn modelId="{BAF93F6B-18F1-4048-9463-17EEFF74BEAB}" type="presOf" srcId="{2472C49D-54BA-EF45-A4BD-189E023F19AC}" destId="{28FA48A6-95FD-8340-82D2-28CECE1040A4}" srcOrd="0" destOrd="0" presId="urn:microsoft.com/office/officeart/2009/3/layout/StepUpProcess"/>
    <dgm:cxn modelId="{5491AAC0-2476-8045-86B5-50D329B36EA7}" type="presOf" srcId="{EF3DD63D-B9AC-244C-9C68-88948CAD4444}" destId="{86B6ED22-6FDE-A44D-8F3D-7D83149ABF85}" srcOrd="0" destOrd="0" presId="urn:microsoft.com/office/officeart/2009/3/layout/StepUpProcess"/>
    <dgm:cxn modelId="{4CA1EBF1-3465-F24F-A049-8BF72505678F}" type="presOf" srcId="{21AADB36-48B5-A04A-BFBC-B731AA3711FD}" destId="{54911528-A03E-F84C-8F4A-86C27B48BA01}" srcOrd="0" destOrd="0" presId="urn:microsoft.com/office/officeart/2009/3/layout/StepUpProcess"/>
    <dgm:cxn modelId="{6F2EC488-1673-634B-9F09-0894715D6FEB}" srcId="{2472C49D-54BA-EF45-A4BD-189E023F19AC}" destId="{939CD196-F713-5F46-B76E-FBBDE1318FE0}" srcOrd="2" destOrd="0" parTransId="{BFD36CC9-2790-E343-BB7A-3C49009D9414}" sibTransId="{9E0AEAA5-5E99-7E41-BDD0-E0B56EA78FDC}"/>
    <dgm:cxn modelId="{BFC55020-08A2-0148-A77F-91436803FD0E}" srcId="{2472C49D-54BA-EF45-A4BD-189E023F19AC}" destId="{21AADB36-48B5-A04A-BFBC-B731AA3711FD}" srcOrd="1" destOrd="0" parTransId="{6ADFAF8D-D409-3A41-97B7-02E7A574285B}" sibTransId="{4827E28E-EAF8-3945-B97C-0B054CD47249}"/>
    <dgm:cxn modelId="{303B173B-E414-5F42-92AB-A30342D7B037}" type="presOf" srcId="{939CD196-F713-5F46-B76E-FBBDE1318FE0}" destId="{60C9904A-897E-4949-9CD9-5F1005635DEC}" srcOrd="0" destOrd="0" presId="urn:microsoft.com/office/officeart/2009/3/layout/StepUpProcess"/>
    <dgm:cxn modelId="{76A24CB8-CDCD-0F4A-941E-88D524E871EA}" srcId="{2472C49D-54BA-EF45-A4BD-189E023F19AC}" destId="{EF3DD63D-B9AC-244C-9C68-88948CAD4444}" srcOrd="0" destOrd="0" parTransId="{DD0F7A4C-CA69-5344-9511-DAAB663450C5}" sibTransId="{94C75B66-F0B3-B641-AF4D-F29CCF7ED47D}"/>
    <dgm:cxn modelId="{90E276C4-4923-D843-BD4C-DEF7144E1A1C}" type="presParOf" srcId="{28FA48A6-95FD-8340-82D2-28CECE1040A4}" destId="{A3F655BB-42C5-8845-B26B-EFC134DE2D6C}" srcOrd="0" destOrd="0" presId="urn:microsoft.com/office/officeart/2009/3/layout/StepUpProcess"/>
    <dgm:cxn modelId="{EFD8CC7C-79B1-1A4D-A217-0896697EA022}" type="presParOf" srcId="{A3F655BB-42C5-8845-B26B-EFC134DE2D6C}" destId="{0BFA3F93-DC77-D24A-A325-6F7BCC1FD7E0}" srcOrd="0" destOrd="0" presId="urn:microsoft.com/office/officeart/2009/3/layout/StepUpProcess"/>
    <dgm:cxn modelId="{29617AC4-79CF-3F43-9C66-6623965D17DB}" type="presParOf" srcId="{A3F655BB-42C5-8845-B26B-EFC134DE2D6C}" destId="{86B6ED22-6FDE-A44D-8F3D-7D83149ABF85}" srcOrd="1" destOrd="0" presId="urn:microsoft.com/office/officeart/2009/3/layout/StepUpProcess"/>
    <dgm:cxn modelId="{5A7257C3-E6EA-F54F-9C9A-FB0A5ECBB44D}" type="presParOf" srcId="{A3F655BB-42C5-8845-B26B-EFC134DE2D6C}" destId="{758302FF-A349-4645-8771-17174844AA14}" srcOrd="2" destOrd="0" presId="urn:microsoft.com/office/officeart/2009/3/layout/StepUpProcess"/>
    <dgm:cxn modelId="{52C46062-46C5-864D-B967-69A188E7D980}" type="presParOf" srcId="{28FA48A6-95FD-8340-82D2-28CECE1040A4}" destId="{BF37DD1A-3DCA-2D4A-82D2-08C462D849FC}" srcOrd="1" destOrd="0" presId="urn:microsoft.com/office/officeart/2009/3/layout/StepUpProcess"/>
    <dgm:cxn modelId="{6CAE3E62-5A6A-3F4A-A7D2-3B8A81D337A2}" type="presParOf" srcId="{BF37DD1A-3DCA-2D4A-82D2-08C462D849FC}" destId="{EFF9FE58-4F93-D248-9D4F-66478F171429}" srcOrd="0" destOrd="0" presId="urn:microsoft.com/office/officeart/2009/3/layout/StepUpProcess"/>
    <dgm:cxn modelId="{6A46BD11-B703-104F-BE73-C7349FFB3C90}" type="presParOf" srcId="{28FA48A6-95FD-8340-82D2-28CECE1040A4}" destId="{0200FB1F-E979-D54B-9A7E-A009DE4E1817}" srcOrd="2" destOrd="0" presId="urn:microsoft.com/office/officeart/2009/3/layout/StepUpProcess"/>
    <dgm:cxn modelId="{CF2D779E-5D79-6743-B03F-39E57CC538F8}" type="presParOf" srcId="{0200FB1F-E979-D54B-9A7E-A009DE4E1817}" destId="{BFF7F56C-52CF-6E4E-9A09-486A6C87C3C5}" srcOrd="0" destOrd="0" presId="urn:microsoft.com/office/officeart/2009/3/layout/StepUpProcess"/>
    <dgm:cxn modelId="{D2B87031-D60B-5C4B-ACDB-0876B6107F0C}" type="presParOf" srcId="{0200FB1F-E979-D54B-9A7E-A009DE4E1817}" destId="{54911528-A03E-F84C-8F4A-86C27B48BA01}" srcOrd="1" destOrd="0" presId="urn:microsoft.com/office/officeart/2009/3/layout/StepUpProcess"/>
    <dgm:cxn modelId="{836EE0E2-C18D-1D48-9963-721E1BAA7990}" type="presParOf" srcId="{0200FB1F-E979-D54B-9A7E-A009DE4E1817}" destId="{AAF0D4F2-69F4-3B4B-A3AB-21A98615C653}" srcOrd="2" destOrd="0" presId="urn:microsoft.com/office/officeart/2009/3/layout/StepUpProcess"/>
    <dgm:cxn modelId="{B0EB40BB-010D-494D-811C-E60B49EBE4AE}" type="presParOf" srcId="{28FA48A6-95FD-8340-82D2-28CECE1040A4}" destId="{8F009E96-2194-B746-843C-A9F20C77352B}" srcOrd="3" destOrd="0" presId="urn:microsoft.com/office/officeart/2009/3/layout/StepUpProcess"/>
    <dgm:cxn modelId="{976AF380-3001-A24C-A1C7-01E4A53FF58D}" type="presParOf" srcId="{8F009E96-2194-B746-843C-A9F20C77352B}" destId="{B5191C83-E010-AF46-B2D5-AEDF9E9F774C}" srcOrd="0" destOrd="0" presId="urn:microsoft.com/office/officeart/2009/3/layout/StepUpProcess"/>
    <dgm:cxn modelId="{CC9B3AA5-FD58-A14D-83AD-DF023CB87015}" type="presParOf" srcId="{28FA48A6-95FD-8340-82D2-28CECE1040A4}" destId="{0DB852BE-63BD-1040-B7CD-821ABA7819D4}" srcOrd="4" destOrd="0" presId="urn:microsoft.com/office/officeart/2009/3/layout/StepUpProcess"/>
    <dgm:cxn modelId="{BA2E9290-B319-DE4B-9FBD-829D05A41467}" type="presParOf" srcId="{0DB852BE-63BD-1040-B7CD-821ABA7819D4}" destId="{18BFA3C0-0D8B-224E-9F8C-079DAC087394}" srcOrd="0" destOrd="0" presId="urn:microsoft.com/office/officeart/2009/3/layout/StepUpProcess"/>
    <dgm:cxn modelId="{78A332CE-721E-7A48-A32C-B8F8A3C4DDE9}" type="presParOf" srcId="{0DB852BE-63BD-1040-B7CD-821ABA7819D4}" destId="{60C9904A-897E-4949-9CD9-5F1005635DE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7967E-6D20-5C4A-AF69-78DF3F111F03}">
      <dsp:nvSpPr>
        <dsp:cNvPr id="0" name=""/>
        <dsp:cNvSpPr/>
      </dsp:nvSpPr>
      <dsp:spPr>
        <a:xfrm>
          <a:off x="3247578" y="802048"/>
          <a:ext cx="1083031" cy="91440"/>
        </a:xfrm>
        <a:custGeom>
          <a:avLst/>
          <a:gdLst/>
          <a:ahLst/>
          <a:cxnLst/>
          <a:rect l="0" t="0" r="0" b="0"/>
          <a:pathLst>
            <a:path>
              <a:moveTo>
                <a:pt x="0" y="45720"/>
              </a:moveTo>
              <a:lnTo>
                <a:pt x="108303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761253" y="842199"/>
        <a:ext cx="55681" cy="11136"/>
      </dsp:txXfrm>
    </dsp:sp>
    <dsp:sp modelId="{7F200A42-7A1C-4B4B-B75B-539BFB14F773}">
      <dsp:nvSpPr>
        <dsp:cNvPr id="0" name=""/>
        <dsp:cNvSpPr/>
      </dsp:nvSpPr>
      <dsp:spPr>
        <a:xfrm>
          <a:off x="65506" y="4076"/>
          <a:ext cx="3183871" cy="16873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a:solidFill>
                <a:schemeClr val="bg1"/>
              </a:solidFill>
            </a:rPr>
            <a:t>Context</a:t>
          </a:r>
        </a:p>
        <a:p>
          <a:pPr lvl="0" algn="ctr" defTabSz="1155700">
            <a:lnSpc>
              <a:spcPct val="90000"/>
            </a:lnSpc>
            <a:spcBef>
              <a:spcPct val="0"/>
            </a:spcBef>
            <a:spcAft>
              <a:spcPct val="35000"/>
            </a:spcAft>
          </a:pPr>
          <a:r>
            <a:rPr lang="en-GB" sz="1600" b="0" i="1" u="none" kern="1200" dirty="0">
              <a:solidFill>
                <a:schemeClr val="bg1"/>
              </a:solidFill>
            </a:rPr>
            <a:t>IPCC AR6</a:t>
          </a:r>
        </a:p>
      </dsp:txBody>
      <dsp:txXfrm>
        <a:off x="65506" y="4076"/>
        <a:ext cx="3183871" cy="1687383"/>
      </dsp:txXfrm>
    </dsp:sp>
    <dsp:sp modelId="{27450650-E22D-C649-AFEF-D8BC95F917BA}">
      <dsp:nvSpPr>
        <dsp:cNvPr id="0" name=""/>
        <dsp:cNvSpPr/>
      </dsp:nvSpPr>
      <dsp:spPr>
        <a:xfrm>
          <a:off x="1721500" y="1631034"/>
          <a:ext cx="4320671" cy="1624372"/>
        </a:xfrm>
        <a:custGeom>
          <a:avLst/>
          <a:gdLst/>
          <a:ahLst/>
          <a:cxnLst/>
          <a:rect l="0" t="0" r="0" b="0"/>
          <a:pathLst>
            <a:path>
              <a:moveTo>
                <a:pt x="4320671" y="0"/>
              </a:moveTo>
              <a:lnTo>
                <a:pt x="4320671" y="829286"/>
              </a:lnTo>
              <a:lnTo>
                <a:pt x="0" y="829286"/>
              </a:lnTo>
              <a:lnTo>
                <a:pt x="0" y="1624372"/>
              </a:lnTo>
            </a:path>
          </a:pathLst>
        </a:custGeom>
        <a:noFill/>
        <a:ln w="6350" cap="flat" cmpd="sng" algn="ctr">
          <a:solidFill>
            <a:schemeClr val="accent2">
              <a:hueOff val="762382"/>
              <a:satOff val="-9357"/>
              <a:lumOff val="-88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766166" y="2437652"/>
        <a:ext cx="231339" cy="11136"/>
      </dsp:txXfrm>
    </dsp:sp>
    <dsp:sp modelId="{D0ED2F28-80F9-5745-A31C-7405AC4AB9B6}">
      <dsp:nvSpPr>
        <dsp:cNvPr id="0" name=""/>
        <dsp:cNvSpPr/>
      </dsp:nvSpPr>
      <dsp:spPr>
        <a:xfrm>
          <a:off x="4363009" y="62701"/>
          <a:ext cx="3358324" cy="1570132"/>
        </a:xfrm>
        <a:prstGeom prst="rect">
          <a:avLst/>
        </a:prstGeom>
        <a:solidFill>
          <a:schemeClr val="accent2">
            <a:hueOff val="508255"/>
            <a:satOff val="-623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GB" sz="2600" b="1" kern="1200" dirty="0">
              <a:solidFill>
                <a:schemeClr val="bg1"/>
              </a:solidFill>
            </a:rPr>
            <a:t>Theory</a:t>
          </a:r>
        </a:p>
        <a:p>
          <a:pPr lvl="0" algn="ctr" defTabSz="1155700">
            <a:lnSpc>
              <a:spcPct val="90000"/>
            </a:lnSpc>
            <a:spcBef>
              <a:spcPct val="0"/>
            </a:spcBef>
            <a:spcAft>
              <a:spcPct val="35000"/>
            </a:spcAft>
          </a:pPr>
          <a:r>
            <a:rPr lang="en-GB" sz="1600" b="0" i="1" kern="1200" dirty="0">
              <a:solidFill>
                <a:schemeClr val="bg1"/>
              </a:solidFill>
            </a:rPr>
            <a:t>Transformation and systems-level change</a:t>
          </a:r>
        </a:p>
      </dsp:txBody>
      <dsp:txXfrm>
        <a:off x="4363009" y="62701"/>
        <a:ext cx="3358324" cy="1570132"/>
      </dsp:txXfrm>
    </dsp:sp>
    <dsp:sp modelId="{87DD89E2-E03F-4C58-BA97-89362A30E030}">
      <dsp:nvSpPr>
        <dsp:cNvPr id="0" name=""/>
        <dsp:cNvSpPr/>
      </dsp:nvSpPr>
      <dsp:spPr>
        <a:xfrm>
          <a:off x="3375694" y="4064121"/>
          <a:ext cx="1083031" cy="91440"/>
        </a:xfrm>
        <a:custGeom>
          <a:avLst/>
          <a:gdLst/>
          <a:ahLst/>
          <a:cxnLst/>
          <a:rect l="0" t="0" r="0" b="0"/>
          <a:pathLst>
            <a:path>
              <a:moveTo>
                <a:pt x="0" y="45720"/>
              </a:moveTo>
              <a:lnTo>
                <a:pt x="1083031" y="45720"/>
              </a:lnTo>
            </a:path>
          </a:pathLst>
        </a:custGeom>
        <a:noFill/>
        <a:ln w="6350" cap="flat" cmpd="sng" algn="ctr">
          <a:solidFill>
            <a:schemeClr val="accent2">
              <a:hueOff val="1524764"/>
              <a:satOff val="-18715"/>
              <a:lumOff val="-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3889369" y="4104272"/>
        <a:ext cx="55681" cy="11136"/>
      </dsp:txXfrm>
    </dsp:sp>
    <dsp:sp modelId="{94654FF3-6688-4276-A0D1-B77DEE3B00A3}">
      <dsp:nvSpPr>
        <dsp:cNvPr id="0" name=""/>
        <dsp:cNvSpPr/>
      </dsp:nvSpPr>
      <dsp:spPr>
        <a:xfrm>
          <a:off x="65506" y="3287806"/>
          <a:ext cx="3311987" cy="1644068"/>
        </a:xfrm>
        <a:prstGeom prst="rect">
          <a:avLst/>
        </a:prstGeom>
        <a:solidFill>
          <a:schemeClr val="accent2">
            <a:hueOff val="1016509"/>
            <a:satOff val="-12477"/>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GB" sz="2400" b="1" kern="1200" dirty="0">
              <a:solidFill>
                <a:schemeClr val="bg1"/>
              </a:solidFill>
            </a:rPr>
            <a:t>SCALA conceptual framing</a:t>
          </a:r>
        </a:p>
        <a:p>
          <a:pPr lvl="0" algn="ctr" defTabSz="1066800">
            <a:lnSpc>
              <a:spcPct val="90000"/>
            </a:lnSpc>
            <a:spcBef>
              <a:spcPct val="0"/>
            </a:spcBef>
            <a:spcAft>
              <a:spcPct val="35000"/>
            </a:spcAft>
          </a:pPr>
          <a:r>
            <a:rPr lang="en-GB" sz="1600" b="0" kern="1200" dirty="0">
              <a:solidFill>
                <a:schemeClr val="bg1"/>
              </a:solidFill>
            </a:rPr>
            <a:t>Systems-level assessments</a:t>
          </a:r>
        </a:p>
      </dsp:txBody>
      <dsp:txXfrm>
        <a:off x="65506" y="3287806"/>
        <a:ext cx="3311987" cy="1644068"/>
      </dsp:txXfrm>
    </dsp:sp>
    <dsp:sp modelId="{56D50989-9CA4-434A-8E94-B19C3F855E69}">
      <dsp:nvSpPr>
        <dsp:cNvPr id="0" name=""/>
        <dsp:cNvSpPr/>
      </dsp:nvSpPr>
      <dsp:spPr>
        <a:xfrm>
          <a:off x="4491126" y="2805091"/>
          <a:ext cx="3571367" cy="2609499"/>
        </a:xfrm>
        <a:prstGeom prst="rect">
          <a:avLst/>
        </a:prstGeom>
        <a:solidFill>
          <a:schemeClr val="accent2">
            <a:hueOff val="1524764"/>
            <a:satOff val="-18715"/>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GB" sz="2800" b="1" kern="1200" dirty="0">
              <a:solidFill>
                <a:schemeClr val="bg1"/>
              </a:solidFill>
            </a:rPr>
            <a:t>SCALA country approaches</a:t>
          </a:r>
        </a:p>
        <a:p>
          <a:pPr lvl="0" algn="ctr" defTabSz="1244600">
            <a:lnSpc>
              <a:spcPct val="90000"/>
            </a:lnSpc>
            <a:spcBef>
              <a:spcPct val="0"/>
            </a:spcBef>
            <a:spcAft>
              <a:spcPct val="35000"/>
            </a:spcAft>
          </a:pPr>
          <a:r>
            <a:rPr lang="en-GB" sz="1600" b="0" i="1" kern="1200" dirty="0">
              <a:solidFill>
                <a:schemeClr val="bg1"/>
              </a:solidFill>
            </a:rPr>
            <a:t>Applied systems-level assessments on the ground</a:t>
          </a:r>
        </a:p>
      </dsp:txBody>
      <dsp:txXfrm>
        <a:off x="4491126" y="2805091"/>
        <a:ext cx="3571367" cy="26094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E3C3-2784-5041-8CC4-91107402167F}">
      <dsp:nvSpPr>
        <dsp:cNvPr id="0" name=""/>
        <dsp:cNvSpPr/>
      </dsp:nvSpPr>
      <dsp:spPr>
        <a:xfrm>
          <a:off x="55849" y="0"/>
          <a:ext cx="2665020" cy="2578265"/>
        </a:xfrm>
        <a:prstGeom prst="rect">
          <a:avLst/>
        </a:prstGeom>
        <a:solidFill>
          <a:srgbClr val="0095CE">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Ecosystem-based approaches, agroecology and other </a:t>
          </a:r>
          <a:r>
            <a:rPr lang="en-US" sz="1600" b="1" kern="1200" dirty="0">
              <a:solidFill>
                <a:schemeClr val="bg1"/>
              </a:solidFill>
            </a:rPr>
            <a:t>Nature-based Solutions in agriculture </a:t>
          </a:r>
          <a:r>
            <a:rPr lang="en-US" sz="1600" kern="1200" dirty="0">
              <a:solidFill>
                <a:schemeClr val="bg1"/>
              </a:solidFill>
            </a:rPr>
            <a:t>and fisheries have the potential to strengthen resilience to climate change with multiple </a:t>
          </a:r>
          <a:r>
            <a:rPr lang="en-US" sz="1600" b="0" kern="1200" dirty="0">
              <a:solidFill>
                <a:schemeClr val="bg1"/>
              </a:solidFill>
            </a:rPr>
            <a:t>co-benefits, including </a:t>
          </a:r>
          <a:r>
            <a:rPr lang="en-US" sz="1600" b="1" kern="1200" dirty="0">
              <a:solidFill>
                <a:schemeClr val="bg1"/>
              </a:solidFill>
            </a:rPr>
            <a:t>mitigation co-benefits</a:t>
          </a:r>
          <a:endParaRPr lang="it-IT" sz="1600" b="1" kern="1200" dirty="0">
            <a:solidFill>
              <a:schemeClr val="bg1"/>
            </a:solidFill>
          </a:endParaRPr>
        </a:p>
      </dsp:txBody>
      <dsp:txXfrm>
        <a:off x="55849" y="0"/>
        <a:ext cx="2665020" cy="2578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0E3C3-2784-5041-8CC4-91107402167F}">
      <dsp:nvSpPr>
        <dsp:cNvPr id="0" name=""/>
        <dsp:cNvSpPr/>
      </dsp:nvSpPr>
      <dsp:spPr>
        <a:xfrm>
          <a:off x="0" y="283159"/>
          <a:ext cx="2785142" cy="1979996"/>
        </a:xfrm>
        <a:prstGeom prst="rect">
          <a:avLst/>
        </a:prstGeom>
        <a:solidFill>
          <a:srgbClr val="F18D70">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Climate change will increasingly add significant pressure and regionally different impacts on </a:t>
          </a:r>
          <a:r>
            <a:rPr lang="en-US" sz="1600" b="1" kern="1200" dirty="0">
              <a:solidFill>
                <a:schemeClr val="bg1"/>
              </a:solidFill>
            </a:rPr>
            <a:t>all components of food systems</a:t>
          </a:r>
          <a:r>
            <a:rPr lang="en-US" sz="1600" kern="1200" dirty="0">
              <a:solidFill>
                <a:schemeClr val="bg1"/>
              </a:solidFill>
            </a:rPr>
            <a:t>, undermining all dimensions of food </a:t>
          </a:r>
          <a:r>
            <a:rPr lang="en-US" sz="1600" kern="1200" dirty="0" smtClean="0">
              <a:solidFill>
                <a:schemeClr val="bg1"/>
              </a:solidFill>
            </a:rPr>
            <a:t>security</a:t>
          </a:r>
          <a:endParaRPr lang="it-IT" sz="1600" kern="1200" dirty="0">
            <a:solidFill>
              <a:schemeClr val="bg1"/>
            </a:solidFill>
          </a:endParaRPr>
        </a:p>
      </dsp:txBody>
      <dsp:txXfrm>
        <a:off x="0" y="283159"/>
        <a:ext cx="2785142" cy="1979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A3F93-DC77-D24A-A325-6F7BCC1FD7E0}">
      <dsp:nvSpPr>
        <dsp:cNvPr id="0" name=""/>
        <dsp:cNvSpPr/>
      </dsp:nvSpPr>
      <dsp:spPr>
        <a:xfrm rot="5400000">
          <a:off x="486427" y="2072946"/>
          <a:ext cx="1911688" cy="318100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6ED22-6FDE-A44D-8F3D-7D83149ABF85}">
      <dsp:nvSpPr>
        <dsp:cNvPr id="0" name=""/>
        <dsp:cNvSpPr/>
      </dsp:nvSpPr>
      <dsp:spPr>
        <a:xfrm>
          <a:off x="167268" y="3027813"/>
          <a:ext cx="2871830" cy="1741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33425">
            <a:lnSpc>
              <a:spcPct val="90000"/>
            </a:lnSpc>
            <a:spcBef>
              <a:spcPct val="0"/>
            </a:spcBef>
            <a:spcAft>
              <a:spcPct val="35000"/>
            </a:spcAft>
          </a:pPr>
          <a:r>
            <a:rPr lang="en-US" sz="1650" b="1" kern="1200" dirty="0"/>
            <a:t>Incremental adaptation</a:t>
          </a:r>
          <a:r>
            <a:rPr lang="en-US" sz="1650" kern="1200" dirty="0"/>
            <a:t>:</a:t>
          </a:r>
        </a:p>
        <a:p>
          <a:pPr lvl="0" algn="l" defTabSz="733425">
            <a:lnSpc>
              <a:spcPct val="90000"/>
            </a:lnSpc>
            <a:spcBef>
              <a:spcPct val="0"/>
            </a:spcBef>
            <a:spcAft>
              <a:spcPct val="35000"/>
            </a:spcAft>
          </a:pPr>
          <a:r>
            <a:rPr lang="en-US" sz="1650" kern="1200" dirty="0" smtClean="0">
              <a:solidFill>
                <a:schemeClr val="accent6"/>
              </a:solidFill>
            </a:rPr>
            <a:t>Adaptation</a:t>
          </a:r>
          <a:r>
            <a:rPr lang="en-GB" sz="1650" kern="1200" dirty="0" smtClean="0">
              <a:solidFill>
                <a:schemeClr val="accent6"/>
              </a:solidFill>
            </a:rPr>
            <a:t> </a:t>
          </a:r>
          <a:r>
            <a:rPr lang="en-GB" sz="1650" kern="1200" dirty="0">
              <a:solidFill>
                <a:schemeClr val="accent6"/>
              </a:solidFill>
            </a:rPr>
            <a:t>that </a:t>
          </a:r>
          <a:r>
            <a:rPr lang="en-GB" sz="1650" kern="1200" dirty="0">
              <a:solidFill>
                <a:schemeClr val="accent4"/>
              </a:solidFill>
            </a:rPr>
            <a:t>maintains the essence</a:t>
          </a:r>
          <a:r>
            <a:rPr lang="en-GB" sz="1650" kern="1200" dirty="0">
              <a:solidFill>
                <a:schemeClr val="accent6"/>
              </a:solidFill>
            </a:rPr>
            <a:t> and integrity of a system or process at a given scale </a:t>
          </a:r>
          <a:r>
            <a:rPr lang="en-GB" sz="1650" kern="1200" dirty="0"/>
            <a:t>(IPCC, 2014)</a:t>
          </a:r>
          <a:endParaRPr lang="en-US" sz="1650" kern="1200" dirty="0"/>
        </a:p>
      </dsp:txBody>
      <dsp:txXfrm>
        <a:off x="167268" y="3027813"/>
        <a:ext cx="2871830" cy="1741034"/>
      </dsp:txXfrm>
    </dsp:sp>
    <dsp:sp modelId="{758302FF-A349-4645-8771-17174844AA14}">
      <dsp:nvSpPr>
        <dsp:cNvPr id="0" name=""/>
        <dsp:cNvSpPr/>
      </dsp:nvSpPr>
      <dsp:spPr>
        <a:xfrm rot="18785589">
          <a:off x="2534561" y="2003612"/>
          <a:ext cx="541854" cy="541854"/>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7F56C-52CF-6E4E-9A09-486A6C87C3C5}">
      <dsp:nvSpPr>
        <dsp:cNvPr id="0" name=""/>
        <dsp:cNvSpPr/>
      </dsp:nvSpPr>
      <dsp:spPr>
        <a:xfrm rot="5400000">
          <a:off x="4158156" y="793823"/>
          <a:ext cx="1800887" cy="345705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11528-A03E-F84C-8F4A-86C27B48BA01}">
      <dsp:nvSpPr>
        <dsp:cNvPr id="0" name=""/>
        <dsp:cNvSpPr/>
      </dsp:nvSpPr>
      <dsp:spPr>
        <a:xfrm>
          <a:off x="3648463" y="1911005"/>
          <a:ext cx="3168261" cy="1974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688975">
            <a:lnSpc>
              <a:spcPct val="90000"/>
            </a:lnSpc>
            <a:spcBef>
              <a:spcPct val="0"/>
            </a:spcBef>
            <a:spcAft>
              <a:spcPct val="35000"/>
            </a:spcAft>
          </a:pPr>
          <a:r>
            <a:rPr lang="en-IE" sz="1550" b="1" kern="1200" dirty="0"/>
            <a:t>Transformational adaptation</a:t>
          </a:r>
          <a:r>
            <a:rPr lang="en-IE" sz="1550" kern="1200" dirty="0"/>
            <a:t>: </a:t>
          </a:r>
        </a:p>
        <a:p>
          <a:pPr lvl="0" algn="l" defTabSz="688975">
            <a:lnSpc>
              <a:spcPct val="90000"/>
            </a:lnSpc>
            <a:spcBef>
              <a:spcPct val="0"/>
            </a:spcBef>
            <a:spcAft>
              <a:spcPct val="35000"/>
            </a:spcAft>
          </a:pPr>
          <a:r>
            <a:rPr lang="en-US" sz="1550" kern="1200" dirty="0"/>
            <a:t>Adaptation that </a:t>
          </a:r>
          <a:r>
            <a:rPr lang="en-US" sz="1550" kern="1200" dirty="0">
              <a:solidFill>
                <a:schemeClr val="accent4"/>
              </a:solidFill>
            </a:rPr>
            <a:t>changes the fundamental attributes </a:t>
          </a:r>
          <a:r>
            <a:rPr lang="en-US" sz="1550" kern="1200" dirty="0"/>
            <a:t>of a social-ecological system in anticipation of climate change and its impacts (</a:t>
          </a:r>
          <a:r>
            <a:rPr lang="en-GB" sz="1550" kern="1200" dirty="0"/>
            <a:t>IPCC, 2019). </a:t>
          </a:r>
          <a:endParaRPr lang="en-US" sz="1550" kern="1200" dirty="0"/>
        </a:p>
      </dsp:txBody>
      <dsp:txXfrm>
        <a:off x="3648463" y="1911005"/>
        <a:ext cx="3168261" cy="1974264"/>
      </dsp:txXfrm>
    </dsp:sp>
    <dsp:sp modelId="{AAF0D4F2-69F4-3B4B-A3AB-21A98615C653}">
      <dsp:nvSpPr>
        <dsp:cNvPr id="0" name=""/>
        <dsp:cNvSpPr/>
      </dsp:nvSpPr>
      <dsp:spPr>
        <a:xfrm rot="19048739">
          <a:off x="6068495" y="635962"/>
          <a:ext cx="541854" cy="541854"/>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FA3C0-0D8B-224E-9F8C-079DAC087394}">
      <dsp:nvSpPr>
        <dsp:cNvPr id="0" name=""/>
        <dsp:cNvSpPr/>
      </dsp:nvSpPr>
      <dsp:spPr>
        <a:xfrm rot="5400000">
          <a:off x="7271400" y="-358395"/>
          <a:ext cx="2403260" cy="3181006"/>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C9904A-897E-4949-9CD9-5F1005635DEC}">
      <dsp:nvSpPr>
        <dsp:cNvPr id="0" name=""/>
        <dsp:cNvSpPr/>
      </dsp:nvSpPr>
      <dsp:spPr>
        <a:xfrm>
          <a:off x="7264799" y="394709"/>
          <a:ext cx="2871830" cy="2517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33425">
            <a:lnSpc>
              <a:spcPct val="90000"/>
            </a:lnSpc>
            <a:spcBef>
              <a:spcPct val="0"/>
            </a:spcBef>
            <a:spcAft>
              <a:spcPct val="35000"/>
            </a:spcAft>
          </a:pPr>
          <a:r>
            <a:rPr lang="en-GB" sz="1650" b="1" kern="1200" dirty="0"/>
            <a:t>Transformative change</a:t>
          </a:r>
          <a:r>
            <a:rPr lang="en-GB" sz="1650" kern="1200" dirty="0"/>
            <a:t>: </a:t>
          </a:r>
        </a:p>
        <a:p>
          <a:pPr lvl="0" algn="l" defTabSz="733425">
            <a:lnSpc>
              <a:spcPct val="90000"/>
            </a:lnSpc>
            <a:spcBef>
              <a:spcPct val="0"/>
            </a:spcBef>
            <a:spcAft>
              <a:spcPct val="35000"/>
            </a:spcAft>
          </a:pPr>
          <a:r>
            <a:rPr lang="en-US" sz="1550" kern="1200" dirty="0"/>
            <a:t>A </a:t>
          </a:r>
          <a:r>
            <a:rPr lang="en-US" sz="1550" kern="1200" dirty="0">
              <a:solidFill>
                <a:schemeClr val="accent4"/>
              </a:solidFill>
            </a:rPr>
            <a:t>system-wide change </a:t>
          </a:r>
          <a:r>
            <a:rPr lang="en-US" sz="1550" kern="1200" dirty="0"/>
            <a:t>that requires more than technological change through consideration of social and economic factors that, with technology, can bring about rapid change at scale (IPCC, 2022).</a:t>
          </a:r>
        </a:p>
      </dsp:txBody>
      <dsp:txXfrm>
        <a:off x="7264799" y="394709"/>
        <a:ext cx="2871830" cy="25173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1E4EC21-7B0E-294D-991E-210481AE3C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54C1356D-18F3-144F-82CC-7333206F2A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1FE1FC-3E49-3045-9391-B36B5D802A2F}" type="datetimeFigureOut">
              <a:t>6/24/2022</a:t>
            </a:fld>
            <a:endParaRPr lang="it-IT"/>
          </a:p>
        </p:txBody>
      </p:sp>
      <p:sp>
        <p:nvSpPr>
          <p:cNvPr id="4" name="Segnaposto piè di pagina 3">
            <a:extLst>
              <a:ext uri="{FF2B5EF4-FFF2-40B4-BE49-F238E27FC236}">
                <a16:creationId xmlns:a16="http://schemas.microsoft.com/office/drawing/2014/main" id="{B7831F5D-992B-0C4E-8047-4AF42491BE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8F020864-8D9D-BF40-B5E0-15394C9762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A3782-8105-B14F-ADFF-876A75DCCF01}" type="slidenum">
              <a:t>‹#›</a:t>
            </a:fld>
            <a:endParaRPr lang="it-IT"/>
          </a:p>
        </p:txBody>
      </p:sp>
    </p:spTree>
    <p:extLst>
      <p:ext uri="{BB962C8B-B14F-4D97-AF65-F5344CB8AC3E}">
        <p14:creationId xmlns:p14="http://schemas.microsoft.com/office/powerpoint/2010/main" val="2248490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42DB4-8BEA-174B-9A4B-799FEDE752EF}" type="datetimeFigureOut">
              <a:rPr lang="it-IT" smtClean="0"/>
              <a:t>24/06/2022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0FFD6-ED8B-304A-80FA-A6A341C0BCA4}" type="slidenum">
              <a:rPr lang="it-IT" smtClean="0"/>
              <a:t>‹#›</a:t>
            </a:fld>
            <a:endParaRPr lang="it-IT"/>
          </a:p>
        </p:txBody>
      </p:sp>
    </p:spTree>
    <p:extLst>
      <p:ext uri="{BB962C8B-B14F-4D97-AF65-F5344CB8AC3E}">
        <p14:creationId xmlns:p14="http://schemas.microsoft.com/office/powerpoint/2010/main" val="236833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1</a:t>
            </a:fld>
            <a:endParaRPr lang="it-IT"/>
          </a:p>
        </p:txBody>
      </p:sp>
    </p:spTree>
    <p:extLst>
      <p:ext uri="{BB962C8B-B14F-4D97-AF65-F5344CB8AC3E}">
        <p14:creationId xmlns:p14="http://schemas.microsoft.com/office/powerpoint/2010/main" val="275656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60FFD6-ED8B-304A-80FA-A6A341C0BCA4}" type="slidenum">
              <a:rPr lang="it-IT" smtClean="0"/>
              <a:t>3</a:t>
            </a:fld>
            <a:endParaRPr lang="it-IT"/>
          </a:p>
        </p:txBody>
      </p:sp>
    </p:spTree>
    <p:extLst>
      <p:ext uri="{BB962C8B-B14F-4D97-AF65-F5344CB8AC3E}">
        <p14:creationId xmlns:p14="http://schemas.microsoft.com/office/powerpoint/2010/main" val="146979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endParaRPr lang="en-GB" sz="1200" b="1" dirty="0">
              <a:effectLst/>
              <a:latin typeface="Calibri" panose="020F0502020204030204" pitchFamily="34" charset="0"/>
              <a:ea typeface="Calibri" panose="020F0502020204030204" pitchFamily="34" charset="0"/>
              <a:cs typeface="Akhbar MT"/>
            </a:endParaRPr>
          </a:p>
        </p:txBody>
      </p:sp>
      <p:sp>
        <p:nvSpPr>
          <p:cNvPr id="4" name="Slide Number Placeholder 3"/>
          <p:cNvSpPr>
            <a:spLocks noGrp="1"/>
          </p:cNvSpPr>
          <p:nvPr>
            <p:ph type="sldNum" sz="quarter" idx="5"/>
          </p:nvPr>
        </p:nvSpPr>
        <p:spPr/>
        <p:txBody>
          <a:bodyPr/>
          <a:lstStyle/>
          <a:p>
            <a:fld id="{8660FFD6-ED8B-304A-80FA-A6A341C0BCA4}" type="slidenum">
              <a:rPr lang="it-IT" smtClean="0"/>
              <a:t>4</a:t>
            </a:fld>
            <a:endParaRPr lang="it-IT"/>
          </a:p>
        </p:txBody>
      </p:sp>
    </p:spTree>
    <p:extLst>
      <p:ext uri="{BB962C8B-B14F-4D97-AF65-F5344CB8AC3E}">
        <p14:creationId xmlns:p14="http://schemas.microsoft.com/office/powerpoint/2010/main" val="374387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D" dirty="0"/>
          </a:p>
        </p:txBody>
      </p:sp>
      <p:sp>
        <p:nvSpPr>
          <p:cNvPr id="4" name="Slide Number Placeholder 3"/>
          <p:cNvSpPr>
            <a:spLocks noGrp="1"/>
          </p:cNvSpPr>
          <p:nvPr>
            <p:ph type="sldNum" sz="quarter" idx="5"/>
          </p:nvPr>
        </p:nvSpPr>
        <p:spPr/>
        <p:txBody>
          <a:bodyPr/>
          <a:lstStyle/>
          <a:p>
            <a:fld id="{8660FFD6-ED8B-304A-80FA-A6A341C0BCA4}" type="slidenum">
              <a:rPr lang="it-IT" smtClean="0"/>
              <a:t>6</a:t>
            </a:fld>
            <a:endParaRPr lang="it-IT"/>
          </a:p>
        </p:txBody>
      </p:sp>
    </p:spTree>
    <p:extLst>
      <p:ext uri="{BB962C8B-B14F-4D97-AF65-F5344CB8AC3E}">
        <p14:creationId xmlns:p14="http://schemas.microsoft.com/office/powerpoint/2010/main" val="156148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1">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87D6804-F931-E947-8AE7-E83855A969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858360"/>
            <a:ext cx="12192000" cy="1348352"/>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627786"/>
            <a:ext cx="10404764" cy="331034"/>
          </a:xfrm>
          <a:prstGeom prst="rect">
            <a:avLst/>
          </a:prstGeom>
        </p:spPr>
        <p:txBody>
          <a:bodyPr lIns="0" rIns="0" anchor="t"/>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747108"/>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8" name="Immagine 7">
            <a:extLst>
              <a:ext uri="{FF2B5EF4-FFF2-40B4-BE49-F238E27FC236}">
                <a16:creationId xmlns:a16="http://schemas.microsoft.com/office/drawing/2014/main" id="{545833E4-1362-D54E-9345-9C8D7735EFF3}"/>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2" name="Immagine 11">
            <a:extLst>
              <a:ext uri="{FF2B5EF4-FFF2-40B4-BE49-F238E27FC236}">
                <a16:creationId xmlns:a16="http://schemas.microsoft.com/office/drawing/2014/main" id="{B4A9ED0D-25FE-6C40-849C-F6F461DF72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1013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_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2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_03">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AACCF"/>
                </a:solidFill>
              </a:defRPr>
            </a:lvl1pPr>
          </a:lstStyle>
          <a:p>
            <a:r>
              <a:rPr lang="it-IT" dirty="0"/>
              <a:t>03</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4701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_04">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94CDDF"/>
                </a:solidFill>
              </a:defRPr>
            </a:lvl1pPr>
          </a:lstStyle>
          <a:p>
            <a:r>
              <a:rPr lang="it-IT" dirty="0"/>
              <a:t>04</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4229647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_05">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16042" y="2839453"/>
            <a:ext cx="4881177" cy="4018548"/>
          </a:xfrm>
          <a:prstGeom prst="rect">
            <a:avLst/>
          </a:prstGeom>
          <a:solidFill>
            <a:schemeClr val="bg1"/>
          </a:solidFill>
          <a:ln w="12700">
            <a:noFill/>
          </a:ln>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707086" y="3740455"/>
            <a:ext cx="3110935" cy="522456"/>
          </a:xfrm>
          <a:prstGeom prst="rect">
            <a:avLst/>
          </a:prstGeom>
        </p:spPr>
        <p:txBody>
          <a:bodyPr anchor="t"/>
          <a:lstStyle>
            <a:lvl1pPr marL="0" indent="0" algn="l">
              <a:buNone/>
              <a:defRPr sz="2600" b="0" i="0">
                <a:solidFill>
                  <a:srgbClr val="000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Introduction</a:t>
            </a:r>
          </a:p>
        </p:txBody>
      </p:sp>
      <p:sp>
        <p:nvSpPr>
          <p:cNvPr id="12" name="Segnaposto titolo 1">
            <a:extLst>
              <a:ext uri="{FF2B5EF4-FFF2-40B4-BE49-F238E27FC236}">
                <a16:creationId xmlns:a16="http://schemas.microsoft.com/office/drawing/2014/main" id="{B096104C-2D4F-3640-838A-185B25A05AE3}"/>
              </a:ext>
            </a:extLst>
          </p:cNvPr>
          <p:cNvSpPr>
            <a:spLocks noGrp="1"/>
          </p:cNvSpPr>
          <p:nvPr>
            <p:ph type="title" hasCustomPrompt="1"/>
          </p:nvPr>
        </p:nvSpPr>
        <p:spPr>
          <a:xfrm>
            <a:off x="3066848" y="3020064"/>
            <a:ext cx="1702035" cy="849955"/>
          </a:xfrm>
          <a:prstGeom prst="rect">
            <a:avLst/>
          </a:prstGeom>
        </p:spPr>
        <p:txBody>
          <a:bodyPr vert="horz" lIns="91440" tIns="45720" rIns="91440" bIns="45720" rtlCol="0" anchor="b">
            <a:normAutofit/>
          </a:bodyPr>
          <a:lstStyle>
            <a:lvl1pPr algn="r">
              <a:defRPr sz="7000" b="0">
                <a:solidFill>
                  <a:srgbClr val="E9515B"/>
                </a:solidFill>
              </a:defRPr>
            </a:lvl1pPr>
          </a:lstStyle>
          <a:p>
            <a:r>
              <a:rPr lang="it-IT" dirty="0"/>
              <a:t>05</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707087" y="4383089"/>
            <a:ext cx="3624282" cy="1851456"/>
          </a:xfrm>
          <a:prstGeom prst="rect">
            <a:avLst/>
          </a:prstGeom>
        </p:spPr>
        <p:txBody>
          <a:bodyPr/>
          <a:lstStyle>
            <a:lvl1pPr algn="l">
              <a:lnSpc>
                <a:spcPct val="100000"/>
              </a:lnSpc>
              <a:buFontTx/>
              <a:buNone/>
              <a:defRPr lang="it-IT" sz="12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364457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95CE"/>
                </a:solidFill>
              </a:defRPr>
            </a:lvl1pPr>
          </a:lstStyle>
          <a:p>
            <a:r>
              <a:rPr lang="it-IT" dirty="0" err="1"/>
              <a:t>Page with text only</a:t>
            </a:r>
            <a:endParaRPr lang="en-US" dirty="0"/>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0" y="1515291"/>
            <a:ext cx="8843795" cy="4741818"/>
          </a:xfrm>
          <a:prstGeom prst="rect">
            <a:avLst/>
          </a:prstGeom>
        </p:spPr>
        <p:txBody>
          <a:bodyPr anchor="t"/>
          <a:lstStyle>
            <a:lvl1pPr marL="0" indent="0">
              <a:lnSpc>
                <a:spcPts val="2020"/>
              </a:lnSpc>
              <a:buFontTx/>
              <a:buNone/>
              <a:defRPr sz="16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8" name="Immagine 7">
            <a:extLst>
              <a:ext uri="{FF2B5EF4-FFF2-40B4-BE49-F238E27FC236}">
                <a16:creationId xmlns:a16="http://schemas.microsoft.com/office/drawing/2014/main" id="{1EC22F34-8A82-9546-BCA5-0A2D7BDD13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1492118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4191075"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Text on 3 columns</a:t>
            </a:r>
            <a:endParaRPr lang="en-US" dirty="0"/>
          </a:p>
        </p:txBody>
      </p:sp>
      <p:sp>
        <p:nvSpPr>
          <p:cNvPr id="15" name="Segnaposto contenuto 3">
            <a:extLst>
              <a:ext uri="{FF2B5EF4-FFF2-40B4-BE49-F238E27FC236}">
                <a16:creationId xmlns:a16="http://schemas.microsoft.com/office/drawing/2014/main" id="{CBDF71F8-F676-5340-96F2-C41F3435110F}"/>
              </a:ext>
            </a:extLst>
          </p:cNvPr>
          <p:cNvSpPr>
            <a:spLocks noGrp="1"/>
          </p:cNvSpPr>
          <p:nvPr>
            <p:ph sz="quarter" idx="10" hasCustomPrompt="1"/>
          </p:nvPr>
        </p:nvSpPr>
        <p:spPr>
          <a:xfrm>
            <a:off x="1182518" y="1612681"/>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6" name="Segnaposto testo 13">
            <a:extLst>
              <a:ext uri="{FF2B5EF4-FFF2-40B4-BE49-F238E27FC236}">
                <a16:creationId xmlns:a16="http://schemas.microsoft.com/office/drawing/2014/main" id="{0F83806C-F538-8340-89D1-0B0735F2AE23}"/>
              </a:ext>
            </a:extLst>
          </p:cNvPr>
          <p:cNvSpPr>
            <a:spLocks noGrp="1"/>
          </p:cNvSpPr>
          <p:nvPr>
            <p:ph type="body" sz="quarter" idx="11" hasCustomPrompt="1"/>
          </p:nvPr>
        </p:nvSpPr>
        <p:spPr>
          <a:xfrm>
            <a:off x="1182521" y="2109792"/>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1182518" y="4014499"/>
            <a:ext cx="2972384" cy="360497"/>
          </a:xfrm>
          <a:prstGeom prst="rect">
            <a:avLst/>
          </a:prstGeom>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1182521" y="4511610"/>
            <a:ext cx="2972384" cy="1194880"/>
          </a:xfrm>
          <a:prstGeom prst="rect">
            <a:avLst/>
          </a:prstGeom>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0" name="Segnaposto contenuto 3">
            <a:extLst>
              <a:ext uri="{FF2B5EF4-FFF2-40B4-BE49-F238E27FC236}">
                <a16:creationId xmlns:a16="http://schemas.microsoft.com/office/drawing/2014/main" id="{D9BE5F18-BE34-0944-9DC6-626C55CA09DA}"/>
              </a:ext>
            </a:extLst>
          </p:cNvPr>
          <p:cNvSpPr>
            <a:spLocks noGrp="1"/>
          </p:cNvSpPr>
          <p:nvPr>
            <p:ph sz="quarter" idx="14" hasCustomPrompt="1"/>
          </p:nvPr>
        </p:nvSpPr>
        <p:spPr>
          <a:xfrm>
            <a:off x="4872193"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1" name="Segnaposto testo 13">
            <a:extLst>
              <a:ext uri="{FF2B5EF4-FFF2-40B4-BE49-F238E27FC236}">
                <a16:creationId xmlns:a16="http://schemas.microsoft.com/office/drawing/2014/main" id="{39BB6CAE-75A9-A249-BF5D-FB517FBE80BB}"/>
              </a:ext>
            </a:extLst>
          </p:cNvPr>
          <p:cNvSpPr>
            <a:spLocks noGrp="1"/>
          </p:cNvSpPr>
          <p:nvPr>
            <p:ph type="body" sz="quarter" idx="15" hasCustomPrompt="1"/>
          </p:nvPr>
        </p:nvSpPr>
        <p:spPr>
          <a:xfrm>
            <a:off x="4872196"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2" name="Segnaposto contenuto 3">
            <a:extLst>
              <a:ext uri="{FF2B5EF4-FFF2-40B4-BE49-F238E27FC236}">
                <a16:creationId xmlns:a16="http://schemas.microsoft.com/office/drawing/2014/main" id="{8DD2A953-C8B0-3145-983A-3463DE28E094}"/>
              </a:ext>
            </a:extLst>
          </p:cNvPr>
          <p:cNvSpPr>
            <a:spLocks noGrp="1"/>
          </p:cNvSpPr>
          <p:nvPr>
            <p:ph sz="quarter" idx="16" hasCustomPrompt="1"/>
          </p:nvPr>
        </p:nvSpPr>
        <p:spPr>
          <a:xfrm>
            <a:off x="4872193"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3" name="Segnaposto testo 13">
            <a:extLst>
              <a:ext uri="{FF2B5EF4-FFF2-40B4-BE49-F238E27FC236}">
                <a16:creationId xmlns:a16="http://schemas.microsoft.com/office/drawing/2014/main" id="{B1D9CB55-2E4F-6F49-8FA2-FEE010B519B3}"/>
              </a:ext>
            </a:extLst>
          </p:cNvPr>
          <p:cNvSpPr>
            <a:spLocks noGrp="1"/>
          </p:cNvSpPr>
          <p:nvPr>
            <p:ph type="body" sz="quarter" idx="17" hasCustomPrompt="1"/>
          </p:nvPr>
        </p:nvSpPr>
        <p:spPr>
          <a:xfrm>
            <a:off x="4872196"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4" name="Segnaposto contenuto 3">
            <a:extLst>
              <a:ext uri="{FF2B5EF4-FFF2-40B4-BE49-F238E27FC236}">
                <a16:creationId xmlns:a16="http://schemas.microsoft.com/office/drawing/2014/main" id="{16B0EC30-707A-ED47-AF1D-670AD38B4265}"/>
              </a:ext>
            </a:extLst>
          </p:cNvPr>
          <p:cNvSpPr>
            <a:spLocks noGrp="1"/>
          </p:cNvSpPr>
          <p:nvPr>
            <p:ph sz="quarter" idx="18" hasCustomPrompt="1"/>
          </p:nvPr>
        </p:nvSpPr>
        <p:spPr>
          <a:xfrm>
            <a:off x="8489688" y="1612681"/>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5" name="Segnaposto testo 13">
            <a:extLst>
              <a:ext uri="{FF2B5EF4-FFF2-40B4-BE49-F238E27FC236}">
                <a16:creationId xmlns:a16="http://schemas.microsoft.com/office/drawing/2014/main" id="{0D93311F-DC88-0D47-A5AB-BEBCABC692AB}"/>
              </a:ext>
            </a:extLst>
          </p:cNvPr>
          <p:cNvSpPr>
            <a:spLocks noGrp="1"/>
          </p:cNvSpPr>
          <p:nvPr>
            <p:ph type="body" sz="quarter" idx="19" hasCustomPrompt="1"/>
          </p:nvPr>
        </p:nvSpPr>
        <p:spPr>
          <a:xfrm>
            <a:off x="8489691" y="2109792"/>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sp>
        <p:nvSpPr>
          <p:cNvPr id="36" name="Segnaposto contenuto 3">
            <a:extLst>
              <a:ext uri="{FF2B5EF4-FFF2-40B4-BE49-F238E27FC236}">
                <a16:creationId xmlns:a16="http://schemas.microsoft.com/office/drawing/2014/main" id="{3C42BF19-A8C2-9544-8823-C994C068D757}"/>
              </a:ext>
            </a:extLst>
          </p:cNvPr>
          <p:cNvSpPr>
            <a:spLocks noGrp="1"/>
          </p:cNvSpPr>
          <p:nvPr>
            <p:ph sz="quarter" idx="20" hasCustomPrompt="1"/>
          </p:nvPr>
        </p:nvSpPr>
        <p:spPr>
          <a:xfrm>
            <a:off x="8489688" y="4014499"/>
            <a:ext cx="2972384" cy="360497"/>
          </a:xfrm>
          <a:prstGeom prst="rect">
            <a:avLst/>
          </a:prstGeom>
          <a:ln>
            <a:noFill/>
          </a:ln>
        </p:spPr>
        <p:txBody>
          <a:bodyPr anchor="t"/>
          <a:lstStyle>
            <a:lvl1pPr marL="0" indent="-228600">
              <a:lnSpc>
                <a:spcPct val="100000"/>
              </a:lnSpc>
              <a:spcBef>
                <a:spcPts val="0"/>
              </a:spcBef>
              <a:buFontTx/>
              <a:buNone/>
              <a:defRPr sz="22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37" name="Segnaposto testo 13">
            <a:extLst>
              <a:ext uri="{FF2B5EF4-FFF2-40B4-BE49-F238E27FC236}">
                <a16:creationId xmlns:a16="http://schemas.microsoft.com/office/drawing/2014/main" id="{01FB8581-BCC6-9749-AC33-D116E6341850}"/>
              </a:ext>
            </a:extLst>
          </p:cNvPr>
          <p:cNvSpPr>
            <a:spLocks noGrp="1"/>
          </p:cNvSpPr>
          <p:nvPr>
            <p:ph type="body" sz="quarter" idx="21" hasCustomPrompt="1"/>
          </p:nvPr>
        </p:nvSpPr>
        <p:spPr>
          <a:xfrm>
            <a:off x="8489691" y="4511610"/>
            <a:ext cx="2972384" cy="1194880"/>
          </a:xfrm>
          <a:prstGeom prst="rect">
            <a:avLst/>
          </a:prstGeom>
          <a:ln>
            <a:noFill/>
          </a:ln>
        </p:spPr>
        <p:txBody>
          <a:bodyPr anchor="t"/>
          <a:lstStyle>
            <a:lvl1pPr>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a:t>
            </a:r>
          </a:p>
        </p:txBody>
      </p:sp>
      <p:pic>
        <p:nvPicPr>
          <p:cNvPr id="18" name="Immagine 17">
            <a:extLst>
              <a:ext uri="{FF2B5EF4-FFF2-40B4-BE49-F238E27FC236}">
                <a16:creationId xmlns:a16="http://schemas.microsoft.com/office/drawing/2014/main" id="{D896A907-30A6-5341-B345-BCECB41108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781853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4267198" y="0"/>
            <a:ext cx="7924801" cy="6858000"/>
          </a:xfrm>
          <a:prstGeom prst="rect">
            <a:avLst/>
          </a:prstGeom>
        </p:spPr>
        <p:txBody>
          <a:bodyPr/>
          <a:lstStyle>
            <a:lvl1pPr>
              <a:defRPr>
                <a:solidFill>
                  <a:schemeClr val="bg1"/>
                </a:solidFill>
              </a:defRPr>
            </a:lvl1pPr>
          </a:lstStyle>
          <a:p>
            <a:endParaRPr lang="it-IT"/>
          </a:p>
        </p:txBody>
      </p:sp>
      <p:sp>
        <p:nvSpPr>
          <p:cNvPr id="11" name="Sottotitolo 2">
            <a:extLst>
              <a:ext uri="{FF2B5EF4-FFF2-40B4-BE49-F238E27FC236}">
                <a16:creationId xmlns:a16="http://schemas.microsoft.com/office/drawing/2014/main" id="{3FAA3A02-420F-B443-B648-3E7722559712}"/>
              </a:ext>
            </a:extLst>
          </p:cNvPr>
          <p:cNvSpPr>
            <a:spLocks noGrp="1"/>
          </p:cNvSpPr>
          <p:nvPr>
            <p:ph type="subTitle" idx="1" hasCustomPrompt="1"/>
          </p:nvPr>
        </p:nvSpPr>
        <p:spPr>
          <a:xfrm>
            <a:off x="963142" y="881048"/>
            <a:ext cx="2973238" cy="526746"/>
          </a:xfrm>
          <a:prstGeom prst="rect">
            <a:avLst/>
          </a:prstGeom>
        </p:spPr>
        <p:txBody>
          <a:bodyPr anchor="t"/>
          <a:lstStyle>
            <a:lvl1pPr marL="0" indent="0" algn="l">
              <a:buNone/>
              <a:defRPr sz="2600" b="0" i="0">
                <a:solidFill>
                  <a:srgbClr val="0095CE"/>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Text + photo</a:t>
            </a:r>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931060" y="1722861"/>
            <a:ext cx="3005320" cy="3846293"/>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lang="it-IT" sz="1600">
                <a:solidFill>
                  <a:srgbClr val="4C4C4C"/>
                </a:solidFill>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a:p>
            <a:pPr marL="228600" marR="0" lvl="0" indent="-228600" algn="l" defTabSz="914400" rtl="0" eaLnBrk="1" fontAlgn="auto" latinLnBrk="0" hangingPunct="1">
              <a:lnSpc>
                <a:spcPct val="100000"/>
              </a:lnSpc>
              <a:spcBef>
                <a:spcPts val="1000"/>
              </a:spcBef>
              <a:spcAft>
                <a:spcPts val="0"/>
              </a:spcAft>
              <a:buClrTx/>
              <a:buSzTx/>
              <a:buFontTx/>
              <a:buNone/>
              <a:tabLst/>
              <a:defRPr/>
            </a:pPr>
            <a:r>
              <a:rPr lang="it-IT"/>
              <a:t/>
            </a:r>
            <a:br>
              <a:rPr lang="it-IT"/>
            </a:br>
            <a:r>
              <a:rPr lang="it-IT"/>
              <a:t>Duis aute irure dolor in reprehenderit in voluptate velit esse cillum dolore eu fugiat nulla pariatur. Excepteur sint occaecat cupidatat non proident, sunt in culpa qui officia deserunt mollit anim id est laborum.</a:t>
            </a:r>
          </a:p>
        </p:txBody>
      </p:sp>
      <p:pic>
        <p:nvPicPr>
          <p:cNvPr id="6" name="Immagine 5">
            <a:extLst>
              <a:ext uri="{FF2B5EF4-FFF2-40B4-BE49-F238E27FC236}">
                <a16:creationId xmlns:a16="http://schemas.microsoft.com/office/drawing/2014/main" id="{4F021F55-6EF9-2749-9D12-E0B3621473C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219953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Photos page">
    <p:spTree>
      <p:nvGrpSpPr>
        <p:cNvPr id="1" name=""/>
        <p:cNvGrpSpPr/>
        <p:nvPr/>
      </p:nvGrpSpPr>
      <p:grpSpPr>
        <a:xfrm>
          <a:off x="0" y="0"/>
          <a:ext cx="0" cy="0"/>
          <a:chOff x="0" y="0"/>
          <a:chExt cx="0" cy="0"/>
        </a:xfrm>
      </p:grpSpPr>
      <p:sp>
        <p:nvSpPr>
          <p:cNvPr id="11" name="Segnaposto immagine 3">
            <a:extLst>
              <a:ext uri="{FF2B5EF4-FFF2-40B4-BE49-F238E27FC236}">
                <a16:creationId xmlns:a16="http://schemas.microsoft.com/office/drawing/2014/main" id="{69521DBA-20FB-5B4F-A65F-C179D79187AC}"/>
              </a:ext>
            </a:extLst>
          </p:cNvPr>
          <p:cNvSpPr>
            <a:spLocks noGrp="1"/>
          </p:cNvSpPr>
          <p:nvPr>
            <p:ph type="pic" sz="quarter" idx="22" hasCustomPrompt="1"/>
          </p:nvPr>
        </p:nvSpPr>
        <p:spPr>
          <a:xfrm>
            <a:off x="257695"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3" name="Segnaposto immagine 3">
            <a:extLst>
              <a:ext uri="{FF2B5EF4-FFF2-40B4-BE49-F238E27FC236}">
                <a16:creationId xmlns:a16="http://schemas.microsoft.com/office/drawing/2014/main" id="{AB92B116-0DB1-3049-9574-3773B27392B2}"/>
              </a:ext>
            </a:extLst>
          </p:cNvPr>
          <p:cNvSpPr>
            <a:spLocks noGrp="1"/>
          </p:cNvSpPr>
          <p:nvPr>
            <p:ph type="pic" sz="quarter" idx="23" hasCustomPrompt="1"/>
          </p:nvPr>
        </p:nvSpPr>
        <p:spPr>
          <a:xfrm>
            <a:off x="4215716"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5" name="Segnaposto immagine 3">
            <a:extLst>
              <a:ext uri="{FF2B5EF4-FFF2-40B4-BE49-F238E27FC236}">
                <a16:creationId xmlns:a16="http://schemas.microsoft.com/office/drawing/2014/main" id="{D3C29608-05DA-C84E-A9A6-BC0E953C3F1F}"/>
              </a:ext>
            </a:extLst>
          </p:cNvPr>
          <p:cNvSpPr>
            <a:spLocks noGrp="1"/>
          </p:cNvSpPr>
          <p:nvPr>
            <p:ph type="pic" sz="quarter" idx="24" hasCustomPrompt="1"/>
          </p:nvPr>
        </p:nvSpPr>
        <p:spPr>
          <a:xfrm>
            <a:off x="8173738" y="1516238"/>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4" name="Title Placeholder 1">
            <a:extLst>
              <a:ext uri="{FF2B5EF4-FFF2-40B4-BE49-F238E27FC236}">
                <a16:creationId xmlns:a16="http://schemas.microsoft.com/office/drawing/2014/main" id="{E50E1FD3-F604-264B-A985-203F12547684}"/>
              </a:ext>
            </a:extLst>
          </p:cNvPr>
          <p:cNvSpPr>
            <a:spLocks noGrp="1"/>
          </p:cNvSpPr>
          <p:nvPr>
            <p:ph type="title" hasCustomPrompt="1"/>
          </p:nvPr>
        </p:nvSpPr>
        <p:spPr>
          <a:xfrm>
            <a:off x="1183029" y="446317"/>
            <a:ext cx="6990709"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3 photos with title and captions</a:t>
            </a:r>
            <a:endParaRPr lang="en-US" dirty="0"/>
          </a:p>
        </p:txBody>
      </p:sp>
      <p:sp>
        <p:nvSpPr>
          <p:cNvPr id="28" name="Segnaposto contenuto 3">
            <a:extLst>
              <a:ext uri="{FF2B5EF4-FFF2-40B4-BE49-F238E27FC236}">
                <a16:creationId xmlns:a16="http://schemas.microsoft.com/office/drawing/2014/main" id="{26DB37C6-2118-D242-BD2C-10560F111C4A}"/>
              </a:ext>
            </a:extLst>
          </p:cNvPr>
          <p:cNvSpPr>
            <a:spLocks noGrp="1"/>
          </p:cNvSpPr>
          <p:nvPr>
            <p:ph sz="quarter" idx="12" hasCustomPrompt="1"/>
          </p:nvPr>
        </p:nvSpPr>
        <p:spPr>
          <a:xfrm>
            <a:off x="257695"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29" name="Segnaposto testo 13">
            <a:extLst>
              <a:ext uri="{FF2B5EF4-FFF2-40B4-BE49-F238E27FC236}">
                <a16:creationId xmlns:a16="http://schemas.microsoft.com/office/drawing/2014/main" id="{7826C282-F07D-564F-B83C-F6C30A9054A5}"/>
              </a:ext>
            </a:extLst>
          </p:cNvPr>
          <p:cNvSpPr>
            <a:spLocks noGrp="1"/>
          </p:cNvSpPr>
          <p:nvPr>
            <p:ph type="body" sz="quarter" idx="13" hasCustomPrompt="1"/>
          </p:nvPr>
        </p:nvSpPr>
        <p:spPr>
          <a:xfrm>
            <a:off x="257697"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pic>
        <p:nvPicPr>
          <p:cNvPr id="10" name="Immagine 9">
            <a:extLst>
              <a:ext uri="{FF2B5EF4-FFF2-40B4-BE49-F238E27FC236}">
                <a16:creationId xmlns:a16="http://schemas.microsoft.com/office/drawing/2014/main" id="{5BD4A098-444A-244E-83B9-58DD8E340B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6" name="Segnaposto contenuto 3">
            <a:extLst>
              <a:ext uri="{FF2B5EF4-FFF2-40B4-BE49-F238E27FC236}">
                <a16:creationId xmlns:a16="http://schemas.microsoft.com/office/drawing/2014/main" id="{F2E07D1E-DA44-B04B-BA8F-32D668369BF2}"/>
              </a:ext>
            </a:extLst>
          </p:cNvPr>
          <p:cNvSpPr>
            <a:spLocks noGrp="1"/>
          </p:cNvSpPr>
          <p:nvPr>
            <p:ph sz="quarter" idx="25" hasCustomPrompt="1"/>
          </p:nvPr>
        </p:nvSpPr>
        <p:spPr>
          <a:xfrm>
            <a:off x="4215716"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7" name="Segnaposto testo 13">
            <a:extLst>
              <a:ext uri="{FF2B5EF4-FFF2-40B4-BE49-F238E27FC236}">
                <a16:creationId xmlns:a16="http://schemas.microsoft.com/office/drawing/2014/main" id="{76D21739-5C21-F145-8101-C1E301EA9056}"/>
              </a:ext>
            </a:extLst>
          </p:cNvPr>
          <p:cNvSpPr>
            <a:spLocks noGrp="1"/>
          </p:cNvSpPr>
          <p:nvPr>
            <p:ph type="body" sz="quarter" idx="26" hasCustomPrompt="1"/>
          </p:nvPr>
        </p:nvSpPr>
        <p:spPr>
          <a:xfrm>
            <a:off x="4215718"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
        <p:nvSpPr>
          <p:cNvPr id="18" name="Segnaposto contenuto 3">
            <a:extLst>
              <a:ext uri="{FF2B5EF4-FFF2-40B4-BE49-F238E27FC236}">
                <a16:creationId xmlns:a16="http://schemas.microsoft.com/office/drawing/2014/main" id="{1152CCFD-9D3B-9D40-89FC-A9ECD02D845A}"/>
              </a:ext>
            </a:extLst>
          </p:cNvPr>
          <p:cNvSpPr>
            <a:spLocks noGrp="1"/>
          </p:cNvSpPr>
          <p:nvPr>
            <p:ph sz="quarter" idx="27" hasCustomPrompt="1"/>
          </p:nvPr>
        </p:nvSpPr>
        <p:spPr>
          <a:xfrm>
            <a:off x="8173738" y="4766594"/>
            <a:ext cx="3780000" cy="360497"/>
          </a:xfrm>
          <a:prstGeom prst="rect">
            <a:avLst/>
          </a:prstGeom>
        </p:spPr>
        <p:txBody>
          <a:bodyPr anchor="t"/>
          <a:lstStyle>
            <a:lvl1pPr marL="0" indent="-228600">
              <a:lnSpc>
                <a:spcPct val="100000"/>
              </a:lnSpc>
              <a:spcBef>
                <a:spcPts val="0"/>
              </a:spcBef>
              <a:buFontTx/>
              <a:buNone/>
              <a:defRPr sz="1800" b="0">
                <a:solidFill>
                  <a:srgbClr val="0095CE"/>
                </a:solidFill>
              </a:defRPr>
            </a:lvl1pPr>
            <a:lvl2pPr>
              <a:buFontTx/>
              <a:buNone/>
              <a:defRPr>
                <a:solidFill>
                  <a:schemeClr val="bg1">
                    <a:lumMod val="10000"/>
                  </a:schemeClr>
                </a:solidFill>
              </a:defRPr>
            </a:lvl2pPr>
            <a:lvl3pPr>
              <a:buFontTx/>
              <a:buNone/>
              <a:defRPr>
                <a:solidFill>
                  <a:schemeClr val="bg1">
                    <a:lumMod val="10000"/>
                  </a:schemeClr>
                </a:solidFill>
              </a:defRPr>
            </a:lvl3pPr>
            <a:lvl4pPr>
              <a:buFontTx/>
              <a:buNone/>
              <a:defRPr>
                <a:solidFill>
                  <a:schemeClr val="bg1">
                    <a:lumMod val="10000"/>
                  </a:schemeClr>
                </a:solidFill>
              </a:defRPr>
            </a:lvl4pPr>
            <a:lvl5pPr>
              <a:buFontTx/>
              <a:buNone/>
              <a:defRPr>
                <a:solidFill>
                  <a:schemeClr val="bg1">
                    <a:lumMod val="10000"/>
                  </a:schemeClr>
                </a:solidFill>
              </a:defRPr>
            </a:lvl5pPr>
          </a:lstStyle>
          <a:p>
            <a:pPr lvl="0"/>
            <a:r>
              <a:rPr lang="it-IT"/>
              <a:t>Title</a:t>
            </a:r>
          </a:p>
        </p:txBody>
      </p:sp>
      <p:sp>
        <p:nvSpPr>
          <p:cNvPr id="19" name="Segnaposto testo 13">
            <a:extLst>
              <a:ext uri="{FF2B5EF4-FFF2-40B4-BE49-F238E27FC236}">
                <a16:creationId xmlns:a16="http://schemas.microsoft.com/office/drawing/2014/main" id="{FA3610C4-0982-6B49-95AD-DF6B0FCB6E26}"/>
              </a:ext>
            </a:extLst>
          </p:cNvPr>
          <p:cNvSpPr>
            <a:spLocks noGrp="1"/>
          </p:cNvSpPr>
          <p:nvPr>
            <p:ph type="body" sz="quarter" idx="28" hasCustomPrompt="1"/>
          </p:nvPr>
        </p:nvSpPr>
        <p:spPr>
          <a:xfrm>
            <a:off x="8173740" y="5185649"/>
            <a:ext cx="3779997" cy="523776"/>
          </a:xfrm>
          <a:prstGeom prst="rect">
            <a:avLst/>
          </a:prstGeom>
        </p:spPr>
        <p:txBody>
          <a:bodyPr anchor="t"/>
          <a:lstStyle>
            <a:lvl1pPr>
              <a:buFontTx/>
              <a:buNone/>
              <a:defRPr sz="1400">
                <a:solidFill>
                  <a:srgbClr val="4C4C4C"/>
                </a:solidFill>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a:t>
            </a:r>
          </a:p>
        </p:txBody>
      </p:sp>
    </p:spTree>
    <p:extLst>
      <p:ext uri="{BB962C8B-B14F-4D97-AF65-F5344CB8AC3E}">
        <p14:creationId xmlns:p14="http://schemas.microsoft.com/office/powerpoint/2010/main" val="22847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3 photos">
    <p:spTree>
      <p:nvGrpSpPr>
        <p:cNvPr id="1" name=""/>
        <p:cNvGrpSpPr/>
        <p:nvPr/>
      </p:nvGrpSpPr>
      <p:grpSpPr>
        <a:xfrm>
          <a:off x="0" y="0"/>
          <a:ext cx="0" cy="0"/>
          <a:chOff x="0" y="0"/>
          <a:chExt cx="0" cy="0"/>
        </a:xfrm>
      </p:grpSpPr>
      <p:sp>
        <p:nvSpPr>
          <p:cNvPr id="4" name="Segnaposto immagine 3">
            <a:extLst>
              <a:ext uri="{FF2B5EF4-FFF2-40B4-BE49-F238E27FC236}">
                <a16:creationId xmlns:a16="http://schemas.microsoft.com/office/drawing/2014/main" id="{F31FD3B5-25E3-AB4A-A693-94353D54AD7A}"/>
              </a:ext>
            </a:extLst>
          </p:cNvPr>
          <p:cNvSpPr>
            <a:spLocks noGrp="1"/>
          </p:cNvSpPr>
          <p:nvPr>
            <p:ph type="pic" sz="quarter" idx="16" hasCustomPrompt="1"/>
          </p:nvPr>
        </p:nvSpPr>
        <p:spPr>
          <a:xfrm>
            <a:off x="268846"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4" name="Segnaposto immagine 3">
            <a:extLst>
              <a:ext uri="{FF2B5EF4-FFF2-40B4-BE49-F238E27FC236}">
                <a16:creationId xmlns:a16="http://schemas.microsoft.com/office/drawing/2014/main" id="{3470D22E-0604-8C4E-8540-633C49DBB205}"/>
              </a:ext>
            </a:extLst>
          </p:cNvPr>
          <p:cNvSpPr>
            <a:spLocks noGrp="1"/>
          </p:cNvSpPr>
          <p:nvPr>
            <p:ph type="pic" sz="quarter" idx="23" hasCustomPrompt="1"/>
          </p:nvPr>
        </p:nvSpPr>
        <p:spPr>
          <a:xfrm>
            <a:off x="4226867"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25" name="Segnaposto immagine 3">
            <a:extLst>
              <a:ext uri="{FF2B5EF4-FFF2-40B4-BE49-F238E27FC236}">
                <a16:creationId xmlns:a16="http://schemas.microsoft.com/office/drawing/2014/main" id="{0A148251-1D75-DB4E-9660-C1561D1312DB}"/>
              </a:ext>
            </a:extLst>
          </p:cNvPr>
          <p:cNvSpPr>
            <a:spLocks noGrp="1"/>
          </p:cNvSpPr>
          <p:nvPr>
            <p:ph type="pic" sz="quarter" idx="24" hasCustomPrompt="1"/>
          </p:nvPr>
        </p:nvSpPr>
        <p:spPr>
          <a:xfrm>
            <a:off x="8184889" y="2754021"/>
            <a:ext cx="3780000" cy="3117389"/>
          </a:xfrm>
          <a:prstGeom prst="rect">
            <a:avLst/>
          </a:prstGeom>
          <a:ln>
            <a:noFill/>
          </a:ln>
        </p:spPr>
        <p:txBody>
          <a:bodyPr lIns="180000" tIns="180000" rIns="180000" bIns="180000"/>
          <a:lstStyle>
            <a:lvl1pPr>
              <a:buNone/>
              <a:defRPr sz="1200"/>
            </a:lvl1pPr>
          </a:lstStyle>
          <a:p>
            <a:r>
              <a:rPr lang="it-IT" dirty="0"/>
              <a:t>Picture</a:t>
            </a:r>
          </a:p>
        </p:txBody>
      </p:sp>
      <p:sp>
        <p:nvSpPr>
          <p:cNvPr id="11" name="Title Placeholder 1">
            <a:extLst>
              <a:ext uri="{FF2B5EF4-FFF2-40B4-BE49-F238E27FC236}">
                <a16:creationId xmlns:a16="http://schemas.microsoft.com/office/drawing/2014/main" id="{6D5FF022-7F04-7747-9857-7543E1FC3CE4}"/>
              </a:ext>
            </a:extLst>
          </p:cNvPr>
          <p:cNvSpPr>
            <a:spLocks noGrp="1"/>
          </p:cNvSpPr>
          <p:nvPr>
            <p:ph type="title" hasCustomPrompt="1"/>
          </p:nvPr>
        </p:nvSpPr>
        <p:spPr>
          <a:xfrm>
            <a:off x="1183029" y="446317"/>
            <a:ext cx="8540834"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Multiple photos, title over</a:t>
            </a:r>
            <a:endParaRPr lang="en-US" dirty="0"/>
          </a:p>
        </p:txBody>
      </p:sp>
      <p:sp>
        <p:nvSpPr>
          <p:cNvPr id="19" name="Segnaposto testo 13">
            <a:extLst>
              <a:ext uri="{FF2B5EF4-FFF2-40B4-BE49-F238E27FC236}">
                <a16:creationId xmlns:a16="http://schemas.microsoft.com/office/drawing/2014/main" id="{C566D0A3-F361-0F49-A03F-285893C26907}"/>
              </a:ext>
            </a:extLst>
          </p:cNvPr>
          <p:cNvSpPr>
            <a:spLocks noGrp="1"/>
          </p:cNvSpPr>
          <p:nvPr>
            <p:ph type="body" sz="quarter" idx="13" hasCustomPrompt="1"/>
          </p:nvPr>
        </p:nvSpPr>
        <p:spPr>
          <a:xfrm>
            <a:off x="1183029" y="1273360"/>
            <a:ext cx="9709560" cy="905174"/>
          </a:xfrm>
          <a:prstGeom prst="rect">
            <a:avLst/>
          </a:prstGeom>
        </p:spPr>
        <p:txBody>
          <a:bodyPr anchor="t"/>
          <a:lstStyle>
            <a:lvl1pPr marL="0" indent="0">
              <a:lnSpc>
                <a:spcPts val="2020"/>
              </a:lnSpc>
              <a:buFontTx/>
              <a:buNone/>
              <a:defRPr sz="1600" b="0" i="0">
                <a:solidFill>
                  <a:srgbClr val="4C4C4C"/>
                </a:solidFill>
                <a:latin typeface="Arial" panose="020B0604020202020204" pitchFamily="34" charset="0"/>
                <a:cs typeface="Arial" panose="020B0604020202020204" pitchFamily="34" charset="0"/>
              </a:defRPr>
            </a:lvl1pPr>
            <a:lvl2pPr>
              <a:buFontTx/>
              <a:buNone/>
              <a:defRPr sz="1800">
                <a:solidFill>
                  <a:srgbClr val="000000"/>
                </a:solidFill>
              </a:defRPr>
            </a:lvl2pPr>
            <a:lvl3pPr>
              <a:buFontTx/>
              <a:buNone/>
              <a:defRPr sz="1800">
                <a:solidFill>
                  <a:srgbClr val="000000"/>
                </a:solidFill>
              </a:defRPr>
            </a:lvl3pPr>
            <a:lvl4pPr>
              <a:buFontTx/>
              <a:buNone/>
              <a:defRPr sz="1800">
                <a:solidFill>
                  <a:srgbClr val="000000"/>
                </a:solidFill>
              </a:defRPr>
            </a:lvl4pPr>
            <a:lvl5pPr>
              <a:buFontTx/>
              <a:buNone/>
              <a:defRPr sz="1800">
                <a:solidFill>
                  <a:srgbClr val="000000"/>
                </a:solidFill>
              </a:defRPr>
            </a:lvl5pPr>
          </a:lstStyle>
          <a:p>
            <a:pPr lvl="0"/>
            <a:r>
              <a:rPr lang="it-IT"/>
              <a:t>Lorem ipsum dolor sit amet, consectetur adipiscing elit, sed do eiusmod tempor incididunt ut labore et dolore magna aliqua. Ut enim ad minim veniam, quis nostrud exercitation ullamco laboris nisi ut aliquip ex ea commodo consequat.</a:t>
            </a:r>
          </a:p>
        </p:txBody>
      </p:sp>
      <p:sp>
        <p:nvSpPr>
          <p:cNvPr id="3" name="Segnaposto testo 2">
            <a:extLst>
              <a:ext uri="{FF2B5EF4-FFF2-40B4-BE49-F238E27FC236}">
                <a16:creationId xmlns:a16="http://schemas.microsoft.com/office/drawing/2014/main" id="{2B955FAD-C10F-244B-8F1F-08CE6E40348B}"/>
              </a:ext>
            </a:extLst>
          </p:cNvPr>
          <p:cNvSpPr>
            <a:spLocks noGrp="1"/>
          </p:cNvSpPr>
          <p:nvPr>
            <p:ph type="body" sz="quarter" idx="25" hasCustomPrompt="1"/>
          </p:nvPr>
        </p:nvSpPr>
        <p:spPr>
          <a:xfrm>
            <a:off x="268288"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8" name="Segnaposto testo 2">
            <a:extLst>
              <a:ext uri="{FF2B5EF4-FFF2-40B4-BE49-F238E27FC236}">
                <a16:creationId xmlns:a16="http://schemas.microsoft.com/office/drawing/2014/main" id="{A6A6F467-3427-0449-8D3D-2E76BE9CC570}"/>
              </a:ext>
            </a:extLst>
          </p:cNvPr>
          <p:cNvSpPr>
            <a:spLocks noGrp="1"/>
          </p:cNvSpPr>
          <p:nvPr>
            <p:ph type="body" sz="quarter" idx="26" hasCustomPrompt="1"/>
          </p:nvPr>
        </p:nvSpPr>
        <p:spPr>
          <a:xfrm>
            <a:off x="4226309" y="4014788"/>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sp>
        <p:nvSpPr>
          <p:cNvPr id="29" name="Segnaposto testo 2">
            <a:extLst>
              <a:ext uri="{FF2B5EF4-FFF2-40B4-BE49-F238E27FC236}">
                <a16:creationId xmlns:a16="http://schemas.microsoft.com/office/drawing/2014/main" id="{3326CB07-4F8A-2F43-A06D-15988C464D9B}"/>
              </a:ext>
            </a:extLst>
          </p:cNvPr>
          <p:cNvSpPr>
            <a:spLocks noGrp="1"/>
          </p:cNvSpPr>
          <p:nvPr>
            <p:ph type="body" sz="quarter" idx="27" hasCustomPrompt="1"/>
          </p:nvPr>
        </p:nvSpPr>
        <p:spPr>
          <a:xfrm>
            <a:off x="8183772" y="4010046"/>
            <a:ext cx="3780000" cy="605338"/>
          </a:xfrm>
          <a:prstGeom prst="rect">
            <a:avLst/>
          </a:prstGeom>
        </p:spPr>
        <p:txBody>
          <a:bodyPr/>
          <a:lstStyle>
            <a:lvl1pPr algn="ctr">
              <a:buFontTx/>
              <a:buNone/>
              <a:defRPr b="1">
                <a:solidFill>
                  <a:schemeClr val="bg1"/>
                </a:solidFill>
              </a:defRPr>
            </a:lvl1pPr>
            <a:lvl2pPr>
              <a:buFontTx/>
              <a:buNone/>
              <a:defRPr>
                <a:solidFill>
                  <a:schemeClr val="bg1"/>
                </a:solidFill>
              </a:defRPr>
            </a:lvl2pPr>
            <a:lvl3pPr>
              <a:buFontTx/>
              <a:buNone/>
              <a:defRPr>
                <a:solidFill>
                  <a:schemeClr val="bg1"/>
                </a:solidFill>
              </a:defRPr>
            </a:lvl3pPr>
            <a:lvl4pPr>
              <a:buFontTx/>
              <a:buNone/>
              <a:defRPr>
                <a:solidFill>
                  <a:schemeClr val="bg1"/>
                </a:solidFill>
              </a:defRPr>
            </a:lvl4pPr>
            <a:lvl5pPr>
              <a:buFontTx/>
              <a:buNone/>
              <a:defRPr>
                <a:solidFill>
                  <a:schemeClr val="bg1"/>
                </a:solidFill>
              </a:defRPr>
            </a:lvl5pPr>
          </a:lstStyle>
          <a:p>
            <a:pPr lvl="0"/>
            <a:r>
              <a:rPr lang="it-IT"/>
              <a:t>TITLE PHOTO</a:t>
            </a:r>
          </a:p>
        </p:txBody>
      </p:sp>
      <p:pic>
        <p:nvPicPr>
          <p:cNvPr id="12" name="Immagine 11">
            <a:extLst>
              <a:ext uri="{FF2B5EF4-FFF2-40B4-BE49-F238E27FC236}">
                <a16:creationId xmlns:a16="http://schemas.microsoft.com/office/drawing/2014/main" id="{284BE7DC-B56E-454E-A266-3AE2EF5899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Tree>
    <p:extLst>
      <p:ext uri="{BB962C8B-B14F-4D97-AF65-F5344CB8AC3E}">
        <p14:creationId xmlns:p14="http://schemas.microsoft.com/office/powerpoint/2010/main" val="355456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 page">
    <p:bg>
      <p:bgRef idx="1001">
        <a:schemeClr val="bg1"/>
      </p:bgRef>
    </p:bg>
    <p:spTree>
      <p:nvGrpSpPr>
        <p:cNvPr id="1" name=""/>
        <p:cNvGrpSpPr/>
        <p:nvPr/>
      </p:nvGrpSpPr>
      <p:grpSpPr>
        <a:xfrm>
          <a:off x="0" y="0"/>
          <a:ext cx="0" cy="0"/>
          <a:chOff x="0" y="0"/>
          <a:chExt cx="0" cy="0"/>
        </a:xfrm>
      </p:grpSpPr>
      <p:sp>
        <p:nvSpPr>
          <p:cNvPr id="13" name="Segnaposto contenuto 12">
            <a:extLst>
              <a:ext uri="{FF2B5EF4-FFF2-40B4-BE49-F238E27FC236}">
                <a16:creationId xmlns:a16="http://schemas.microsoft.com/office/drawing/2014/main" id="{12526033-CA63-6045-8842-2A33A1307F39}"/>
              </a:ext>
            </a:extLst>
          </p:cNvPr>
          <p:cNvSpPr>
            <a:spLocks noGrp="1"/>
          </p:cNvSpPr>
          <p:nvPr>
            <p:ph sz="quarter" idx="13" hasCustomPrompt="1"/>
          </p:nvPr>
        </p:nvSpPr>
        <p:spPr>
          <a:xfrm>
            <a:off x="982252" y="1618592"/>
            <a:ext cx="8571650" cy="3896382"/>
          </a:xfrm>
          <a:prstGeom prst="rect">
            <a:avLst/>
          </a:prstGeom>
          <a:noFill/>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b="0" i="0" spc="0" baseline="0">
                <a:solidFill>
                  <a:srgbClr val="000000"/>
                </a:solidFill>
                <a:latin typeface="Arial" panose="020B0604020202020204" pitchFamily="34" charset="0"/>
                <a:cs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dirty="0" err="1"/>
              <a:t>Place</a:t>
            </a:r>
            <a:r>
              <a:rPr lang="it-IT" dirty="0"/>
              <a:t> </a:t>
            </a:r>
            <a:r>
              <a:rPr lang="it-IT" dirty="0" err="1"/>
              <a:t>your</a:t>
            </a:r>
            <a:r>
              <a:rPr lang="it-IT" dirty="0"/>
              <a:t> text </a:t>
            </a:r>
            <a:r>
              <a:rPr lang="it-IT" dirty="0" err="1"/>
              <a:t>here</a:t>
            </a:r>
            <a:endParaRPr lang="it-IT" dirty="0"/>
          </a:p>
        </p:txBody>
      </p:sp>
      <p:pic>
        <p:nvPicPr>
          <p:cNvPr id="3" name="Immagine 2">
            <a:extLst>
              <a:ext uri="{FF2B5EF4-FFF2-40B4-BE49-F238E27FC236}">
                <a16:creationId xmlns:a16="http://schemas.microsoft.com/office/drawing/2014/main" id="{B01FDA3F-D781-4B45-A5E6-72B9C73B4E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9931" y="350431"/>
            <a:ext cx="1833848" cy="1001182"/>
          </a:xfrm>
          <a:prstGeom prst="rect">
            <a:avLst/>
          </a:prstGeom>
        </p:spPr>
      </p:pic>
      <p:sp>
        <p:nvSpPr>
          <p:cNvPr id="4" name="Segnaposto contenuto 3">
            <a:extLst>
              <a:ext uri="{FF2B5EF4-FFF2-40B4-BE49-F238E27FC236}">
                <a16:creationId xmlns:a16="http://schemas.microsoft.com/office/drawing/2014/main" id="{87B970A1-A815-7347-A97B-419CA488A291}"/>
              </a:ext>
            </a:extLst>
          </p:cNvPr>
          <p:cNvSpPr>
            <a:spLocks noGrp="1"/>
          </p:cNvSpPr>
          <p:nvPr>
            <p:ph sz="quarter" idx="14"/>
          </p:nvPr>
        </p:nvSpPr>
        <p:spPr>
          <a:xfrm>
            <a:off x="982252" y="576547"/>
            <a:ext cx="8571651" cy="663008"/>
          </a:xfrm>
          <a:prstGeom prst="rect">
            <a:avLst/>
          </a:prstGeom>
        </p:spPr>
        <p:txBody>
          <a:bodyPr/>
          <a:lstStyle>
            <a:lvl1pPr>
              <a:buFontTx/>
              <a:buNone/>
              <a:defRPr sz="2600"/>
            </a:lvl1pPr>
            <a:lvl2pPr>
              <a:buFontTx/>
              <a:buNone/>
              <a:defRPr/>
            </a:lvl2pPr>
            <a:lvl3pPr>
              <a:buFontTx/>
              <a:buNone/>
              <a:defRPr/>
            </a:lvl3pPr>
            <a:lvl4pPr>
              <a:buFontTx/>
              <a:buNone/>
              <a:defRPr/>
            </a:lvl4pPr>
            <a:lvl5pPr>
              <a:buFontTx/>
              <a:buNone/>
              <a:defRPr/>
            </a:lvl5pPr>
          </a:lstStyle>
          <a:p>
            <a:pPr lvl="0"/>
            <a:r>
              <a:rPr lang="it-IT"/>
              <a:t>Fare clic per modificare gli stili del testo dello schema</a:t>
            </a:r>
          </a:p>
        </p:txBody>
      </p:sp>
    </p:spTree>
    <p:extLst>
      <p:ext uri="{BB962C8B-B14F-4D97-AF65-F5344CB8AC3E}">
        <p14:creationId xmlns:p14="http://schemas.microsoft.com/office/powerpoint/2010/main" val="31553166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2">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1" name="Immagine 10" descr="Immagine che contiene testo&#10;&#10;Descrizione generata automaticamente">
            <a:extLst>
              <a:ext uri="{FF2B5EF4-FFF2-40B4-BE49-F238E27FC236}">
                <a16:creationId xmlns:a16="http://schemas.microsoft.com/office/drawing/2014/main" id="{B7018F1F-4E51-5549-B38B-FD90F4B816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5655364"/>
            <a:ext cx="12192000" cy="1202636"/>
          </a:xfrm>
          <a:prstGeom prst="rect">
            <a:avLst/>
          </a:prstGeom>
        </p:spPr>
      </p:pic>
      <p:pic>
        <p:nvPicPr>
          <p:cNvPr id="13" name="Immagine 12">
            <a:extLst>
              <a:ext uri="{FF2B5EF4-FFF2-40B4-BE49-F238E27FC236}">
                <a16:creationId xmlns:a16="http://schemas.microsoft.com/office/drawing/2014/main" id="{563FCC0F-3496-304F-863F-EF8D0CEFE37E}"/>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4" name="Immagine 13">
            <a:extLst>
              <a:ext uri="{FF2B5EF4-FFF2-40B4-BE49-F238E27FC236}">
                <a16:creationId xmlns:a16="http://schemas.microsoft.com/office/drawing/2014/main" id="{464AC269-B720-BF41-B073-39DE74710FB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2841862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ts val="202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tabella 3">
            <a:extLst>
              <a:ext uri="{FF2B5EF4-FFF2-40B4-BE49-F238E27FC236}">
                <a16:creationId xmlns:a16="http://schemas.microsoft.com/office/drawing/2014/main" id="{175944EC-0AB4-E540-AC0F-5E79B27BDED6}"/>
              </a:ext>
            </a:extLst>
          </p:cNvPr>
          <p:cNvSpPr>
            <a:spLocks noGrp="1"/>
          </p:cNvSpPr>
          <p:nvPr>
            <p:ph type="tbl" sz="quarter" idx="14"/>
          </p:nvPr>
        </p:nvSpPr>
        <p:spPr>
          <a:xfrm>
            <a:off x="1182688" y="2136775"/>
            <a:ext cx="7310437" cy="3932238"/>
          </a:xfrm>
          <a:prstGeom prst="rect">
            <a:avLst/>
          </a:prstGeom>
        </p:spPr>
        <p:txBody>
          <a:bodyPr/>
          <a:lstStyle/>
          <a:p>
            <a:endParaRPr lang="it-IT"/>
          </a:p>
        </p:txBody>
      </p:sp>
    </p:spTree>
    <p:extLst>
      <p:ext uri="{BB962C8B-B14F-4D97-AF65-F5344CB8AC3E}">
        <p14:creationId xmlns:p14="http://schemas.microsoft.com/office/powerpoint/2010/main" val="3252146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s">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Table</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3" name="Segnaposto grafico 2">
            <a:extLst>
              <a:ext uri="{FF2B5EF4-FFF2-40B4-BE49-F238E27FC236}">
                <a16:creationId xmlns:a16="http://schemas.microsoft.com/office/drawing/2014/main" id="{93434C93-682D-1641-AF30-68C6328AFD0D}"/>
              </a:ext>
            </a:extLst>
          </p:cNvPr>
          <p:cNvSpPr>
            <a:spLocks noGrp="1"/>
          </p:cNvSpPr>
          <p:nvPr>
            <p:ph type="chart" sz="quarter" idx="14"/>
          </p:nvPr>
        </p:nvSpPr>
        <p:spPr>
          <a:xfrm>
            <a:off x="1165908" y="2051563"/>
            <a:ext cx="4930092" cy="4106350"/>
          </a:xfrm>
          <a:prstGeom prst="rect">
            <a:avLst/>
          </a:prstGeom>
        </p:spPr>
        <p:txBody>
          <a:bodyPr/>
          <a:lstStyle/>
          <a:p>
            <a:endParaRPr lang="it-IT"/>
          </a:p>
        </p:txBody>
      </p:sp>
    </p:spTree>
    <p:extLst>
      <p:ext uri="{BB962C8B-B14F-4D97-AF65-F5344CB8AC3E}">
        <p14:creationId xmlns:p14="http://schemas.microsoft.com/office/powerpoint/2010/main" val="138868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11" name="Segnaposto contenuto 12">
            <a:extLst>
              <a:ext uri="{FF2B5EF4-FFF2-40B4-BE49-F238E27FC236}">
                <a16:creationId xmlns:a16="http://schemas.microsoft.com/office/drawing/2014/main" id="{600F02D3-A0A0-C94E-8306-52C2B46B7BBA}"/>
              </a:ext>
            </a:extLst>
          </p:cNvPr>
          <p:cNvSpPr>
            <a:spLocks noGrp="1"/>
          </p:cNvSpPr>
          <p:nvPr>
            <p:ph sz="quarter" idx="13" hasCustomPrompt="1"/>
          </p:nvPr>
        </p:nvSpPr>
        <p:spPr>
          <a:xfrm>
            <a:off x="1183029" y="1248940"/>
            <a:ext cx="10304121" cy="593151"/>
          </a:xfrm>
          <a:prstGeom prst="rect">
            <a:avLst/>
          </a:prstGeom>
        </p:spPr>
        <p:txBody>
          <a:bodyPr wrap="square"/>
          <a:lstStyle>
            <a:lvl1pPr marL="0" marR="0" indent="0" algn="l" defTabSz="914400" rtl="0" eaLnBrk="1" fontAlgn="auto" latinLnBrk="0" hangingPunct="1">
              <a:lnSpc>
                <a:spcPct val="90000"/>
              </a:lnSpc>
              <a:spcBef>
                <a:spcPts val="1000"/>
              </a:spcBef>
              <a:spcAft>
                <a:spcPts val="0"/>
              </a:spcAft>
              <a:buClrTx/>
              <a:buSzTx/>
              <a:buFontTx/>
              <a:buNone/>
              <a:tabLst/>
              <a:defRPr sz="1600" spc="0" baseline="0">
                <a:solidFill>
                  <a:srgbClr val="000000"/>
                </a:solidFill>
                <a:latin typeface="Arial" panose="020B0604020202020204" pitchFamily="34" charset="0"/>
              </a:defRPr>
            </a:lvl1pPr>
            <a:lvl2pPr>
              <a:defRPr sz="1800" baseline="0">
                <a:solidFill>
                  <a:schemeClr val="bg1">
                    <a:lumMod val="10000"/>
                  </a:schemeClr>
                </a:solidFill>
                <a:latin typeface="Arial" panose="020B0604020202020204" pitchFamily="34" charset="0"/>
              </a:defRPr>
            </a:lvl2pPr>
            <a:lvl3pPr>
              <a:defRPr sz="1800" baseline="0">
                <a:solidFill>
                  <a:schemeClr val="bg1">
                    <a:lumMod val="10000"/>
                  </a:schemeClr>
                </a:solidFill>
                <a:latin typeface="Arial" panose="020B0604020202020204" pitchFamily="34" charset="0"/>
              </a:defRPr>
            </a:lvl3pPr>
            <a:lvl4pPr>
              <a:defRPr sz="1800" baseline="0">
                <a:solidFill>
                  <a:schemeClr val="bg1">
                    <a:lumMod val="10000"/>
                  </a:schemeClr>
                </a:solidFill>
                <a:latin typeface="Arial" panose="020B0604020202020204" pitchFamily="34" charset="0"/>
              </a:defRPr>
            </a:lvl4pPr>
            <a:lvl5pPr>
              <a:defRPr sz="1800" baseline="0">
                <a:solidFill>
                  <a:schemeClr val="bg1">
                    <a:lumMod val="10000"/>
                  </a:schemeClr>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lang="it-IT"/>
              <a:t>Sed ut perspiciatis unde omnis iste natus error sit voluptatem accusantium doloremque laudantium, totam rem aperiam, eaque ipsa quae ab illo inventore veritatis et quasi architecto beatae vitae dicta sunt explicabo. </a:t>
            </a:r>
          </a:p>
        </p:txBody>
      </p:sp>
      <p:sp>
        <p:nvSpPr>
          <p:cNvPr id="18" name="Title Placeholder 1">
            <a:extLst>
              <a:ext uri="{FF2B5EF4-FFF2-40B4-BE49-F238E27FC236}">
                <a16:creationId xmlns:a16="http://schemas.microsoft.com/office/drawing/2014/main" id="{27E77E91-5DC5-7440-B625-D0FE6960F161}"/>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Diagram</a:t>
            </a:r>
            <a:endParaRPr lang="en-US" dirty="0"/>
          </a:p>
        </p:txBody>
      </p:sp>
      <p:pic>
        <p:nvPicPr>
          <p:cNvPr id="17" name="Immagine 16">
            <a:extLst>
              <a:ext uri="{FF2B5EF4-FFF2-40B4-BE49-F238E27FC236}">
                <a16:creationId xmlns:a16="http://schemas.microsoft.com/office/drawing/2014/main" id="{14DDAC6E-BF3F-5845-BF81-64049DFFEBE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4" name="Segnaposto SmartArt 3">
            <a:extLst>
              <a:ext uri="{FF2B5EF4-FFF2-40B4-BE49-F238E27FC236}">
                <a16:creationId xmlns:a16="http://schemas.microsoft.com/office/drawing/2014/main" id="{EE39937B-E95C-C844-A3E3-C5235C3DFE44}"/>
              </a:ext>
            </a:extLst>
          </p:cNvPr>
          <p:cNvSpPr>
            <a:spLocks noGrp="1"/>
          </p:cNvSpPr>
          <p:nvPr>
            <p:ph type="dgm" sz="quarter" idx="14"/>
          </p:nvPr>
        </p:nvSpPr>
        <p:spPr>
          <a:xfrm>
            <a:off x="1183028" y="2043114"/>
            <a:ext cx="10304121" cy="4368570"/>
          </a:xfrm>
          <a:prstGeom prst="rect">
            <a:avLst/>
          </a:prstGeom>
        </p:spPr>
        <p:txBody>
          <a:bodyPr/>
          <a:lstStyle/>
          <a:p>
            <a:endParaRPr lang="it-IT"/>
          </a:p>
        </p:txBody>
      </p:sp>
    </p:spTree>
    <p:extLst>
      <p:ext uri="{BB962C8B-B14F-4D97-AF65-F5344CB8AC3E}">
        <p14:creationId xmlns:p14="http://schemas.microsoft.com/office/powerpoint/2010/main" val="1948791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a:off x="1183028" y="1539875"/>
            <a:ext cx="10125051" cy="4342765"/>
          </a:xfrm>
          <a:prstGeom prst="rect">
            <a:avLst/>
          </a:prstGeom>
        </p:spPr>
        <p:txBody>
          <a:bodyPr/>
          <a:lstStyle/>
          <a:p>
            <a:endParaRPr lang="it-IT"/>
          </a:p>
        </p:txBody>
      </p:sp>
      <p:pic>
        <p:nvPicPr>
          <p:cNvPr id="10" name="Immagine 9">
            <a:extLst>
              <a:ext uri="{FF2B5EF4-FFF2-40B4-BE49-F238E27FC236}">
                <a16:creationId xmlns:a16="http://schemas.microsoft.com/office/drawing/2014/main" id="{0518D3C0-16FD-784D-8F12-DEE9D5E23B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14" name="Title Placeholder 1">
            <a:extLst>
              <a:ext uri="{FF2B5EF4-FFF2-40B4-BE49-F238E27FC236}">
                <a16:creationId xmlns:a16="http://schemas.microsoft.com/office/drawing/2014/main" id="{10135E6D-F712-8E4C-A476-B984A5158E5E}"/>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2117522426"/>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_vertical">
    <p:bg>
      <p:bgRef idx="1001">
        <a:schemeClr val="bg1"/>
      </p:bgRef>
    </p:bg>
    <p:spTree>
      <p:nvGrpSpPr>
        <p:cNvPr id="1" name=""/>
        <p:cNvGrpSpPr/>
        <p:nvPr/>
      </p:nvGrpSpPr>
      <p:grpSpPr>
        <a:xfrm>
          <a:off x="0" y="0"/>
          <a:ext cx="0" cy="0"/>
          <a:chOff x="0" y="0"/>
          <a:chExt cx="0" cy="0"/>
        </a:xfrm>
      </p:grpSpPr>
      <p:sp>
        <p:nvSpPr>
          <p:cNvPr id="3" name="Segnaposto SmartArt 2">
            <a:extLst>
              <a:ext uri="{FF2B5EF4-FFF2-40B4-BE49-F238E27FC236}">
                <a16:creationId xmlns:a16="http://schemas.microsoft.com/office/drawing/2014/main" id="{ACF41F9F-63F0-0142-AE9E-B9C09A1FF0D8}"/>
              </a:ext>
            </a:extLst>
          </p:cNvPr>
          <p:cNvSpPr>
            <a:spLocks noGrp="1"/>
          </p:cNvSpPr>
          <p:nvPr>
            <p:ph type="dgm" sz="quarter" idx="14"/>
          </p:nvPr>
        </p:nvSpPr>
        <p:spPr>
          <a:xfrm rot="5400000">
            <a:off x="3987267" y="-249283"/>
            <a:ext cx="4339388" cy="7467603"/>
          </a:xfrm>
          <a:prstGeom prst="rect">
            <a:avLst/>
          </a:prstGeom>
        </p:spPr>
        <p:txBody>
          <a:bodyPr/>
          <a:lstStyle/>
          <a:p>
            <a:endParaRPr lang="it-IT"/>
          </a:p>
        </p:txBody>
      </p:sp>
      <p:pic>
        <p:nvPicPr>
          <p:cNvPr id="8" name="Immagine 7">
            <a:extLst>
              <a:ext uri="{FF2B5EF4-FFF2-40B4-BE49-F238E27FC236}">
                <a16:creationId xmlns:a16="http://schemas.microsoft.com/office/drawing/2014/main" id="{18ECF43E-A1FE-E446-A34B-D3718305B2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271542" y="271543"/>
            <a:ext cx="1248940" cy="705853"/>
          </a:xfrm>
          <a:prstGeom prst="rect">
            <a:avLst/>
          </a:prstGeom>
        </p:spPr>
      </p:pic>
      <p:sp>
        <p:nvSpPr>
          <p:cNvPr id="9" name="Title Placeholder 1">
            <a:extLst>
              <a:ext uri="{FF2B5EF4-FFF2-40B4-BE49-F238E27FC236}">
                <a16:creationId xmlns:a16="http://schemas.microsoft.com/office/drawing/2014/main" id="{7BDD9F13-CEF9-8B4E-BC75-FBC15E16B08C}"/>
              </a:ext>
            </a:extLst>
          </p:cNvPr>
          <p:cNvSpPr>
            <a:spLocks noGrp="1"/>
          </p:cNvSpPr>
          <p:nvPr>
            <p:ph type="title" hasCustomPrompt="1"/>
          </p:nvPr>
        </p:nvSpPr>
        <p:spPr>
          <a:xfrm>
            <a:off x="1183029" y="446317"/>
            <a:ext cx="6051960" cy="593151"/>
          </a:xfrm>
          <a:prstGeom prst="rect">
            <a:avLst/>
          </a:prstGeom>
        </p:spPr>
        <p:txBody>
          <a:bodyPr vert="horz" lIns="91440" tIns="45720" rIns="91440" bIns="45720" rtlCol="0" anchor="b">
            <a:normAutofit/>
          </a:bodyPr>
          <a:lstStyle>
            <a:lvl1pPr>
              <a:defRPr sz="2600" b="0">
                <a:solidFill>
                  <a:srgbClr val="000000"/>
                </a:solidFill>
              </a:defRPr>
            </a:lvl1pPr>
          </a:lstStyle>
          <a:p>
            <a:r>
              <a:rPr lang="it-IT" dirty="0" err="1"/>
              <a:t>Timeline</a:t>
            </a:r>
            <a:endParaRPr lang="en-US" dirty="0"/>
          </a:p>
        </p:txBody>
      </p:sp>
    </p:spTree>
    <p:extLst>
      <p:ext uri="{BB962C8B-B14F-4D97-AF65-F5344CB8AC3E}">
        <p14:creationId xmlns:p14="http://schemas.microsoft.com/office/powerpoint/2010/main" val="388621713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5ED78E7-303F-7240-96C5-3EB982851D0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t="8271" r="-955" b="9496"/>
          <a:stretch/>
        </p:blipFill>
        <p:spPr>
          <a:xfrm>
            <a:off x="0" y="0"/>
            <a:ext cx="11359382" cy="6857999"/>
          </a:xfrm>
          <a:prstGeom prst="rect">
            <a:avLst/>
          </a:prstGeom>
        </p:spPr>
      </p:pic>
      <p:pic>
        <p:nvPicPr>
          <p:cNvPr id="4" name="Immagine 3" descr="Immagine che contiene testo&#10;&#10;Descrizione generata automaticamente">
            <a:extLst>
              <a:ext uri="{FF2B5EF4-FFF2-40B4-BE49-F238E27FC236}">
                <a16:creationId xmlns:a16="http://schemas.microsoft.com/office/drawing/2014/main" id="{C68F57F0-0506-9840-A9F7-001D2905A9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259066" y="5455404"/>
            <a:ext cx="2828612" cy="1269661"/>
          </a:xfrm>
          <a:prstGeom prst="rect">
            <a:avLst/>
          </a:prstGeom>
        </p:spPr>
      </p:pic>
      <p:sp>
        <p:nvSpPr>
          <p:cNvPr id="7" name="Segnaposto testo 6">
            <a:extLst>
              <a:ext uri="{FF2B5EF4-FFF2-40B4-BE49-F238E27FC236}">
                <a16:creationId xmlns:a16="http://schemas.microsoft.com/office/drawing/2014/main" id="{FCE0CE06-419B-3044-A691-DD4DFF90D6EF}"/>
              </a:ext>
            </a:extLst>
          </p:cNvPr>
          <p:cNvSpPr>
            <a:spLocks noGrp="1"/>
          </p:cNvSpPr>
          <p:nvPr>
            <p:ph type="body" sz="quarter" idx="10" hasCustomPrompt="1"/>
          </p:nvPr>
        </p:nvSpPr>
        <p:spPr>
          <a:xfrm>
            <a:off x="1450356" y="2865438"/>
            <a:ext cx="3009900" cy="457625"/>
          </a:xfrm>
          <a:prstGeom prst="rect">
            <a:avLst/>
          </a:prstGeom>
        </p:spPr>
        <p:txBody>
          <a:bodyPr/>
          <a:lstStyle>
            <a:lvl1pPr>
              <a:buFontTx/>
              <a:buNone/>
              <a:defRPr sz="2800" b="1" i="0">
                <a:solidFill>
                  <a:schemeClr val="bg1"/>
                </a:solidFill>
                <a:latin typeface="Arial" panose="020B0604020202020204" pitchFamily="34" charset="0"/>
                <a:cs typeface="Arial" panose="020B0604020202020204" pitchFamily="34" charset="0"/>
              </a:defRPr>
            </a:lvl1pPr>
            <a:lvl2pPr>
              <a:buFontTx/>
              <a:buNone/>
              <a:defRPr sz="2800" b="0" i="0">
                <a:solidFill>
                  <a:schemeClr val="bg1"/>
                </a:solidFill>
                <a:latin typeface="Arial" panose="020B0604020202020204" pitchFamily="34" charset="0"/>
                <a:cs typeface="Arial" panose="020B0604020202020204" pitchFamily="34" charset="0"/>
              </a:defRPr>
            </a:lvl2pPr>
            <a:lvl3pPr>
              <a:buFontTx/>
              <a:buNone/>
              <a:defRPr sz="2800" b="0" i="0">
                <a:solidFill>
                  <a:schemeClr val="bg1"/>
                </a:solidFill>
                <a:latin typeface="Arial" panose="020B0604020202020204" pitchFamily="34" charset="0"/>
                <a:cs typeface="Arial" panose="020B0604020202020204" pitchFamily="34" charset="0"/>
              </a:defRPr>
            </a:lvl3pPr>
            <a:lvl4pPr>
              <a:buFontTx/>
              <a:buNone/>
              <a:defRPr sz="2800" b="0" i="0">
                <a:solidFill>
                  <a:schemeClr val="bg1"/>
                </a:solidFill>
                <a:latin typeface="Arial" panose="020B0604020202020204" pitchFamily="34" charset="0"/>
                <a:cs typeface="Arial" panose="020B0604020202020204" pitchFamily="34" charset="0"/>
              </a:defRPr>
            </a:lvl4pPr>
            <a:lvl5pPr>
              <a:buFontTx/>
              <a:buNone/>
              <a:defRPr sz="2800" b="0" i="0">
                <a:solidFill>
                  <a:schemeClr val="bg1"/>
                </a:solidFill>
                <a:latin typeface="Arial" panose="020B0604020202020204" pitchFamily="34" charset="0"/>
                <a:cs typeface="Arial" panose="020B0604020202020204" pitchFamily="34" charset="0"/>
              </a:defRPr>
            </a:lvl5pPr>
          </a:lstStyle>
          <a:p>
            <a:pPr lvl="0"/>
            <a:r>
              <a:rPr lang="it-IT"/>
              <a:t>THANK YOU</a:t>
            </a:r>
          </a:p>
        </p:txBody>
      </p:sp>
      <p:sp>
        <p:nvSpPr>
          <p:cNvPr id="9" name="Segnaposto testo 8">
            <a:extLst>
              <a:ext uri="{FF2B5EF4-FFF2-40B4-BE49-F238E27FC236}">
                <a16:creationId xmlns:a16="http://schemas.microsoft.com/office/drawing/2014/main" id="{4FED9976-899B-8E4D-8B10-FCB7FFF9477F}"/>
              </a:ext>
            </a:extLst>
          </p:cNvPr>
          <p:cNvSpPr>
            <a:spLocks noGrp="1"/>
          </p:cNvSpPr>
          <p:nvPr>
            <p:ph type="body" sz="quarter" idx="11" hasCustomPrompt="1"/>
          </p:nvPr>
        </p:nvSpPr>
        <p:spPr>
          <a:xfrm>
            <a:off x="1450975" y="3518208"/>
            <a:ext cx="4024274" cy="752707"/>
          </a:xfrm>
          <a:prstGeom prst="rect">
            <a:avLst/>
          </a:prstGeom>
        </p:spPr>
        <p:txBody>
          <a:bodyPr/>
          <a:lstStyle>
            <a:lvl1pPr marL="0" marR="0" indent="0" algn="l" defTabSz="457200" rtl="0" eaLnBrk="1" fontAlgn="auto" latinLnBrk="0" hangingPunct="1">
              <a:lnSpc>
                <a:spcPts val="2360"/>
              </a:lnSpc>
              <a:spcBef>
                <a:spcPts val="0"/>
              </a:spcBef>
              <a:spcAft>
                <a:spcPts val="0"/>
              </a:spcAft>
              <a:buClrTx/>
              <a:buSzTx/>
              <a:buFontTx/>
              <a:buNone/>
              <a:tabLst/>
              <a:defRPr sz="1800" b="0" i="0">
                <a:solidFill>
                  <a:schemeClr val="bg1"/>
                </a:solidFill>
                <a:latin typeface="Arial" panose="020B0604020202020204" pitchFamily="34" charset="0"/>
                <a:cs typeface="Arial" panose="020B0604020202020204" pitchFamily="34" charset="0"/>
              </a:defRPr>
            </a:lvl1pPr>
            <a:lvl2pPr>
              <a:buFontTx/>
              <a:buNone/>
              <a:defRPr sz="1800" b="0" i="0">
                <a:solidFill>
                  <a:schemeClr val="bg1"/>
                </a:solidFill>
                <a:latin typeface="Arial" panose="020B0604020202020204" pitchFamily="34" charset="0"/>
                <a:cs typeface="Arial" panose="020B0604020202020204" pitchFamily="34" charset="0"/>
              </a:defRPr>
            </a:lvl2pPr>
            <a:lvl3pPr>
              <a:buFontTx/>
              <a:buNone/>
              <a:defRPr sz="1800" b="0" i="0">
                <a:solidFill>
                  <a:schemeClr val="bg1"/>
                </a:solidFill>
                <a:latin typeface="Arial" panose="020B0604020202020204" pitchFamily="34" charset="0"/>
                <a:cs typeface="Arial" panose="020B0604020202020204" pitchFamily="34" charset="0"/>
              </a:defRPr>
            </a:lvl3pPr>
            <a:lvl4pPr>
              <a:buFontTx/>
              <a:buNone/>
              <a:defRPr sz="1800" b="0" i="0">
                <a:solidFill>
                  <a:schemeClr val="bg1"/>
                </a:solidFill>
                <a:latin typeface="Arial" panose="020B0604020202020204" pitchFamily="34" charset="0"/>
                <a:cs typeface="Arial" panose="020B0604020202020204" pitchFamily="34" charset="0"/>
              </a:defRPr>
            </a:lvl4pPr>
            <a:lvl5pPr>
              <a:buFontTx/>
              <a:buNone/>
              <a:defRPr sz="1800" b="0" i="0">
                <a:solidFill>
                  <a:schemeClr val="bg1"/>
                </a:solidFill>
                <a:latin typeface="Arial" panose="020B0604020202020204" pitchFamily="34" charset="0"/>
                <a:cs typeface="Arial" panose="020B0604020202020204" pitchFamily="34" charset="0"/>
              </a:defRPr>
            </a:lvl5pPr>
          </a:lstStyle>
          <a:p>
            <a:pPr marL="0" marR="0" lvl="0" indent="0" algn="l" defTabSz="457200" rtl="0" eaLnBrk="1" fontAlgn="auto" latinLnBrk="0" hangingPunct="1">
              <a:lnSpc>
                <a:spcPts val="2360"/>
              </a:lnSpc>
              <a:spcBef>
                <a:spcPts val="0"/>
              </a:spcBef>
              <a:spcAft>
                <a:spcPts val="0"/>
              </a:spcAft>
              <a:buClrTx/>
              <a:buSzTx/>
              <a:buFontTx/>
              <a:buNone/>
              <a:tabLst/>
              <a:defRPr/>
            </a:pPr>
            <a:r>
              <a:rPr lang="it-IT" sz="1800" dirty="0" err="1">
                <a:solidFill>
                  <a:schemeClr val="bg1"/>
                </a:solidFill>
                <a:latin typeface="Arial" panose="020B0604020202020204" pitchFamily="34" charset="0"/>
                <a:cs typeface="Arial" panose="020B0604020202020204" pitchFamily="34" charset="0"/>
              </a:rPr>
              <a:t>www.adaptation-undp.org</a:t>
            </a:r>
            <a:r>
              <a:rPr lang="it-IT" sz="1800" dirty="0">
                <a:solidFill>
                  <a:schemeClr val="bg1"/>
                </a:solidFill>
                <a:latin typeface="Arial" panose="020B0604020202020204" pitchFamily="34" charset="0"/>
                <a:cs typeface="Arial" panose="020B0604020202020204" pitchFamily="34" charset="0"/>
              </a:rPr>
              <a:t>/scala</a:t>
            </a:r>
          </a:p>
          <a:p>
            <a:pPr marL="0" marR="0" lvl="0" indent="0" algn="l" defTabSz="457200" rtl="0" eaLnBrk="1" fontAlgn="auto" latinLnBrk="0" hangingPunct="1">
              <a:lnSpc>
                <a:spcPts val="2360"/>
              </a:lnSpc>
              <a:spcBef>
                <a:spcPts val="0"/>
              </a:spcBef>
              <a:spcAft>
                <a:spcPts val="0"/>
              </a:spcAft>
              <a:buClrTx/>
              <a:buSzTx/>
              <a:buFontTx/>
              <a:buNone/>
              <a:tabLst/>
              <a:defRPr/>
            </a:pPr>
            <a:r>
              <a:rPr lang="it-IT" b="0" i="0" dirty="0" err="1">
                <a:solidFill>
                  <a:schemeClr val="bg1"/>
                </a:solidFill>
                <a:latin typeface="Arial" panose="020B0604020202020204" pitchFamily="34" charset="0"/>
                <a:cs typeface="Arial" panose="020B0604020202020204" pitchFamily="34" charset="0"/>
              </a:rPr>
              <a:t>www.fao.org</a:t>
            </a:r>
            <a:r>
              <a:rPr lang="it-IT" b="0" i="0" dirty="0">
                <a:solidFill>
                  <a:schemeClr val="bg1"/>
                </a:solidFill>
                <a:latin typeface="Arial" panose="020B0604020202020204" pitchFamily="34" charset="0"/>
                <a:cs typeface="Arial" panose="020B0604020202020204" pitchFamily="34" charset="0"/>
              </a:rPr>
              <a:t>/in-</a:t>
            </a:r>
            <a:r>
              <a:rPr lang="it-IT" b="0" i="0" dirty="0" err="1">
                <a:solidFill>
                  <a:schemeClr val="bg1"/>
                </a:solidFill>
                <a:latin typeface="Arial" panose="020B0604020202020204" pitchFamily="34" charset="0"/>
                <a:cs typeface="Arial" panose="020B0604020202020204" pitchFamily="34" charset="0"/>
              </a:rPr>
              <a:t>action</a:t>
            </a:r>
            <a:r>
              <a:rPr lang="it-IT" b="0" i="0" dirty="0">
                <a:solidFill>
                  <a:schemeClr val="bg1"/>
                </a:solidFill>
                <a:latin typeface="Arial" panose="020B0604020202020204" pitchFamily="34" charset="0"/>
                <a:cs typeface="Arial" panose="020B0604020202020204" pitchFamily="34" charset="0"/>
              </a:rPr>
              <a:t>/scala</a:t>
            </a:r>
            <a:endParaRPr lang="it-IT" sz="1800" b="0" i="0" dirty="0">
              <a:solidFill>
                <a:schemeClr val="bg1"/>
              </a:solidFill>
              <a:latin typeface="Arial" panose="020B0604020202020204" pitchFamily="34" charset="0"/>
              <a:cs typeface="Arial" panose="020B0604020202020204" pitchFamily="34" charset="0"/>
            </a:endParaRPr>
          </a:p>
          <a:p>
            <a:pPr lvl="0"/>
            <a:endParaRPr lang="it-IT"/>
          </a:p>
        </p:txBody>
      </p:sp>
    </p:spTree>
    <p:extLst>
      <p:ext uri="{BB962C8B-B14F-4D97-AF65-F5344CB8AC3E}">
        <p14:creationId xmlns:p14="http://schemas.microsoft.com/office/powerpoint/2010/main" val="3758014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titolo">
    <p:spTree>
      <p:nvGrpSpPr>
        <p:cNvPr id="1" name=""/>
        <p:cNvGrpSpPr/>
        <p:nvPr/>
      </p:nvGrpSpPr>
      <p:grpSpPr>
        <a:xfrm>
          <a:off x="0" y="0"/>
          <a:ext cx="0" cy="0"/>
          <a:chOff x="0" y="0"/>
          <a:chExt cx="0" cy="0"/>
        </a:xfrm>
      </p:grpSpPr>
      <p:sp>
        <p:nvSpPr>
          <p:cNvPr id="19" name="Segnaposto contenuto 16">
            <a:extLst>
              <a:ext uri="{FF2B5EF4-FFF2-40B4-BE49-F238E27FC236}">
                <a16:creationId xmlns:a16="http://schemas.microsoft.com/office/drawing/2014/main" id="{7264D4EB-DD20-0E46-A85A-34F4577FB31E}"/>
              </a:ext>
            </a:extLst>
          </p:cNvPr>
          <p:cNvSpPr>
            <a:spLocks noGrp="1"/>
          </p:cNvSpPr>
          <p:nvPr>
            <p:ph sz="quarter" idx="10" hasCustomPrompt="1"/>
          </p:nvPr>
        </p:nvSpPr>
        <p:spPr>
          <a:xfrm>
            <a:off x="6782119" y="2316782"/>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1st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0" name="Segnaposto contenuto 16">
            <a:extLst>
              <a:ext uri="{FF2B5EF4-FFF2-40B4-BE49-F238E27FC236}">
                <a16:creationId xmlns:a16="http://schemas.microsoft.com/office/drawing/2014/main" id="{886A750D-739D-404B-AAE3-1D8FB9F6E956}"/>
              </a:ext>
            </a:extLst>
          </p:cNvPr>
          <p:cNvSpPr>
            <a:spLocks noGrp="1"/>
          </p:cNvSpPr>
          <p:nvPr>
            <p:ph sz="quarter" idx="11" hasCustomPrompt="1"/>
          </p:nvPr>
        </p:nvSpPr>
        <p:spPr>
          <a:xfrm>
            <a:off x="5377389" y="2226704"/>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01</a:t>
            </a:r>
          </a:p>
        </p:txBody>
      </p:sp>
      <p:sp>
        <p:nvSpPr>
          <p:cNvPr id="21" name="Title Placeholder 1">
            <a:extLst>
              <a:ext uri="{FF2B5EF4-FFF2-40B4-BE49-F238E27FC236}">
                <a16:creationId xmlns:a16="http://schemas.microsoft.com/office/drawing/2014/main" id="{7A88611B-0065-BC47-B326-35B3CBF37C1B}"/>
              </a:ext>
            </a:extLst>
          </p:cNvPr>
          <p:cNvSpPr>
            <a:spLocks noGrp="1"/>
          </p:cNvSpPr>
          <p:nvPr>
            <p:ph type="title" hasCustomPrompt="1"/>
          </p:nvPr>
        </p:nvSpPr>
        <p:spPr>
          <a:xfrm>
            <a:off x="6782118" y="1337827"/>
            <a:ext cx="2368828" cy="593151"/>
          </a:xfrm>
          <a:prstGeom prst="rect">
            <a:avLst/>
          </a:prstGeom>
        </p:spPr>
        <p:txBody>
          <a:bodyPr vert="horz" lIns="91440" tIns="45720" rIns="91440" bIns="45720" rtlCol="0" anchor="b">
            <a:normAutofit/>
          </a:bodyPr>
          <a:lstStyle>
            <a:lvl1pPr>
              <a:defRPr sz="3600"/>
            </a:lvl1pPr>
          </a:lstStyle>
          <a:p>
            <a:r>
              <a:rPr lang="it-IT" err="1"/>
              <a:t>Outline</a:t>
            </a:r>
            <a:endParaRPr lang="en-US"/>
          </a:p>
        </p:txBody>
      </p:sp>
      <p:sp>
        <p:nvSpPr>
          <p:cNvPr id="23" name="Segnaposto contenuto 16">
            <a:extLst>
              <a:ext uri="{FF2B5EF4-FFF2-40B4-BE49-F238E27FC236}">
                <a16:creationId xmlns:a16="http://schemas.microsoft.com/office/drawing/2014/main" id="{F549F004-EF60-4A49-BC9F-C7051A5A04CB}"/>
              </a:ext>
            </a:extLst>
          </p:cNvPr>
          <p:cNvSpPr>
            <a:spLocks noGrp="1"/>
          </p:cNvSpPr>
          <p:nvPr>
            <p:ph sz="quarter" idx="12" hasCustomPrompt="1"/>
          </p:nvPr>
        </p:nvSpPr>
        <p:spPr>
          <a:xfrm>
            <a:off x="6795370" y="3330585"/>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2nd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4" name="Segnaposto contenuto 16">
            <a:extLst>
              <a:ext uri="{FF2B5EF4-FFF2-40B4-BE49-F238E27FC236}">
                <a16:creationId xmlns:a16="http://schemas.microsoft.com/office/drawing/2014/main" id="{B163ED76-D539-1845-97B6-C534F4071811}"/>
              </a:ext>
            </a:extLst>
          </p:cNvPr>
          <p:cNvSpPr>
            <a:spLocks noGrp="1"/>
          </p:cNvSpPr>
          <p:nvPr>
            <p:ph sz="quarter" idx="13" hasCustomPrompt="1"/>
          </p:nvPr>
        </p:nvSpPr>
        <p:spPr>
          <a:xfrm>
            <a:off x="5390640" y="3240507"/>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02</a:t>
            </a:r>
          </a:p>
        </p:txBody>
      </p:sp>
      <p:sp>
        <p:nvSpPr>
          <p:cNvPr id="25" name="Segnaposto contenuto 16">
            <a:extLst>
              <a:ext uri="{FF2B5EF4-FFF2-40B4-BE49-F238E27FC236}">
                <a16:creationId xmlns:a16="http://schemas.microsoft.com/office/drawing/2014/main" id="{A6542A9B-A3CE-FB45-BB64-D5AABF1CDA41}"/>
              </a:ext>
            </a:extLst>
          </p:cNvPr>
          <p:cNvSpPr>
            <a:spLocks noGrp="1"/>
          </p:cNvSpPr>
          <p:nvPr>
            <p:ph sz="quarter" idx="14" hasCustomPrompt="1"/>
          </p:nvPr>
        </p:nvSpPr>
        <p:spPr>
          <a:xfrm>
            <a:off x="6795370" y="4344388"/>
            <a:ext cx="3468757" cy="421112"/>
          </a:xfrm>
          <a:prstGeom prst="rect">
            <a:avLst/>
          </a:prstGeom>
        </p:spPr>
        <p:txBody>
          <a:bodyPr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chemeClr val="bg1">
                    <a:lumMod val="10000"/>
                  </a:schemeClr>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a:t>Title of the 3rd </a:t>
            </a:r>
            <a:r>
              <a:rPr lang="it-IT" err="1"/>
              <a:t>section</a:t>
            </a: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a:p>
        </p:txBody>
      </p:sp>
      <p:sp>
        <p:nvSpPr>
          <p:cNvPr id="26" name="Segnaposto contenuto 16">
            <a:extLst>
              <a:ext uri="{FF2B5EF4-FFF2-40B4-BE49-F238E27FC236}">
                <a16:creationId xmlns:a16="http://schemas.microsoft.com/office/drawing/2014/main" id="{F92F5570-F9B6-6E46-A87D-664939E6D477}"/>
              </a:ext>
            </a:extLst>
          </p:cNvPr>
          <p:cNvSpPr>
            <a:spLocks noGrp="1"/>
          </p:cNvSpPr>
          <p:nvPr>
            <p:ph sz="quarter" idx="15" hasCustomPrompt="1"/>
          </p:nvPr>
        </p:nvSpPr>
        <p:spPr>
          <a:xfrm>
            <a:off x="5390640" y="4254310"/>
            <a:ext cx="1070113" cy="511190"/>
          </a:xfrm>
          <a:prstGeom prst="rect">
            <a:avLst/>
          </a:prstGeom>
        </p:spPr>
        <p:txBody>
          <a:bodyPr anchor="t"/>
          <a:lstStyle>
            <a:lvl1pPr>
              <a:buNone/>
              <a:defRPr sz="3600" b="1" i="0">
                <a:solidFill>
                  <a:schemeClr val="tx1"/>
                </a:solidFill>
                <a:latin typeface="Arial Black" panose="020B0604020202020204" pitchFamily="34" charset="0"/>
                <a:cs typeface="Arial Black" panose="020B0604020202020204" pitchFamily="34" charset="0"/>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lvl="0"/>
            <a:r>
              <a:rPr lang="it-IT"/>
              <a:t>03</a:t>
            </a:r>
          </a:p>
        </p:txBody>
      </p:sp>
      <p:sp>
        <p:nvSpPr>
          <p:cNvPr id="30" name="Segnaposto immagine 18">
            <a:extLst>
              <a:ext uri="{FF2B5EF4-FFF2-40B4-BE49-F238E27FC236}">
                <a16:creationId xmlns:a16="http://schemas.microsoft.com/office/drawing/2014/main" id="{654F830B-E11C-0743-9547-39DDA6E17437}"/>
              </a:ext>
            </a:extLst>
          </p:cNvPr>
          <p:cNvSpPr>
            <a:spLocks noGrp="1"/>
          </p:cNvSpPr>
          <p:nvPr>
            <p:ph type="pic" sz="quarter" idx="18"/>
          </p:nvPr>
        </p:nvSpPr>
        <p:spPr>
          <a:xfrm>
            <a:off x="1" y="0"/>
            <a:ext cx="4920343" cy="6858000"/>
          </a:xfrm>
          <a:prstGeom prst="rect">
            <a:avLst/>
          </a:prstGeom>
        </p:spPr>
        <p:txBody>
          <a:bodyPr/>
          <a:lstStyle>
            <a:lvl1pPr>
              <a:buFontTx/>
              <a:buNone/>
              <a:defRPr sz="1200"/>
            </a:lvl1pPr>
          </a:lstStyle>
          <a:p>
            <a:r>
              <a:rPr lang="it-IT"/>
              <a:t>click the </a:t>
            </a:r>
            <a:r>
              <a:rPr lang="it-IT" err="1"/>
              <a:t>icon</a:t>
            </a:r>
            <a:r>
              <a:rPr lang="it-IT"/>
              <a:t> to </a:t>
            </a:r>
            <a:r>
              <a:rPr lang="it-IT" err="1"/>
              <a:t>insert</a:t>
            </a:r>
            <a:r>
              <a:rPr lang="it-IT"/>
              <a:t> a </a:t>
            </a:r>
            <a:r>
              <a:rPr lang="it-IT" err="1"/>
              <a:t>picture</a:t>
            </a:r>
            <a:r>
              <a:rPr lang="it-IT"/>
              <a:t>
</a:t>
            </a:r>
          </a:p>
        </p:txBody>
      </p:sp>
      <p:pic>
        <p:nvPicPr>
          <p:cNvPr id="31" name="Immagine 30">
            <a:extLst>
              <a:ext uri="{FF2B5EF4-FFF2-40B4-BE49-F238E27FC236}">
                <a16:creationId xmlns:a16="http://schemas.microsoft.com/office/drawing/2014/main" id="{77492E46-27DF-B94E-B879-6E5104494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10536250" y="5431784"/>
            <a:ext cx="1796143" cy="1056289"/>
          </a:xfrm>
          <a:prstGeom prst="rect">
            <a:avLst/>
          </a:prstGeom>
        </p:spPr>
      </p:pic>
    </p:spTree>
    <p:extLst>
      <p:ext uri="{BB962C8B-B14F-4D97-AF65-F5344CB8AC3E}">
        <p14:creationId xmlns:p14="http://schemas.microsoft.com/office/powerpoint/2010/main" val="3892750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05D0F16-11F7-C849-A315-819D010D3D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5440376"/>
            <a:ext cx="12191999" cy="1417624"/>
          </a:xfrm>
          <a:prstGeom prst="rect">
            <a:avLst/>
          </a:prstGeom>
        </p:spPr>
      </p:pic>
      <p:sp>
        <p:nvSpPr>
          <p:cNvPr id="17" name="Segnaposto contenuto 16">
            <a:extLst>
              <a:ext uri="{FF2B5EF4-FFF2-40B4-BE49-F238E27FC236}">
                <a16:creationId xmlns:a16="http://schemas.microsoft.com/office/drawing/2014/main" id="{5B31BB1B-6B91-6D4F-A3E8-197EE0E44573}"/>
              </a:ext>
            </a:extLst>
          </p:cNvPr>
          <p:cNvSpPr>
            <a:spLocks noGrp="1"/>
          </p:cNvSpPr>
          <p:nvPr>
            <p:ph sz="quarter" idx="10" hasCustomPrompt="1"/>
          </p:nvPr>
        </p:nvSpPr>
        <p:spPr>
          <a:xfrm>
            <a:off x="838201" y="3329614"/>
            <a:ext cx="10404764" cy="331034"/>
          </a:xfrm>
          <a:prstGeom prst="rect">
            <a:avLst/>
          </a:prstGeom>
        </p:spPr>
        <p:txBody>
          <a:bodyPr lIns="0" rIns="0" anchor="t"/>
          <a:lstStyle>
            <a:lvl1pPr marL="0" marR="0" indent="22860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it-IT" sz="1800" dirty="0" smtClean="0">
                <a:solidFill>
                  <a:srgbClr val="4C4C4C"/>
                </a:solidFill>
              </a:defRPr>
            </a:lvl1pPr>
            <a:lvl2pPr>
              <a:buNone/>
              <a:defRPr sz="1800">
                <a:solidFill>
                  <a:schemeClr val="bg1">
                    <a:lumMod val="10000"/>
                  </a:schemeClr>
                </a:solidFill>
              </a:defRPr>
            </a:lvl2pPr>
            <a:lvl3pPr>
              <a:buNone/>
              <a:defRPr sz="1800">
                <a:solidFill>
                  <a:schemeClr val="bg1">
                    <a:lumMod val="10000"/>
                  </a:schemeClr>
                </a:solidFill>
              </a:defRPr>
            </a:lvl3pPr>
            <a:lvl4pPr>
              <a:buNone/>
              <a:defRPr sz="1800">
                <a:solidFill>
                  <a:schemeClr val="bg1">
                    <a:lumMod val="10000"/>
                  </a:schemeClr>
                </a:solidFill>
              </a:defRPr>
            </a:lvl4pPr>
            <a:lvl5pPr>
              <a:buNone/>
              <a:defRPr sz="1800">
                <a:solidFill>
                  <a:schemeClr val="bg1">
                    <a:lumMod val="10000"/>
                  </a:schemeClr>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err="1"/>
              <a:t>Subtitle</a:t>
            </a:r>
            <a:r>
              <a:rPr lang="it-IT" dirty="0"/>
              <a:t> of the </a:t>
            </a:r>
            <a:r>
              <a:rPr lang="it-IT" dirty="0" err="1"/>
              <a:t>presentation</a:t>
            </a: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it-IT" dirty="0"/>
          </a:p>
        </p:txBody>
      </p:sp>
      <p:sp>
        <p:nvSpPr>
          <p:cNvPr id="19" name="Title Placeholder 1">
            <a:extLst>
              <a:ext uri="{FF2B5EF4-FFF2-40B4-BE49-F238E27FC236}">
                <a16:creationId xmlns:a16="http://schemas.microsoft.com/office/drawing/2014/main" id="{0F1ECF40-F096-0844-892A-F6334B2BD5C0}"/>
              </a:ext>
            </a:extLst>
          </p:cNvPr>
          <p:cNvSpPr>
            <a:spLocks noGrp="1"/>
          </p:cNvSpPr>
          <p:nvPr>
            <p:ph type="title" hasCustomPrompt="1"/>
          </p:nvPr>
        </p:nvSpPr>
        <p:spPr>
          <a:xfrm>
            <a:off x="838199" y="2448936"/>
            <a:ext cx="10404764" cy="593151"/>
          </a:xfrm>
          <a:prstGeom prst="rect">
            <a:avLst/>
          </a:prstGeom>
        </p:spPr>
        <p:txBody>
          <a:bodyPr vert="horz" lIns="0" tIns="45720" rIns="0" bIns="45720" rtlCol="0" anchor="b">
            <a:normAutofit/>
          </a:bodyPr>
          <a:lstStyle>
            <a:lvl1pPr>
              <a:defRPr sz="3600"/>
            </a:lvl1pPr>
          </a:lstStyle>
          <a:p>
            <a:r>
              <a:rPr lang="it-IT" dirty="0"/>
              <a:t>Title of the </a:t>
            </a:r>
            <a:r>
              <a:rPr lang="it-IT" dirty="0" err="1"/>
              <a:t>presentation</a:t>
            </a:r>
            <a:r>
              <a:rPr lang="it-IT" dirty="0"/>
              <a:t> </a:t>
            </a:r>
            <a:endParaRPr lang="en-US" dirty="0"/>
          </a:p>
        </p:txBody>
      </p:sp>
      <p:pic>
        <p:nvPicPr>
          <p:cNvPr id="12" name="Immagine 11">
            <a:extLst>
              <a:ext uri="{FF2B5EF4-FFF2-40B4-BE49-F238E27FC236}">
                <a16:creationId xmlns:a16="http://schemas.microsoft.com/office/drawing/2014/main" id="{DB50B42F-AB42-8F47-A671-BB32BBC1FB10}"/>
              </a:ext>
            </a:extLst>
          </p:cNvPr>
          <p:cNvPicPr>
            <a:picLocks noChangeAspect="1"/>
          </p:cNvPicPr>
          <p:nvPr userDrawn="1"/>
        </p:nvPicPr>
        <p:blipFill>
          <a:blip r:embed="rId3"/>
          <a:stretch>
            <a:fillRect/>
          </a:stretch>
        </p:blipFill>
        <p:spPr>
          <a:xfrm>
            <a:off x="10645828" y="369756"/>
            <a:ext cx="896874" cy="1793748"/>
          </a:xfrm>
          <a:prstGeom prst="rect">
            <a:avLst/>
          </a:prstGeom>
        </p:spPr>
      </p:pic>
      <p:pic>
        <p:nvPicPr>
          <p:cNvPr id="13" name="Immagine 12">
            <a:extLst>
              <a:ext uri="{FF2B5EF4-FFF2-40B4-BE49-F238E27FC236}">
                <a16:creationId xmlns:a16="http://schemas.microsoft.com/office/drawing/2014/main" id="{EBE0EBEF-09B4-1F4D-AC1D-D8D194FF044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758" y="463770"/>
            <a:ext cx="2956306" cy="941832"/>
          </a:xfrm>
          <a:prstGeom prst="rect">
            <a:avLst/>
          </a:prstGeom>
        </p:spPr>
      </p:pic>
    </p:spTree>
    <p:extLst>
      <p:ext uri="{BB962C8B-B14F-4D97-AF65-F5344CB8AC3E}">
        <p14:creationId xmlns:p14="http://schemas.microsoft.com/office/powerpoint/2010/main" val="393108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divider_01">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009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01</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18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02">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F18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02</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1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03">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AA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03</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3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_04">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94C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04</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4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_05">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E6A949CA-8B67-6A40-8182-CD79E016763F}"/>
              </a:ext>
            </a:extLst>
          </p:cNvPr>
          <p:cNvSpPr/>
          <p:nvPr userDrawn="1"/>
        </p:nvSpPr>
        <p:spPr>
          <a:xfrm>
            <a:off x="1" y="0"/>
            <a:ext cx="12191999" cy="6858000"/>
          </a:xfrm>
          <a:prstGeom prst="rect">
            <a:avLst/>
          </a:prstGeom>
          <a:solidFill>
            <a:srgbClr val="E95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3" name="Sottotitolo 2">
            <a:extLst>
              <a:ext uri="{FF2B5EF4-FFF2-40B4-BE49-F238E27FC236}">
                <a16:creationId xmlns:a16="http://schemas.microsoft.com/office/drawing/2014/main" id="{8E159A00-1D05-CC4E-8F9C-B3300A978C63}"/>
              </a:ext>
            </a:extLst>
          </p:cNvPr>
          <p:cNvSpPr>
            <a:spLocks noGrp="1"/>
          </p:cNvSpPr>
          <p:nvPr>
            <p:ph type="subTitle" idx="1" hasCustomPrompt="1"/>
          </p:nvPr>
        </p:nvSpPr>
        <p:spPr>
          <a:xfrm>
            <a:off x="669206" y="3735545"/>
            <a:ext cx="10619511" cy="365125"/>
          </a:xfrm>
          <a:prstGeom prst="rect">
            <a:avLst/>
          </a:prstGeom>
        </p:spPr>
        <p:txBody>
          <a:bodyPr anchor="b"/>
          <a:lstStyle>
            <a:lvl1pPr marL="0" indent="0" algn="l">
              <a:buNone/>
              <a:defRPr sz="32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Title of the Section</a:t>
            </a:r>
          </a:p>
        </p:txBody>
      </p:sp>
      <p:sp>
        <p:nvSpPr>
          <p:cNvPr id="7" name="Segnaposto titolo 1">
            <a:extLst>
              <a:ext uri="{FF2B5EF4-FFF2-40B4-BE49-F238E27FC236}">
                <a16:creationId xmlns:a16="http://schemas.microsoft.com/office/drawing/2014/main" id="{3827CFAC-F1D9-3A4E-93E1-53DB28768169}"/>
              </a:ext>
            </a:extLst>
          </p:cNvPr>
          <p:cNvSpPr>
            <a:spLocks noGrp="1"/>
          </p:cNvSpPr>
          <p:nvPr>
            <p:ph type="title" hasCustomPrompt="1"/>
          </p:nvPr>
        </p:nvSpPr>
        <p:spPr>
          <a:xfrm>
            <a:off x="669206" y="5427874"/>
            <a:ext cx="9234055" cy="788266"/>
          </a:xfrm>
          <a:prstGeom prst="rect">
            <a:avLst/>
          </a:prstGeom>
        </p:spPr>
        <p:txBody>
          <a:bodyPr vert="horz" lIns="91440" tIns="45720" rIns="91440" bIns="45720" rtlCol="0" anchor="b">
            <a:normAutofit/>
          </a:bodyPr>
          <a:lstStyle>
            <a:lvl1pPr>
              <a:defRPr sz="9600" b="0">
                <a:solidFill>
                  <a:schemeClr val="bg1"/>
                </a:solidFill>
              </a:defRPr>
            </a:lvl1pPr>
          </a:lstStyle>
          <a:p>
            <a:r>
              <a:rPr lang="it-IT" dirty="0" err="1"/>
              <a:t>05</a:t>
            </a:r>
            <a:endParaRPr lang="it-IT" dirty="0"/>
          </a:p>
        </p:txBody>
      </p:sp>
      <p:cxnSp>
        <p:nvCxnSpPr>
          <p:cNvPr id="4" name="Connettore 1 3">
            <a:extLst>
              <a:ext uri="{FF2B5EF4-FFF2-40B4-BE49-F238E27FC236}">
                <a16:creationId xmlns:a16="http://schemas.microsoft.com/office/drawing/2014/main" id="{3085C158-6A5A-AD4B-94F2-73AD9BF2B4E8}"/>
              </a:ext>
            </a:extLst>
          </p:cNvPr>
          <p:cNvCxnSpPr>
            <a:cxnSpLocks/>
          </p:cNvCxnSpPr>
          <p:nvPr userDrawn="1"/>
        </p:nvCxnSpPr>
        <p:spPr>
          <a:xfrm>
            <a:off x="669206" y="4294352"/>
            <a:ext cx="75663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86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_01">
    <p:spTree>
      <p:nvGrpSpPr>
        <p:cNvPr id="1" name=""/>
        <p:cNvGrpSpPr/>
        <p:nvPr/>
      </p:nvGrpSpPr>
      <p:grpSpPr>
        <a:xfrm>
          <a:off x="0" y="0"/>
          <a:ext cx="0" cy="0"/>
          <a:chOff x="0" y="0"/>
          <a:chExt cx="0" cy="0"/>
        </a:xfrm>
      </p:grpSpPr>
      <p:sp>
        <p:nvSpPr>
          <p:cNvPr id="18" name="Segnaposto immagine 17">
            <a:extLst>
              <a:ext uri="{FF2B5EF4-FFF2-40B4-BE49-F238E27FC236}">
                <a16:creationId xmlns:a16="http://schemas.microsoft.com/office/drawing/2014/main" id="{BE247599-91FE-8647-BB13-57AD0C07EF3A}"/>
              </a:ext>
            </a:extLst>
          </p:cNvPr>
          <p:cNvSpPr>
            <a:spLocks noGrp="1"/>
          </p:cNvSpPr>
          <p:nvPr>
            <p:ph type="pic" sz="quarter" idx="11"/>
          </p:nvPr>
        </p:nvSpPr>
        <p:spPr>
          <a:xfrm>
            <a:off x="0" y="-44292"/>
            <a:ext cx="12192000" cy="6902292"/>
          </a:xfrm>
          <a:prstGeom prst="rect">
            <a:avLst/>
          </a:prstGeom>
          <a:noFill/>
        </p:spPr>
        <p:txBody>
          <a:bodyPr/>
          <a:lstStyle>
            <a:lvl1pPr>
              <a:defRPr>
                <a:solidFill>
                  <a:schemeClr val="bg1"/>
                </a:solidFill>
              </a:defRPr>
            </a:lvl1pPr>
          </a:lstStyle>
          <a:p>
            <a:endParaRPr lang="it-IT"/>
          </a:p>
        </p:txBody>
      </p:sp>
      <p:sp>
        <p:nvSpPr>
          <p:cNvPr id="28" name="Segnaposto SmartArt 27">
            <a:extLst>
              <a:ext uri="{FF2B5EF4-FFF2-40B4-BE49-F238E27FC236}">
                <a16:creationId xmlns:a16="http://schemas.microsoft.com/office/drawing/2014/main" id="{B6ABE7A7-F046-434A-89E4-3082ABF899E1}"/>
              </a:ext>
            </a:extLst>
          </p:cNvPr>
          <p:cNvSpPr>
            <a:spLocks noGrp="1"/>
          </p:cNvSpPr>
          <p:nvPr>
            <p:ph type="dgm" sz="quarter" idx="12"/>
          </p:nvPr>
        </p:nvSpPr>
        <p:spPr>
          <a:xfrm>
            <a:off x="0" y="-44292"/>
            <a:ext cx="12208042" cy="2317229"/>
          </a:xfrm>
          <a:prstGeom prst="rect">
            <a:avLst/>
          </a:prstGeom>
          <a:solidFill>
            <a:schemeClr val="bg1">
              <a:alpha val="65000"/>
            </a:schemeClr>
          </a:solidFill>
          <a:ln w="12700">
            <a:noFill/>
          </a:ln>
        </p:spPr>
        <p:txBody>
          <a:bodyPr/>
          <a:lstStyle>
            <a:lvl1pPr>
              <a:defRPr>
                <a:solidFill>
                  <a:schemeClr val="bg1"/>
                </a:solidFill>
              </a:defRPr>
            </a:lvl1pPr>
          </a:lstStyle>
          <a:p>
            <a:endParaRPr lang="it-IT"/>
          </a:p>
        </p:txBody>
      </p:sp>
      <p:sp>
        <p:nvSpPr>
          <p:cNvPr id="6" name="Rettangolo 5">
            <a:extLst>
              <a:ext uri="{FF2B5EF4-FFF2-40B4-BE49-F238E27FC236}">
                <a16:creationId xmlns:a16="http://schemas.microsoft.com/office/drawing/2014/main" id="{500C6F1C-D348-DC48-A069-67C412E0004C}"/>
              </a:ext>
            </a:extLst>
          </p:cNvPr>
          <p:cNvSpPr/>
          <p:nvPr userDrawn="1"/>
        </p:nvSpPr>
        <p:spPr>
          <a:xfrm>
            <a:off x="0" y="-44292"/>
            <a:ext cx="12224084" cy="23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Segnaposto testo 15">
            <a:extLst>
              <a:ext uri="{FF2B5EF4-FFF2-40B4-BE49-F238E27FC236}">
                <a16:creationId xmlns:a16="http://schemas.microsoft.com/office/drawing/2014/main" id="{9E0F83F8-AD8F-4341-B06B-7D4111618566}"/>
              </a:ext>
            </a:extLst>
          </p:cNvPr>
          <p:cNvSpPr>
            <a:spLocks noGrp="1"/>
          </p:cNvSpPr>
          <p:nvPr>
            <p:ph type="body" sz="quarter" idx="10" hasCustomPrompt="1"/>
          </p:nvPr>
        </p:nvSpPr>
        <p:spPr>
          <a:xfrm>
            <a:off x="504497" y="444137"/>
            <a:ext cx="11277600" cy="1567543"/>
          </a:xfrm>
          <a:prstGeom prst="rect">
            <a:avLst/>
          </a:prstGeom>
        </p:spPr>
        <p:txBody>
          <a:bodyPr/>
          <a:lstStyle>
            <a:lvl1pPr marL="0" indent="0" algn="l">
              <a:lnSpc>
                <a:spcPct val="100000"/>
              </a:lnSpc>
              <a:buFontTx/>
              <a:buNone/>
              <a:defRPr lang="it-IT" sz="1600" b="0" i="0">
                <a:solidFill>
                  <a:srgbClr val="4C4C4C"/>
                </a:solidFill>
                <a:latin typeface="Arial" panose="020B0604020202020204" pitchFamily="34" charset="0"/>
                <a:cs typeface="Arial" panose="020B0604020202020204" pitchFamily="34" charset="0"/>
              </a:defRPr>
            </a:lvl1pPr>
            <a:lvl2pPr>
              <a:lnSpc>
                <a:spcPct val="100000"/>
              </a:lnSpc>
              <a:buFontTx/>
              <a:buNone/>
              <a:defRPr lang="it-IT" sz="1400">
                <a:solidFill>
                  <a:schemeClr val="bg1">
                    <a:lumMod val="10000"/>
                  </a:schemeClr>
                </a:solidFill>
              </a:defRPr>
            </a:lvl2pPr>
            <a:lvl3pPr algn="l">
              <a:lnSpc>
                <a:spcPct val="100000"/>
              </a:lnSpc>
              <a:buFontTx/>
              <a:buNone/>
              <a:defRPr lang="it-IT" sz="1400">
                <a:solidFill>
                  <a:schemeClr val="bg1">
                    <a:lumMod val="10000"/>
                  </a:schemeClr>
                </a:solidFill>
              </a:defRPr>
            </a:lvl3pPr>
            <a:lvl4pPr algn="l">
              <a:lnSpc>
                <a:spcPct val="100000"/>
              </a:lnSpc>
              <a:buFontTx/>
              <a:buNone/>
              <a:defRPr lang="it-IT" sz="1400">
                <a:solidFill>
                  <a:schemeClr val="bg1">
                    <a:lumMod val="10000"/>
                  </a:schemeClr>
                </a:solidFill>
              </a:defRPr>
            </a:lvl4pPr>
            <a:lvl5pPr algn="l">
              <a:lnSpc>
                <a:spcPct val="100000"/>
              </a:lnSpc>
              <a:buFontTx/>
              <a:buNone/>
              <a:defRPr lang="it-IT" sz="1400">
                <a:solidFill>
                  <a:schemeClr val="bg1">
                    <a:lumMod val="10000"/>
                  </a:schemeClr>
                </a:solidFill>
              </a:defRPr>
            </a:lvl5pPr>
          </a:lstStyle>
          <a:p>
            <a:pPr lvl="0"/>
            <a:r>
              <a:rPr lang="it-IT"/>
              <a:t>Neque porro quisquam est, qui dolorem ipsum quia dolor sit amet, consectetur, adipisci velit, sed quia non numquam eius modi tempora incidunt ut labore et dolore magnam aliquam quaerat voluptatem. </a:t>
            </a:r>
          </a:p>
        </p:txBody>
      </p:sp>
    </p:spTree>
    <p:extLst>
      <p:ext uri="{BB962C8B-B14F-4D97-AF65-F5344CB8AC3E}">
        <p14:creationId xmlns:p14="http://schemas.microsoft.com/office/powerpoint/2010/main" val="21157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905612"/>
      </p:ext>
    </p:extLst>
  </p:cSld>
  <p:clrMap bg1="dk1" tx1="lt1" bg2="dk2" tx2="lt2" accent1="accent1" accent2="accent2" accent3="accent3" accent4="accent4" accent5="accent5" accent6="accent6" hlink="hlink" folHlink="folHlink"/>
  <p:sldLayoutIdLst>
    <p:sldLayoutId id="2147483709" r:id="rId1"/>
    <p:sldLayoutId id="2147483725" r:id="rId2"/>
    <p:sldLayoutId id="2147483726" r:id="rId3"/>
    <p:sldLayoutId id="2147483674" r:id="rId4"/>
    <p:sldLayoutId id="2147483770" r:id="rId5"/>
    <p:sldLayoutId id="2147483771" r:id="rId6"/>
    <p:sldLayoutId id="2147483772" r:id="rId7"/>
    <p:sldLayoutId id="2147483773" r:id="rId8"/>
    <p:sldLayoutId id="2147483768" r:id="rId9"/>
    <p:sldLayoutId id="2147483777" r:id="rId10"/>
    <p:sldLayoutId id="2147483778" r:id="rId11"/>
    <p:sldLayoutId id="2147483779" r:id="rId12"/>
    <p:sldLayoutId id="2147483780" r:id="rId13"/>
    <p:sldLayoutId id="2147483774" r:id="rId14"/>
    <p:sldLayoutId id="2147483701" r:id="rId15"/>
    <p:sldLayoutId id="2147483775" r:id="rId16"/>
    <p:sldLayoutId id="2147483776" r:id="rId17"/>
    <p:sldLayoutId id="2147483693" r:id="rId18"/>
    <p:sldLayoutId id="2147483704" r:id="rId19"/>
    <p:sldLayoutId id="2147483781" r:id="rId20"/>
    <p:sldLayoutId id="2147483782" r:id="rId21"/>
    <p:sldLayoutId id="2147483783" r:id="rId22"/>
    <p:sldLayoutId id="2147483784" r:id="rId23"/>
    <p:sldLayoutId id="2147483785" r:id="rId24"/>
    <p:sldLayoutId id="2147483702" r:id="rId25"/>
    <p:sldLayoutId id="2147483786" r:id="rId26"/>
  </p:sldLayoutIdLst>
  <p:txStyles>
    <p:titleStyle>
      <a:lvl1pPr algn="l" defTabSz="914400" rtl="0" eaLnBrk="1" latinLnBrk="0" hangingPunct="1">
        <a:lnSpc>
          <a:spcPct val="90000"/>
        </a:lnSpc>
        <a:spcBef>
          <a:spcPct val="0"/>
        </a:spcBef>
        <a:buNone/>
        <a:defRPr sz="2400" b="1" i="0" kern="1200">
          <a:solidFill>
            <a:srgbClr val="0095C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xml"/><Relationship Id="rId16" Type="http://schemas.openxmlformats.org/officeDocument/2006/relationships/diagramColors" Target="../diagrams/colors4.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36_42F55D25.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 Id="rId22" Type="http://schemas.openxmlformats.org/officeDocument/2006/relationships/image" Target="../../word/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E60817B1-302E-6548-8A1B-0C86E7F4A74E}"/>
              </a:ext>
            </a:extLst>
          </p:cNvPr>
          <p:cNvSpPr>
            <a:spLocks noGrp="1"/>
          </p:cNvSpPr>
          <p:nvPr>
            <p:ph sz="quarter" idx="10"/>
          </p:nvPr>
        </p:nvSpPr>
        <p:spPr>
          <a:xfrm>
            <a:off x="879346" y="3810334"/>
            <a:ext cx="9275065" cy="747237"/>
          </a:xfrm>
        </p:spPr>
        <p:txBody>
          <a:bodyPr>
            <a:normAutofit/>
          </a:bodyPr>
          <a:lstStyle/>
          <a:p>
            <a:pPr indent="0"/>
            <a:r>
              <a:rPr lang="en-US" sz="1400" b="1" dirty="0"/>
              <a:t>Krystal Crumpler, </a:t>
            </a:r>
            <a:r>
              <a:rPr lang="en-US" sz="1400" dirty="0"/>
              <a:t>Climate Change and Natural Resources Specialist – SCALA Programme, FAO</a:t>
            </a:r>
          </a:p>
          <a:p>
            <a:pPr indent="0"/>
            <a:endParaRPr lang="en-US" sz="1400" dirty="0"/>
          </a:p>
          <a:p>
            <a:pPr indent="0"/>
            <a:r>
              <a:rPr lang="en-US" sz="1400" b="1" dirty="0"/>
              <a:t>Samuel Tumwesigye</a:t>
            </a:r>
            <a:r>
              <a:rPr lang="en-US" sz="1400" dirty="0"/>
              <a:t>, Agriculture and Climate Change Adaptation Specialist – </a:t>
            </a:r>
            <a:r>
              <a:rPr lang="en-GB" sz="1400" dirty="0"/>
              <a:t>SCALA</a:t>
            </a:r>
            <a:r>
              <a:rPr lang="en-US" sz="1400" dirty="0"/>
              <a:t> Programme, UNDP</a:t>
            </a:r>
            <a:endParaRPr lang="it-IT" sz="1600" dirty="0"/>
          </a:p>
          <a:p>
            <a:pPr indent="0"/>
            <a:endParaRPr lang="it-IT" dirty="0">
              <a:solidFill>
                <a:srgbClr val="4C4C4C"/>
              </a:solidFill>
            </a:endParaRPr>
          </a:p>
        </p:txBody>
      </p:sp>
      <p:sp>
        <p:nvSpPr>
          <p:cNvPr id="3" name="Titolo 2">
            <a:extLst>
              <a:ext uri="{FF2B5EF4-FFF2-40B4-BE49-F238E27FC236}">
                <a16:creationId xmlns:a16="http://schemas.microsoft.com/office/drawing/2014/main" id="{81FCA06B-A9C3-8249-94E3-1390FA8422AF}"/>
              </a:ext>
            </a:extLst>
          </p:cNvPr>
          <p:cNvSpPr>
            <a:spLocks noGrp="1"/>
          </p:cNvSpPr>
          <p:nvPr>
            <p:ph type="title"/>
          </p:nvPr>
        </p:nvSpPr>
        <p:spPr>
          <a:xfrm>
            <a:off x="838199" y="2002537"/>
            <a:ext cx="9357361" cy="1207936"/>
          </a:xfrm>
        </p:spPr>
        <p:txBody>
          <a:bodyPr>
            <a:noAutofit/>
          </a:bodyPr>
          <a:lstStyle/>
          <a:p>
            <a:r>
              <a:rPr lang="it-IT" dirty="0" smtClean="0"/>
              <a:t>Re-cap </a:t>
            </a:r>
            <a:r>
              <a:rPr lang="it-IT" dirty="0"/>
              <a:t>of </a:t>
            </a:r>
            <a:r>
              <a:rPr lang="it-IT" dirty="0" smtClean="0"/>
              <a:t>SCALA’s conceptual </a:t>
            </a:r>
            <a:r>
              <a:rPr lang="it-IT" dirty="0"/>
              <a:t>framing of </a:t>
            </a:r>
            <a:r>
              <a:rPr lang="it-IT" dirty="0" smtClean="0"/>
              <a:t>systems-level assessments</a:t>
            </a:r>
            <a:endParaRPr lang="it-IT" dirty="0"/>
          </a:p>
        </p:txBody>
      </p:sp>
      <p:sp>
        <p:nvSpPr>
          <p:cNvPr id="5" name="TextBox 4">
            <a:extLst>
              <a:ext uri="{FF2B5EF4-FFF2-40B4-BE49-F238E27FC236}">
                <a16:creationId xmlns:a16="http://schemas.microsoft.com/office/drawing/2014/main" id="{3586BD2C-A3F5-BF49-59E5-CE5BF7DE95E8}"/>
              </a:ext>
            </a:extLst>
          </p:cNvPr>
          <p:cNvSpPr txBox="1"/>
          <p:nvPr/>
        </p:nvSpPr>
        <p:spPr>
          <a:xfrm>
            <a:off x="216407" y="5157432"/>
            <a:ext cx="10404764" cy="523220"/>
          </a:xfrm>
          <a:prstGeom prst="rect">
            <a:avLst/>
          </a:prstGeom>
          <a:noFill/>
        </p:spPr>
        <p:txBody>
          <a:bodyPr wrap="square">
            <a:spAutoFit/>
          </a:bodyPr>
          <a:lstStyle/>
          <a:p>
            <a:pPr algn="r"/>
            <a:r>
              <a:rPr lang="en-GB" sz="1400" b="1" dirty="0">
                <a:solidFill>
                  <a:srgbClr val="4C4C4C"/>
                </a:solidFill>
              </a:rPr>
              <a:t>Internal Webinar and Exchange on Systems-level Assessments - Part 2</a:t>
            </a:r>
          </a:p>
          <a:p>
            <a:pPr algn="r"/>
            <a:r>
              <a:rPr lang="en-GB" sz="1400" b="1" dirty="0">
                <a:solidFill>
                  <a:srgbClr val="4C4C4C"/>
                </a:solidFill>
              </a:rPr>
              <a:t>28-29 June 2022</a:t>
            </a:r>
            <a:endParaRPr lang="en-US" sz="1400" dirty="0">
              <a:solidFill>
                <a:srgbClr val="4C4C4C"/>
              </a:solidFill>
            </a:endParaRPr>
          </a:p>
        </p:txBody>
      </p:sp>
    </p:spTree>
    <p:extLst>
      <p:ext uri="{BB962C8B-B14F-4D97-AF65-F5344CB8AC3E}">
        <p14:creationId xmlns:p14="http://schemas.microsoft.com/office/powerpoint/2010/main" val="163668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9943EDEA-7D6C-234A-BD62-7B9A5EBFB648}"/>
              </a:ext>
            </a:extLst>
          </p:cNvPr>
          <p:cNvGraphicFramePr/>
          <p:nvPr>
            <p:extLst>
              <p:ext uri="{D42A27DB-BD31-4B8C-83A1-F6EECF244321}">
                <p14:modId xmlns:p14="http://schemas.microsoft.com/office/powerpoint/2010/main" val="1756732156"/>
              </p:ext>
            </p:extLst>
          </p:nvPr>
        </p:nvGraphicFramePr>
        <p:xfrm>
          <a:off x="264100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olo 3">
            <a:extLst>
              <a:ext uri="{FF2B5EF4-FFF2-40B4-BE49-F238E27FC236}">
                <a16:creationId xmlns:a16="http://schemas.microsoft.com/office/drawing/2014/main" id="{2FD5F5C3-E688-F944-8BF8-A1A52B3846AB}"/>
              </a:ext>
            </a:extLst>
          </p:cNvPr>
          <p:cNvSpPr>
            <a:spLocks noGrp="1"/>
          </p:cNvSpPr>
          <p:nvPr>
            <p:ph type="title"/>
          </p:nvPr>
        </p:nvSpPr>
        <p:spPr>
          <a:xfrm>
            <a:off x="0" y="2538547"/>
            <a:ext cx="3017520" cy="593151"/>
          </a:xfrm>
        </p:spPr>
        <p:txBody>
          <a:bodyPr>
            <a:noAutofit/>
          </a:bodyPr>
          <a:lstStyle/>
          <a:p>
            <a:pPr algn="ctr"/>
            <a:r>
              <a:rPr lang="en-GB" sz="4400" dirty="0">
                <a:latin typeface="Arial"/>
                <a:cs typeface="Arial"/>
              </a:rPr>
              <a:t/>
            </a:r>
            <a:br>
              <a:rPr lang="en-GB" sz="4400" dirty="0">
                <a:latin typeface="Arial"/>
                <a:cs typeface="Arial"/>
              </a:rPr>
            </a:br>
            <a:r>
              <a:rPr lang="en-GB" sz="4400" dirty="0">
                <a:latin typeface="Arial"/>
                <a:cs typeface="Arial"/>
              </a:rPr>
              <a:t>Outline</a:t>
            </a:r>
          </a:p>
        </p:txBody>
      </p:sp>
    </p:spTree>
    <p:extLst>
      <p:ext uri="{BB962C8B-B14F-4D97-AF65-F5344CB8AC3E}">
        <p14:creationId xmlns:p14="http://schemas.microsoft.com/office/powerpoint/2010/main" val="18403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1B824786-7011-B245-A7D7-1EC877E1D99A}"/>
              </a:ext>
            </a:extLst>
          </p:cNvPr>
          <p:cNvSpPr>
            <a:spLocks noGrp="1"/>
          </p:cNvSpPr>
          <p:nvPr>
            <p:ph sz="quarter" idx="10"/>
          </p:nvPr>
        </p:nvSpPr>
        <p:spPr>
          <a:xfrm>
            <a:off x="978641" y="963212"/>
            <a:ext cx="2229288" cy="582124"/>
          </a:xfrm>
          <a:solidFill>
            <a:srgbClr val="E7F5FA"/>
          </a:solidFill>
          <a:ln>
            <a:noFill/>
          </a:ln>
        </p:spPr>
        <p:style>
          <a:lnRef idx="1">
            <a:schemeClr val="accent2"/>
          </a:lnRef>
          <a:fillRef idx="2">
            <a:schemeClr val="accent2"/>
          </a:fillRef>
          <a:effectRef idx="1">
            <a:schemeClr val="accent2"/>
          </a:effectRef>
          <a:fontRef idx="minor">
            <a:schemeClr val="dk1"/>
          </a:fontRef>
        </p:style>
        <p:txBody>
          <a:bodyPr>
            <a:noAutofit/>
          </a:bodyPr>
          <a:lstStyle/>
          <a:p>
            <a:pPr algn="ctr"/>
            <a:r>
              <a:rPr lang="it-IT" sz="1400" b="1" dirty="0"/>
              <a:t>01. </a:t>
            </a:r>
            <a:endParaRPr lang="it-IT" sz="1400" b="1" dirty="0" smtClean="0"/>
          </a:p>
          <a:p>
            <a:pPr algn="ctr"/>
            <a:r>
              <a:rPr lang="it-IT" sz="1400" b="1" dirty="0" smtClean="0"/>
              <a:t>Climate </a:t>
            </a:r>
            <a:r>
              <a:rPr lang="it-IT" sz="1400" b="1" dirty="0"/>
              <a:t>change impacts</a:t>
            </a:r>
          </a:p>
        </p:txBody>
      </p:sp>
      <p:graphicFrame>
        <p:nvGraphicFramePr>
          <p:cNvPr id="26" name="Segnaposto SmartArt 4">
            <a:extLst>
              <a:ext uri="{FF2B5EF4-FFF2-40B4-BE49-F238E27FC236}">
                <a16:creationId xmlns:a16="http://schemas.microsoft.com/office/drawing/2014/main" id="{956219BD-416B-4A37-A62D-1B2807628FDB}"/>
              </a:ext>
            </a:extLst>
          </p:cNvPr>
          <p:cNvGraphicFramePr>
            <a:graphicFrameLocks/>
          </p:cNvGraphicFramePr>
          <p:nvPr>
            <p:extLst>
              <p:ext uri="{D42A27DB-BD31-4B8C-83A1-F6EECF244321}">
                <p14:modId xmlns:p14="http://schemas.microsoft.com/office/powerpoint/2010/main" val="1985350539"/>
              </p:ext>
            </p:extLst>
          </p:nvPr>
        </p:nvGraphicFramePr>
        <p:xfrm>
          <a:off x="960353" y="3082477"/>
          <a:ext cx="2818511" cy="4275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Segnaposto contenuto 7">
            <a:extLst>
              <a:ext uri="{FF2B5EF4-FFF2-40B4-BE49-F238E27FC236}">
                <a16:creationId xmlns:a16="http://schemas.microsoft.com/office/drawing/2014/main" id="{C9EE5770-4339-411D-95C1-CB68B3BD0C05}"/>
              </a:ext>
            </a:extLst>
          </p:cNvPr>
          <p:cNvSpPr txBox="1">
            <a:spLocks/>
          </p:cNvSpPr>
          <p:nvPr/>
        </p:nvSpPr>
        <p:spPr>
          <a:xfrm>
            <a:off x="4908330" y="858864"/>
            <a:ext cx="2232000" cy="732192"/>
          </a:xfrm>
          <a:prstGeom prst="rect">
            <a:avLst/>
          </a:prstGeom>
          <a:solidFill>
            <a:srgbClr val="E7F5FA"/>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0" indent="-171450" algn="l" defTabSz="914400" rtl="0" eaLnBrk="1" latinLnBrk="0" hangingPunct="1">
              <a:lnSpc>
                <a:spcPct val="100000"/>
              </a:lnSpc>
              <a:spcBef>
                <a:spcPts val="0"/>
              </a:spcBef>
              <a:buFontTx/>
              <a:buNone/>
              <a:defRPr sz="1650" b="0" kern="1200">
                <a:solidFill>
                  <a:srgbClr val="0095CE"/>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it-IT" sz="1400" b="1" dirty="0"/>
              <a:t>02. </a:t>
            </a:r>
            <a:endParaRPr lang="it-IT" sz="1400" b="1" dirty="0" smtClean="0"/>
          </a:p>
          <a:p>
            <a:pPr algn="ctr"/>
            <a:r>
              <a:rPr lang="it-IT" sz="1400" b="1" dirty="0" smtClean="0"/>
              <a:t>Current </a:t>
            </a:r>
            <a:r>
              <a:rPr lang="it-IT" sz="1400" b="1" dirty="0"/>
              <a:t>adaptation, limits and maldaptation</a:t>
            </a:r>
          </a:p>
        </p:txBody>
      </p:sp>
      <p:sp>
        <p:nvSpPr>
          <p:cNvPr id="28" name="Segnaposto testo 8">
            <a:extLst>
              <a:ext uri="{FF2B5EF4-FFF2-40B4-BE49-F238E27FC236}">
                <a16:creationId xmlns:a16="http://schemas.microsoft.com/office/drawing/2014/main" id="{E1539AFE-E0C1-4FA3-B155-02D1DB74ABE2}"/>
              </a:ext>
            </a:extLst>
          </p:cNvPr>
          <p:cNvSpPr txBox="1">
            <a:spLocks/>
          </p:cNvSpPr>
          <p:nvPr/>
        </p:nvSpPr>
        <p:spPr>
          <a:xfrm>
            <a:off x="4822210" y="1826706"/>
            <a:ext cx="2905018" cy="2571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None/>
              <a:defRPr sz="12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dirty="0">
                <a:solidFill>
                  <a:srgbClr val="0095CE"/>
                </a:solidFill>
              </a:rPr>
              <a:t>The majority of climate risk management and adaptation currently being planned and implemented is </a:t>
            </a:r>
            <a:r>
              <a:rPr lang="en-US" sz="1400" b="1" dirty="0">
                <a:solidFill>
                  <a:srgbClr val="E9515B"/>
                </a:solidFill>
              </a:rPr>
              <a:t>incremental</a:t>
            </a:r>
            <a:r>
              <a:rPr lang="en-US" sz="1400" b="1" dirty="0">
                <a:solidFill>
                  <a:srgbClr val="0095CE"/>
                </a:solidFill>
              </a:rPr>
              <a:t>.</a:t>
            </a:r>
          </a:p>
          <a:p>
            <a:pPr marL="0" indent="0"/>
            <a:r>
              <a:rPr lang="it-IT" sz="1400" b="1" dirty="0" smtClean="0">
                <a:solidFill>
                  <a:srgbClr val="E9515B"/>
                </a:solidFill>
              </a:rPr>
              <a:t>Soft limits </a:t>
            </a:r>
            <a:r>
              <a:rPr lang="it-IT" sz="1400" dirty="0">
                <a:solidFill>
                  <a:srgbClr val="0095CE"/>
                </a:solidFill>
              </a:rPr>
              <a:t>can be overcome by addressing </a:t>
            </a:r>
            <a:r>
              <a:rPr lang="en-US" sz="1400" dirty="0">
                <a:solidFill>
                  <a:srgbClr val="0095CE"/>
                </a:solidFill>
              </a:rPr>
              <a:t>financial, governance, institutional and policy constraints</a:t>
            </a:r>
          </a:p>
          <a:p>
            <a:pPr marL="0" indent="0"/>
            <a:r>
              <a:rPr lang="it-IT" sz="1400" b="1" dirty="0">
                <a:solidFill>
                  <a:srgbClr val="E9515B"/>
                </a:solidFill>
              </a:rPr>
              <a:t>Hard </a:t>
            </a:r>
            <a:r>
              <a:rPr lang="it-IT" sz="1400" b="1" dirty="0" smtClean="0">
                <a:solidFill>
                  <a:srgbClr val="E9515B"/>
                </a:solidFill>
              </a:rPr>
              <a:t>limts </a:t>
            </a:r>
            <a:r>
              <a:rPr lang="it-IT" sz="1400" dirty="0" smtClean="0">
                <a:solidFill>
                  <a:srgbClr val="0095CE"/>
                </a:solidFill>
              </a:rPr>
              <a:t>have been reached </a:t>
            </a:r>
            <a:r>
              <a:rPr lang="it-IT" sz="1400" dirty="0">
                <a:solidFill>
                  <a:srgbClr val="0095CE"/>
                </a:solidFill>
              </a:rPr>
              <a:t>in some </a:t>
            </a:r>
            <a:r>
              <a:rPr lang="it-IT" sz="1400" dirty="0" smtClean="0">
                <a:solidFill>
                  <a:srgbClr val="0095CE"/>
                </a:solidFill>
              </a:rPr>
              <a:t>ecosystems </a:t>
            </a:r>
            <a:r>
              <a:rPr lang="it-IT" sz="1400" dirty="0">
                <a:solidFill>
                  <a:srgbClr val="0095CE"/>
                </a:solidFill>
              </a:rPr>
              <a:t>and </a:t>
            </a:r>
            <a:r>
              <a:rPr lang="it-IT" sz="1400" dirty="0" smtClean="0">
                <a:solidFill>
                  <a:srgbClr val="0095CE"/>
                </a:solidFill>
              </a:rPr>
              <a:t>cannot </a:t>
            </a:r>
            <a:r>
              <a:rPr lang="it-IT" sz="1400" dirty="0">
                <a:solidFill>
                  <a:srgbClr val="0095CE"/>
                </a:solidFill>
              </a:rPr>
              <a:t>be </a:t>
            </a:r>
            <a:r>
              <a:rPr lang="it-IT" sz="1400" dirty="0" smtClean="0">
                <a:solidFill>
                  <a:srgbClr val="0095CE"/>
                </a:solidFill>
              </a:rPr>
              <a:t>reversed </a:t>
            </a:r>
            <a:endParaRPr lang="it-IT" sz="1400" dirty="0">
              <a:solidFill>
                <a:srgbClr val="0095CE"/>
              </a:solidFill>
            </a:endParaRPr>
          </a:p>
          <a:p>
            <a:pPr marL="0" indent="0"/>
            <a:endParaRPr lang="en-US" b="1" dirty="0">
              <a:solidFill>
                <a:srgbClr val="0095CE"/>
              </a:solidFill>
            </a:endParaRPr>
          </a:p>
          <a:p>
            <a:endParaRPr lang="it-IT" dirty="0"/>
          </a:p>
        </p:txBody>
      </p:sp>
      <p:sp>
        <p:nvSpPr>
          <p:cNvPr id="30" name="Segnaposto contenuto 7">
            <a:extLst>
              <a:ext uri="{FF2B5EF4-FFF2-40B4-BE49-F238E27FC236}">
                <a16:creationId xmlns:a16="http://schemas.microsoft.com/office/drawing/2014/main" id="{753197B9-8093-4782-AEB4-396A6852A835}"/>
              </a:ext>
            </a:extLst>
          </p:cNvPr>
          <p:cNvSpPr txBox="1">
            <a:spLocks/>
          </p:cNvSpPr>
          <p:nvPr/>
        </p:nvSpPr>
        <p:spPr>
          <a:xfrm>
            <a:off x="9083652" y="871772"/>
            <a:ext cx="2229288" cy="719284"/>
          </a:xfrm>
          <a:prstGeom prst="rect">
            <a:avLst/>
          </a:prstGeom>
          <a:solidFill>
            <a:srgbClr val="E7F5FA"/>
          </a:solidFill>
          <a:ln>
            <a:no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Autofit/>
          </a:bodyPr>
          <a:lstStyle>
            <a:lvl1pPr marL="0" indent="-171450" algn="l" defTabSz="914400" rtl="0" eaLnBrk="1" latinLnBrk="0" hangingPunct="1">
              <a:lnSpc>
                <a:spcPct val="100000"/>
              </a:lnSpc>
              <a:spcBef>
                <a:spcPts val="0"/>
              </a:spcBef>
              <a:buFontTx/>
              <a:buNone/>
              <a:defRPr sz="1650" b="0" kern="1200">
                <a:solidFill>
                  <a:srgbClr val="0095CE"/>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bg1">
                    <a:lumMod val="10000"/>
                  </a:schemeClr>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bg1">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it-IT" sz="1400" b="1" dirty="0"/>
              <a:t>03. </a:t>
            </a:r>
            <a:endParaRPr lang="it-IT" sz="1400" b="1" dirty="0" smtClean="0"/>
          </a:p>
          <a:p>
            <a:pPr algn="ctr"/>
            <a:r>
              <a:rPr lang="it-IT" sz="1400" b="1" dirty="0" smtClean="0"/>
              <a:t>Agri-food </a:t>
            </a:r>
            <a:r>
              <a:rPr lang="it-IT" sz="1400" b="1" dirty="0"/>
              <a:t>systems and GHG emissions</a:t>
            </a:r>
          </a:p>
        </p:txBody>
      </p:sp>
      <p:sp>
        <p:nvSpPr>
          <p:cNvPr id="31" name="Segnaposto testo 8">
            <a:extLst>
              <a:ext uri="{FF2B5EF4-FFF2-40B4-BE49-F238E27FC236}">
                <a16:creationId xmlns:a16="http://schemas.microsoft.com/office/drawing/2014/main" id="{FA4A9E44-135B-4FE9-8A2C-285DF28DD8F8}"/>
              </a:ext>
            </a:extLst>
          </p:cNvPr>
          <p:cNvSpPr txBox="1">
            <a:spLocks/>
          </p:cNvSpPr>
          <p:nvPr/>
        </p:nvSpPr>
        <p:spPr>
          <a:xfrm>
            <a:off x="9129372" y="1841298"/>
            <a:ext cx="2373780" cy="10116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Tx/>
              <a:buNone/>
              <a:defRPr sz="12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35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dirty="0">
                <a:solidFill>
                  <a:srgbClr val="0095CE"/>
                </a:solidFill>
              </a:rPr>
              <a:t>Agri-food systems contribute up to </a:t>
            </a:r>
            <a:r>
              <a:rPr lang="en-US" sz="1400" b="1" dirty="0">
                <a:solidFill>
                  <a:schemeClr val="accent6">
                    <a:lumMod val="75000"/>
                  </a:schemeClr>
                </a:solidFill>
              </a:rPr>
              <a:t>one-third of global GHG emissions</a:t>
            </a:r>
            <a:r>
              <a:rPr lang="en-US" sz="1400" dirty="0">
                <a:solidFill>
                  <a:schemeClr val="accent6">
                    <a:lumMod val="75000"/>
                  </a:schemeClr>
                </a:solidFill>
              </a:rPr>
              <a:t>.</a:t>
            </a:r>
          </a:p>
          <a:p>
            <a:endParaRPr lang="it-IT" dirty="0"/>
          </a:p>
        </p:txBody>
      </p:sp>
      <p:graphicFrame>
        <p:nvGraphicFramePr>
          <p:cNvPr id="32" name="Segnaposto SmartArt 4">
            <a:extLst>
              <a:ext uri="{FF2B5EF4-FFF2-40B4-BE49-F238E27FC236}">
                <a16:creationId xmlns:a16="http://schemas.microsoft.com/office/drawing/2014/main" id="{14ECAF32-9001-4B13-916E-4FC71E95734A}"/>
              </a:ext>
            </a:extLst>
          </p:cNvPr>
          <p:cNvGraphicFramePr>
            <a:graphicFrameLocks/>
          </p:cNvGraphicFramePr>
          <p:nvPr>
            <p:extLst>
              <p:ext uri="{D42A27DB-BD31-4B8C-83A1-F6EECF244321}">
                <p14:modId xmlns:p14="http://schemas.microsoft.com/office/powerpoint/2010/main" val="3808733925"/>
              </p:ext>
            </p:extLst>
          </p:nvPr>
        </p:nvGraphicFramePr>
        <p:xfrm>
          <a:off x="8951976" y="3036179"/>
          <a:ext cx="2720870" cy="25788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Content Placeholder 3">
            <a:extLst>
              <a:ext uri="{FF2B5EF4-FFF2-40B4-BE49-F238E27FC236}">
                <a16:creationId xmlns:a16="http://schemas.microsoft.com/office/drawing/2014/main" id="{CBE1488E-5555-1667-15AF-CA7F59EA418C}"/>
              </a:ext>
            </a:extLst>
          </p:cNvPr>
          <p:cNvSpPr txBox="1">
            <a:spLocks/>
          </p:cNvSpPr>
          <p:nvPr/>
        </p:nvSpPr>
        <p:spPr>
          <a:xfrm>
            <a:off x="651372" y="1984248"/>
            <a:ext cx="3127492" cy="241401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t">
            <a:normAutofit lnSpcReduction="10000"/>
          </a:bodyPr>
          <a:lstStyle>
            <a:lvl1pPr marL="228600" indent="-228600" algn="l" defTabSz="914400" rtl="0" eaLnBrk="1" latinLnBrk="0" hangingPunct="1">
              <a:lnSpc>
                <a:spcPct val="90000"/>
              </a:lnSpc>
              <a:spcBef>
                <a:spcPts val="1000"/>
              </a:spcBef>
              <a:buFontTx/>
              <a:buNone/>
              <a:defRPr sz="1600" b="0" i="0" kern="1200">
                <a:solidFill>
                  <a:srgbClr val="4C4C4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rgbClr val="0095CE"/>
                </a:solidFill>
              </a:rPr>
              <a:t>Climate-related extremes have affected </a:t>
            </a:r>
            <a:r>
              <a:rPr lang="en-US" sz="1400" b="1" dirty="0">
                <a:solidFill>
                  <a:schemeClr val="accent4"/>
                </a:solidFill>
              </a:rPr>
              <a:t>the productivity of all agricultural and fishery sectors</a:t>
            </a:r>
            <a:r>
              <a:rPr lang="en-US" sz="1400" b="1" dirty="0">
                <a:solidFill>
                  <a:srgbClr val="0095CE"/>
                </a:solidFill>
              </a:rPr>
              <a:t>, </a:t>
            </a:r>
            <a:r>
              <a:rPr lang="en-US" sz="1400" dirty="0">
                <a:solidFill>
                  <a:srgbClr val="0095CE"/>
                </a:solidFill>
              </a:rPr>
              <a:t>with negative consequences for food security and livelihoods</a:t>
            </a:r>
          </a:p>
          <a:p>
            <a:r>
              <a:rPr lang="en-US" sz="1400" dirty="0">
                <a:solidFill>
                  <a:srgbClr val="0095CE"/>
                </a:solidFill>
              </a:rPr>
              <a:t>The </a:t>
            </a:r>
            <a:r>
              <a:rPr lang="en-US" sz="1400" b="1" dirty="0">
                <a:solidFill>
                  <a:schemeClr val="accent4"/>
                </a:solidFill>
              </a:rPr>
              <a:t>impacts are particularly acute and severe </a:t>
            </a:r>
            <a:r>
              <a:rPr lang="en-US" sz="1400" dirty="0">
                <a:solidFill>
                  <a:srgbClr val="0095CE"/>
                </a:solidFill>
              </a:rPr>
              <a:t>for people living in sub-Saharan Africa, Asia, Small Island States, Central and South America and the Arctic, and </a:t>
            </a:r>
            <a:r>
              <a:rPr lang="en-US" sz="1400" b="1" dirty="0">
                <a:solidFill>
                  <a:schemeClr val="accent4"/>
                </a:solidFill>
              </a:rPr>
              <a:t>small-scale food producers </a:t>
            </a:r>
            <a:r>
              <a:rPr lang="en-US" sz="1400" dirty="0">
                <a:solidFill>
                  <a:srgbClr val="0095CE"/>
                </a:solidFill>
              </a:rPr>
              <a:t>globally</a:t>
            </a:r>
            <a:endParaRPr lang="it-IT" sz="1400" dirty="0">
              <a:solidFill>
                <a:srgbClr val="0095CE"/>
              </a:solidFill>
            </a:endParaRPr>
          </a:p>
          <a:p>
            <a:endParaRPr lang="en-US" sz="1400" dirty="0">
              <a:solidFill>
                <a:srgbClr val="0095CE"/>
              </a:solidFill>
            </a:endParaRPr>
          </a:p>
          <a:p>
            <a:endParaRPr lang="en-US" sz="1400" dirty="0">
              <a:solidFill>
                <a:srgbClr val="0095CE"/>
              </a:solidFill>
            </a:endParaRPr>
          </a:p>
          <a:p>
            <a:endParaRPr lang="en-GB" sz="1400" dirty="0">
              <a:solidFill>
                <a:srgbClr val="0095CE"/>
              </a:solidFill>
            </a:endParaRPr>
          </a:p>
        </p:txBody>
      </p:sp>
      <p:grpSp>
        <p:nvGrpSpPr>
          <p:cNvPr id="14" name="Group 13">
            <a:extLst>
              <a:ext uri="{FF2B5EF4-FFF2-40B4-BE49-F238E27FC236}">
                <a16:creationId xmlns:a16="http://schemas.microsoft.com/office/drawing/2014/main" id="{65169E60-8C09-3B1B-11C6-B9B9ED9574A9}"/>
              </a:ext>
            </a:extLst>
          </p:cNvPr>
          <p:cNvGrpSpPr/>
          <p:nvPr/>
        </p:nvGrpSpPr>
        <p:grpSpPr>
          <a:xfrm>
            <a:off x="4889137" y="4592339"/>
            <a:ext cx="2841519" cy="1980000"/>
            <a:chOff x="312004" y="0"/>
            <a:chExt cx="2841519" cy="2009629"/>
          </a:xfrm>
        </p:grpSpPr>
        <p:sp>
          <p:nvSpPr>
            <p:cNvPr id="15" name="Rectangle 14">
              <a:extLst>
                <a:ext uri="{FF2B5EF4-FFF2-40B4-BE49-F238E27FC236}">
                  <a16:creationId xmlns:a16="http://schemas.microsoft.com/office/drawing/2014/main" id="{80EB54EE-9594-0F35-90B8-8E357FF26F8C}"/>
                </a:ext>
              </a:extLst>
            </p:cNvPr>
            <p:cNvSpPr/>
            <p:nvPr/>
          </p:nvSpPr>
          <p:spPr>
            <a:xfrm>
              <a:off x="312004" y="0"/>
              <a:ext cx="2841519" cy="2009629"/>
            </a:xfrm>
            <a:prstGeom prst="rect">
              <a:avLst/>
            </a:prstGeom>
            <a:solidFill>
              <a:srgbClr val="E9515B">
                <a:alpha val="90000"/>
              </a:srgbClr>
            </a:solidFill>
            <a:ln>
              <a:no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47746CB8-BE21-A52C-0B33-DE4EF2C70463}"/>
                </a:ext>
              </a:extLst>
            </p:cNvPr>
            <p:cNvSpPr txBox="1"/>
            <p:nvPr/>
          </p:nvSpPr>
          <p:spPr>
            <a:xfrm>
              <a:off x="312004" y="0"/>
              <a:ext cx="2841519" cy="198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Indigenous Peoples and disadvantaged groups are especially adversely affected by </a:t>
              </a:r>
              <a:r>
                <a:rPr lang="en-US" sz="1600" b="1" kern="1200" dirty="0">
                  <a:solidFill>
                    <a:schemeClr val="bg1"/>
                  </a:solidFill>
                </a:rPr>
                <a:t>maladaptation</a:t>
              </a:r>
              <a:r>
                <a:rPr lang="en-US" sz="1600" kern="1200" dirty="0">
                  <a:solidFill>
                    <a:schemeClr val="bg1"/>
                  </a:solidFill>
                </a:rPr>
                <a:t>, which often deprives them of food and livelihoods and </a:t>
              </a:r>
              <a:r>
                <a:rPr lang="en-US" sz="1600" b="1" kern="1200" dirty="0">
                  <a:solidFill>
                    <a:schemeClr val="bg1"/>
                  </a:solidFill>
                </a:rPr>
                <a:t>reinforces and entrenches existing inequalities</a:t>
              </a:r>
              <a:endParaRPr lang="it-IT" sz="1600" b="1" kern="1200" dirty="0">
                <a:solidFill>
                  <a:schemeClr val="bg1"/>
                </a:solidFill>
              </a:endParaRPr>
            </a:p>
          </p:txBody>
        </p:sp>
      </p:grpSp>
      <p:graphicFrame>
        <p:nvGraphicFramePr>
          <p:cNvPr id="17" name="Segnaposto SmartArt 4">
            <a:extLst>
              <a:ext uri="{FF2B5EF4-FFF2-40B4-BE49-F238E27FC236}">
                <a16:creationId xmlns:a16="http://schemas.microsoft.com/office/drawing/2014/main" id="{9DA079F0-7344-F7CB-3CB1-202C2D4347A0}"/>
              </a:ext>
            </a:extLst>
          </p:cNvPr>
          <p:cNvGraphicFramePr>
            <a:graphicFrameLocks/>
          </p:cNvGraphicFramePr>
          <p:nvPr>
            <p:extLst>
              <p:ext uri="{D42A27DB-BD31-4B8C-83A1-F6EECF244321}">
                <p14:modId xmlns:p14="http://schemas.microsoft.com/office/powerpoint/2010/main" val="2620313957"/>
              </p:ext>
            </p:extLst>
          </p:nvPr>
        </p:nvGraphicFramePr>
        <p:xfrm>
          <a:off x="748663" y="4303133"/>
          <a:ext cx="2787868" cy="248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1" name="Titolo 1">
            <a:extLst>
              <a:ext uri="{FF2B5EF4-FFF2-40B4-BE49-F238E27FC236}">
                <a16:creationId xmlns:a16="http://schemas.microsoft.com/office/drawing/2014/main" id="{32AB745C-2491-0DC5-EA99-BDC40EAF174E}"/>
              </a:ext>
            </a:extLst>
          </p:cNvPr>
          <p:cNvSpPr txBox="1">
            <a:spLocks/>
          </p:cNvSpPr>
          <p:nvPr/>
        </p:nvSpPr>
        <p:spPr>
          <a:xfrm>
            <a:off x="8015288" y="6049049"/>
            <a:ext cx="4068290" cy="745559"/>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a:t>IPCC AR6 Report: </a:t>
            </a:r>
            <a:r>
              <a:rPr lang="it-IT" sz="1100" dirty="0"/>
              <a:t>Climate Change 2022 Impacts, Adaptation &amp; Vulnerability</a:t>
            </a:r>
          </a:p>
        </p:txBody>
      </p:sp>
      <p:sp>
        <p:nvSpPr>
          <p:cNvPr id="22" name="Titolo 6">
            <a:extLst>
              <a:ext uri="{FF2B5EF4-FFF2-40B4-BE49-F238E27FC236}">
                <a16:creationId xmlns:a16="http://schemas.microsoft.com/office/drawing/2014/main" id="{87E034BE-6D8A-229C-2614-42E26DAD8CE8}"/>
              </a:ext>
            </a:extLst>
          </p:cNvPr>
          <p:cNvSpPr>
            <a:spLocks noGrp="1"/>
          </p:cNvSpPr>
          <p:nvPr>
            <p:ph type="title"/>
          </p:nvPr>
        </p:nvSpPr>
        <p:spPr>
          <a:xfrm>
            <a:off x="960353" y="68771"/>
            <a:ext cx="6040106" cy="593151"/>
          </a:xfrm>
        </p:spPr>
        <p:txBody>
          <a:bodyPr>
            <a:normAutofit/>
          </a:bodyPr>
          <a:lstStyle/>
          <a:p>
            <a:r>
              <a:rPr lang="en-US" dirty="0">
                <a:solidFill>
                  <a:schemeClr val="accent6"/>
                </a:solidFill>
              </a:rPr>
              <a:t>Context: IPCC AR6</a:t>
            </a:r>
          </a:p>
        </p:txBody>
      </p:sp>
    </p:spTree>
    <p:extLst>
      <p:ext uri="{BB962C8B-B14F-4D97-AF65-F5344CB8AC3E}">
        <p14:creationId xmlns:p14="http://schemas.microsoft.com/office/powerpoint/2010/main" val="154186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766269" y="1301995"/>
            <a:ext cx="7242523" cy="5128798"/>
          </a:xfrm>
          <a:prstGeom prst="rect">
            <a:avLst/>
          </a:prstGeom>
          <a:ln w="12700">
            <a:solidFill>
              <a:schemeClr val="accent4">
                <a:lumMod val="60000"/>
                <a:lumOff val="40000"/>
              </a:schemeClr>
            </a:solidFill>
          </a:ln>
        </p:spPr>
      </p:pic>
      <p:sp>
        <p:nvSpPr>
          <p:cNvPr id="8" name="Titolo 1">
            <a:extLst>
              <a:ext uri="{FF2B5EF4-FFF2-40B4-BE49-F238E27FC236}">
                <a16:creationId xmlns:a16="http://schemas.microsoft.com/office/drawing/2014/main" id="{588EF276-2114-6849-9AF8-A16A8F622D36}"/>
              </a:ext>
            </a:extLst>
          </p:cNvPr>
          <p:cNvSpPr txBox="1">
            <a:spLocks/>
          </p:cNvSpPr>
          <p:nvPr/>
        </p:nvSpPr>
        <p:spPr>
          <a:xfrm>
            <a:off x="6008914" y="6466113"/>
            <a:ext cx="6074664" cy="328495"/>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pPr algn="r"/>
            <a:r>
              <a:rPr lang="it-IT" sz="1100" b="1" dirty="0"/>
              <a:t>IPCC AR6 Report: </a:t>
            </a:r>
            <a:r>
              <a:rPr lang="it-IT" sz="1100" dirty="0"/>
              <a:t>Climate Change 2022 Impacts, Adaptation &amp; Vulnerability</a:t>
            </a:r>
          </a:p>
        </p:txBody>
      </p:sp>
      <p:sp>
        <p:nvSpPr>
          <p:cNvPr id="9" name="Segnaposto testo 2">
            <a:extLst>
              <a:ext uri="{FF2B5EF4-FFF2-40B4-BE49-F238E27FC236}">
                <a16:creationId xmlns:a16="http://schemas.microsoft.com/office/drawing/2014/main" id="{F61DB9E9-CDD8-BE4D-B169-6A53C40B33F8}"/>
              </a:ext>
            </a:extLst>
          </p:cNvPr>
          <p:cNvSpPr txBox="1">
            <a:spLocks/>
          </p:cNvSpPr>
          <p:nvPr/>
        </p:nvSpPr>
        <p:spPr>
          <a:xfrm>
            <a:off x="292936" y="1916703"/>
            <a:ext cx="4036177" cy="4136625"/>
          </a:xfrm>
          <a:prstGeom prst="rect">
            <a:avLst/>
          </a:prstGeom>
          <a:solidFill>
            <a:srgbClr val="E9515B"/>
          </a:solidFill>
        </p:spPr>
        <p:txBody>
          <a:bodyPr anchor="t"/>
          <a:lstStyle>
            <a:lvl1pPr marL="0" indent="0" algn="l" defTabSz="914400" rtl="0" eaLnBrk="1" latinLnBrk="0" hangingPunct="1">
              <a:lnSpc>
                <a:spcPts val="2020"/>
              </a:lnSpc>
              <a:spcBef>
                <a:spcPts val="1000"/>
              </a:spcBef>
              <a:buFontTx/>
              <a:buNone/>
              <a:defRPr sz="1600" kern="1200">
                <a:solidFill>
                  <a:srgbClr val="4C4C4C"/>
                </a:solidFill>
                <a:latin typeface="+mn-lt"/>
                <a:ea typeface="+mn-ea"/>
                <a:cs typeface="+mn-cs"/>
              </a:defRPr>
            </a:lvl1pPr>
            <a:lvl2pPr marL="6858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b="1" dirty="0">
                <a:solidFill>
                  <a:schemeClr val="bg1"/>
                </a:solidFill>
                <a:latin typeface="Arial" panose="020B0604020202020204" pitchFamily="34" charset="0"/>
                <a:cs typeface="Arial" panose="020B0604020202020204" pitchFamily="34" charset="0"/>
              </a:rPr>
              <a:t>AR6 highlights the role of </a:t>
            </a:r>
            <a:r>
              <a:rPr lang="en-US" sz="1700" b="1" dirty="0">
                <a:solidFill>
                  <a:schemeClr val="accent5"/>
                </a:solidFill>
                <a:latin typeface="Arial" panose="020B0604020202020204" pitchFamily="34" charset="0"/>
                <a:cs typeface="Arial" panose="020B0604020202020204" pitchFamily="34" charset="0"/>
              </a:rPr>
              <a:t>transformation</a:t>
            </a:r>
            <a:r>
              <a:rPr lang="en-US" sz="1700" b="1" dirty="0">
                <a:solidFill>
                  <a:schemeClr val="bg1"/>
                </a:solidFill>
                <a:latin typeface="Arial" panose="020B0604020202020204" pitchFamily="34" charset="0"/>
                <a:cs typeface="Arial" panose="020B0604020202020204" pitchFamily="34" charset="0"/>
              </a:rPr>
              <a:t> in meeting the Paris Agreement, the SDG and other policy goals.</a:t>
            </a:r>
          </a:p>
          <a:p>
            <a:endParaRPr lang="en-US" sz="1800" b="1" dirty="0">
              <a:solidFill>
                <a:schemeClr val="bg1"/>
              </a:solidFill>
              <a:latin typeface="Arial" panose="020B0604020202020204" pitchFamily="34" charset="0"/>
              <a:cs typeface="Arial" panose="020B0604020202020204" pitchFamily="34" charset="0"/>
            </a:endParaRPr>
          </a:p>
          <a:p>
            <a:r>
              <a:rPr lang="en-US" sz="1700" b="1" i="1" dirty="0">
                <a:solidFill>
                  <a:schemeClr val="accent5"/>
                </a:solidFill>
                <a:latin typeface="Arial" panose="020B0604020202020204" pitchFamily="34" charset="0"/>
                <a:cs typeface="Arial" panose="020B0604020202020204" pitchFamily="34" charset="0"/>
              </a:rPr>
              <a:t>“Transformative actions are urgently needed to shift systems </a:t>
            </a:r>
            <a:r>
              <a:rPr lang="en-US" sz="1700" b="1" i="1" dirty="0">
                <a:solidFill>
                  <a:schemeClr val="bg1"/>
                </a:solidFill>
                <a:latin typeface="Arial" panose="020B0604020202020204" pitchFamily="34" charset="0"/>
                <a:cs typeface="Arial" panose="020B0604020202020204" pitchFamily="34" charset="0"/>
              </a:rPr>
              <a:t>because of the required urgency and scale of emissions, as well as the adverse impacts of escalating climate risks, poverty and vulnerability”</a:t>
            </a:r>
          </a:p>
        </p:txBody>
      </p:sp>
      <p:sp>
        <p:nvSpPr>
          <p:cNvPr id="12" name="Titolo 6">
            <a:extLst>
              <a:ext uri="{FF2B5EF4-FFF2-40B4-BE49-F238E27FC236}">
                <a16:creationId xmlns:a16="http://schemas.microsoft.com/office/drawing/2014/main" id="{189A4D9A-57E7-7E91-A600-3338C0417913}"/>
              </a:ext>
            </a:extLst>
          </p:cNvPr>
          <p:cNvSpPr txBox="1">
            <a:spLocks/>
          </p:cNvSpPr>
          <p:nvPr/>
        </p:nvSpPr>
        <p:spPr>
          <a:xfrm>
            <a:off x="951209" y="96203"/>
            <a:ext cx="6040106" cy="5931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600" b="0" i="0" kern="1200">
                <a:solidFill>
                  <a:srgbClr val="0095CE"/>
                </a:solidFill>
                <a:latin typeface="Arial" panose="020B0604020202020204" pitchFamily="34" charset="0"/>
                <a:ea typeface="+mj-ea"/>
                <a:cs typeface="Arial" panose="020B0604020202020204" pitchFamily="34" charset="0"/>
              </a:defRPr>
            </a:lvl1pPr>
          </a:lstStyle>
          <a:p>
            <a:r>
              <a:rPr lang="en-US" dirty="0">
                <a:solidFill>
                  <a:schemeClr val="accent6"/>
                </a:solidFill>
              </a:rPr>
              <a:t>Context: IPCC AR6</a:t>
            </a:r>
          </a:p>
        </p:txBody>
      </p:sp>
    </p:spTree>
    <p:extLst>
      <p:ext uri="{BB962C8B-B14F-4D97-AF65-F5344CB8AC3E}">
        <p14:creationId xmlns:p14="http://schemas.microsoft.com/office/powerpoint/2010/main" val="54637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C327C-5851-7CE7-04BB-7C80CA5426B6}"/>
              </a:ext>
            </a:extLst>
          </p:cNvPr>
          <p:cNvSpPr>
            <a:spLocks noGrp="1"/>
          </p:cNvSpPr>
          <p:nvPr>
            <p:ph type="title"/>
          </p:nvPr>
        </p:nvSpPr>
        <p:spPr>
          <a:xfrm>
            <a:off x="993862" y="55287"/>
            <a:ext cx="8843286" cy="593151"/>
          </a:xfrm>
        </p:spPr>
        <p:txBody>
          <a:bodyPr>
            <a:noAutofit/>
          </a:bodyPr>
          <a:lstStyle/>
          <a:p>
            <a:r>
              <a:rPr lang="en-US" sz="2400" dirty="0"/>
              <a:t>Evolving theories of transformational and transformative change</a:t>
            </a:r>
          </a:p>
        </p:txBody>
      </p:sp>
      <p:graphicFrame>
        <p:nvGraphicFramePr>
          <p:cNvPr id="5" name="Diagram 4">
            <a:extLst>
              <a:ext uri="{FF2B5EF4-FFF2-40B4-BE49-F238E27FC236}">
                <a16:creationId xmlns:a16="http://schemas.microsoft.com/office/drawing/2014/main" id="{555A9B74-4856-63C4-B755-39D9ABE85C57}"/>
              </a:ext>
            </a:extLst>
          </p:cNvPr>
          <p:cNvGraphicFramePr/>
          <p:nvPr>
            <p:extLst>
              <p:ext uri="{D42A27DB-BD31-4B8C-83A1-F6EECF244321}">
                <p14:modId xmlns:p14="http://schemas.microsoft.com/office/powerpoint/2010/main" val="1725437127"/>
              </p:ext>
            </p:extLst>
          </p:nvPr>
        </p:nvGraphicFramePr>
        <p:xfrm>
          <a:off x="838414" y="1039476"/>
          <a:ext cx="10232684" cy="56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98420" y="5726144"/>
            <a:ext cx="3328416" cy="738664"/>
          </a:xfrm>
          <a:prstGeom prst="rect">
            <a:avLst/>
          </a:prstGeom>
          <a:noFill/>
          <a:ln w="12700">
            <a:solidFill>
              <a:schemeClr val="accent2">
                <a:lumMod val="20000"/>
                <a:lumOff val="80000"/>
              </a:schemeClr>
            </a:solidFill>
          </a:ln>
        </p:spPr>
        <p:txBody>
          <a:bodyPr wrap="square" rtlCol="0">
            <a:spAutoFit/>
          </a:bodyPr>
          <a:lstStyle/>
          <a:p>
            <a:pPr>
              <a:lnSpc>
                <a:spcPct val="100000"/>
              </a:lnSpc>
            </a:pPr>
            <a:r>
              <a:rPr lang="it-IT" sz="1400" b="1" dirty="0">
                <a:solidFill>
                  <a:srgbClr val="000000"/>
                </a:solidFill>
              </a:rPr>
              <a:t>Example:</a:t>
            </a:r>
            <a:r>
              <a:rPr lang="it-IT" sz="1400" dirty="0">
                <a:solidFill>
                  <a:srgbClr val="000000"/>
                </a:solidFill>
              </a:rPr>
              <a:t> </a:t>
            </a:r>
            <a:r>
              <a:rPr lang="en-US" sz="1400" dirty="0">
                <a:solidFill>
                  <a:srgbClr val="000000"/>
                </a:solidFill>
              </a:rPr>
              <a:t>adjustments to cropping systems through new varieties, </a:t>
            </a:r>
            <a:r>
              <a:rPr lang="en-US" sz="1400" dirty="0" smtClean="0">
                <a:solidFill>
                  <a:srgbClr val="000000"/>
                </a:solidFill>
              </a:rPr>
              <a:t>or </a:t>
            </a:r>
            <a:r>
              <a:rPr lang="en-US" sz="1400" dirty="0">
                <a:solidFill>
                  <a:srgbClr val="000000"/>
                </a:solidFill>
              </a:rPr>
              <a:t>using more efficient irrigation technologies</a:t>
            </a:r>
            <a:endParaRPr lang="it-IT" sz="1400" dirty="0">
              <a:solidFill>
                <a:srgbClr val="000000"/>
              </a:solidFill>
            </a:endParaRPr>
          </a:p>
        </p:txBody>
      </p:sp>
      <p:sp>
        <p:nvSpPr>
          <p:cNvPr id="6" name="TextBox 5"/>
          <p:cNvSpPr txBox="1"/>
          <p:nvPr/>
        </p:nvSpPr>
        <p:spPr>
          <a:xfrm>
            <a:off x="4505158" y="4420552"/>
            <a:ext cx="3175802" cy="738664"/>
          </a:xfrm>
          <a:prstGeom prst="rect">
            <a:avLst/>
          </a:prstGeom>
          <a:noFill/>
          <a:ln>
            <a:solidFill>
              <a:schemeClr val="bg2">
                <a:lumMod val="40000"/>
                <a:lumOff val="60000"/>
              </a:schemeClr>
            </a:solidFill>
          </a:ln>
        </p:spPr>
        <p:txBody>
          <a:bodyPr wrap="square" rtlCol="0">
            <a:spAutoFit/>
          </a:bodyPr>
          <a:lstStyle/>
          <a:p>
            <a:pPr>
              <a:lnSpc>
                <a:spcPct val="100000"/>
              </a:lnSpc>
            </a:pPr>
            <a:r>
              <a:rPr lang="it-IT" sz="1400" b="1" dirty="0">
                <a:solidFill>
                  <a:srgbClr val="000000"/>
                </a:solidFill>
              </a:rPr>
              <a:t>Example:</a:t>
            </a:r>
            <a:r>
              <a:rPr lang="it-IT" sz="1400" dirty="0">
                <a:solidFill>
                  <a:srgbClr val="000000"/>
                </a:solidFill>
              </a:rPr>
              <a:t> </a:t>
            </a:r>
            <a:r>
              <a:rPr lang="en-US" sz="1400" dirty="0">
                <a:solidFill>
                  <a:srgbClr val="000000"/>
                </a:solidFill>
              </a:rPr>
              <a:t>implementation of systemic changes towards </a:t>
            </a:r>
            <a:r>
              <a:rPr lang="en-US" sz="1400" dirty="0" smtClean="0">
                <a:solidFill>
                  <a:srgbClr val="000000"/>
                </a:solidFill>
              </a:rPr>
              <a:t>agroecological production practices</a:t>
            </a:r>
            <a:endParaRPr lang="it-IT" sz="1400" dirty="0">
              <a:solidFill>
                <a:srgbClr val="000000"/>
              </a:solidFill>
            </a:endParaRPr>
          </a:p>
        </p:txBody>
      </p:sp>
    </p:spTree>
    <p:extLst>
      <p:ext uri="{BB962C8B-B14F-4D97-AF65-F5344CB8AC3E}">
        <p14:creationId xmlns:p14="http://schemas.microsoft.com/office/powerpoint/2010/main" val="2583196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428C727-5CEA-9F4B-AF93-9F4A20AFF249}"/>
              </a:ext>
            </a:extLst>
          </p:cNvPr>
          <p:cNvSpPr>
            <a:spLocks noGrp="1"/>
          </p:cNvSpPr>
          <p:nvPr>
            <p:ph sz="quarter" idx="14"/>
          </p:nvPr>
        </p:nvSpPr>
        <p:spPr>
          <a:xfrm>
            <a:off x="982252" y="576547"/>
            <a:ext cx="10947811" cy="663008"/>
          </a:xfrm>
        </p:spPr>
        <p:txBody>
          <a:bodyPr/>
          <a:lstStyle/>
          <a:p>
            <a:r>
              <a:rPr lang="it-IT" dirty="0" smtClean="0"/>
              <a:t>SCALA’s approach </a:t>
            </a:r>
            <a:r>
              <a:rPr lang="it-IT" dirty="0"/>
              <a:t>to </a:t>
            </a:r>
            <a:r>
              <a:rPr lang="it-IT" dirty="0" smtClean="0"/>
              <a:t>systems-level assessments</a:t>
            </a:r>
            <a:endParaRPr lang="it-IT" dirty="0"/>
          </a:p>
        </p:txBody>
      </p:sp>
      <p:sp>
        <p:nvSpPr>
          <p:cNvPr id="5" name="Segnaposto contenuto 4">
            <a:extLst>
              <a:ext uri="{FF2B5EF4-FFF2-40B4-BE49-F238E27FC236}">
                <a16:creationId xmlns:a16="http://schemas.microsoft.com/office/drawing/2014/main" id="{E733F9DF-98DA-324F-95A2-37E0591A653A}"/>
              </a:ext>
            </a:extLst>
          </p:cNvPr>
          <p:cNvSpPr>
            <a:spLocks noGrp="1"/>
          </p:cNvSpPr>
          <p:nvPr>
            <p:ph sz="quarter" idx="13"/>
          </p:nvPr>
        </p:nvSpPr>
        <p:spPr>
          <a:xfrm>
            <a:off x="887882" y="1521929"/>
            <a:ext cx="4994136" cy="5163240"/>
          </a:xfrm>
        </p:spPr>
        <p:txBody>
          <a:bodyPr/>
          <a:lstStyle/>
          <a:p>
            <a:pPr marL="285750" indent="-285750">
              <a:buFont typeface="Wingdings" pitchFamily="2" charset="2"/>
              <a:buChar char="Ø"/>
            </a:pPr>
            <a:r>
              <a:rPr lang="en-US" b="1" dirty="0">
                <a:solidFill>
                  <a:schemeClr val="accent1"/>
                </a:solidFill>
              </a:rPr>
              <a:t>Research: </a:t>
            </a:r>
            <a:r>
              <a:rPr lang="en-US" b="1" dirty="0"/>
              <a:t>7 dimensions of transformative change identified</a:t>
            </a:r>
            <a:r>
              <a:rPr lang="en-US" dirty="0"/>
              <a:t> based on literature review and case studies</a:t>
            </a:r>
          </a:p>
          <a:p>
            <a:pPr marL="285750" indent="-285750">
              <a:buFont typeface="Wingdings" pitchFamily="2" charset="2"/>
              <a:buChar char="Ø"/>
            </a:pPr>
            <a:r>
              <a:rPr lang="en-US" b="1" dirty="0">
                <a:solidFill>
                  <a:schemeClr val="accent1"/>
                </a:solidFill>
              </a:rPr>
              <a:t>Conceptual framework: </a:t>
            </a:r>
            <a:r>
              <a:rPr lang="en-US" dirty="0"/>
              <a:t>Tools/methods developed</a:t>
            </a:r>
            <a:r>
              <a:rPr lang="en-US" b="1" dirty="0"/>
              <a:t> to support conceptualization and planning for a systems-level assessment</a:t>
            </a:r>
            <a:r>
              <a:rPr lang="en-US" dirty="0"/>
              <a:t> </a:t>
            </a:r>
            <a:endParaRPr lang="en-US" dirty="0" smtClean="0"/>
          </a:p>
          <a:p>
            <a:pPr marL="285750" indent="-285750">
              <a:buFont typeface="Wingdings" pitchFamily="2" charset="2"/>
              <a:buChar char="Ø"/>
            </a:pPr>
            <a:r>
              <a:rPr lang="en-US" b="1" dirty="0" smtClean="0">
                <a:solidFill>
                  <a:schemeClr val="accent1"/>
                </a:solidFill>
              </a:rPr>
              <a:t>Technical </a:t>
            </a:r>
            <a:r>
              <a:rPr lang="en-US" b="1" dirty="0">
                <a:solidFill>
                  <a:schemeClr val="accent1"/>
                </a:solidFill>
              </a:rPr>
              <a:t>planning and country consultations: </a:t>
            </a:r>
            <a:r>
              <a:rPr lang="en-US" dirty="0"/>
              <a:t>Internal webinars and bilateral calls with SCALA countries </a:t>
            </a:r>
            <a:r>
              <a:rPr lang="en-US" b="1" dirty="0"/>
              <a:t>to discuss country approaches, needs and priorities for designing a systems-level assessment</a:t>
            </a:r>
          </a:p>
          <a:p>
            <a:pPr marL="285750" indent="-285750">
              <a:buFont typeface="Wingdings" pitchFamily="2" charset="2"/>
              <a:buChar char="Ø"/>
            </a:pPr>
            <a:r>
              <a:rPr lang="en-US" b="1" dirty="0">
                <a:solidFill>
                  <a:schemeClr val="accent1"/>
                </a:solidFill>
              </a:rPr>
              <a:t>On-the-ground application: </a:t>
            </a:r>
            <a:r>
              <a:rPr lang="en-US" b="1" dirty="0"/>
              <a:t>Systems-level assessments will be carried out in SCALA countries in 2022/2023 </a:t>
            </a:r>
            <a:r>
              <a:rPr lang="en-US" dirty="0"/>
              <a:t>to generate evidence for the implementation of transformative climate action in the land use and agriculture sectors</a:t>
            </a:r>
          </a:p>
          <a:p>
            <a:pPr marL="285750" indent="-285750">
              <a:buFont typeface="Arial" panose="020B0604020202020204" pitchFamily="34" charset="0"/>
              <a:buChar char="•"/>
            </a:pPr>
            <a:endParaRPr lang="en-US" dirty="0"/>
          </a:p>
        </p:txBody>
      </p:sp>
      <p:grpSp>
        <p:nvGrpSpPr>
          <p:cNvPr id="4" name="Group 3">
            <a:extLst>
              <a:ext uri="{FF2B5EF4-FFF2-40B4-BE49-F238E27FC236}">
                <a16:creationId xmlns:a16="http://schemas.microsoft.com/office/drawing/2014/main" id="{36633C91-E386-937B-0136-C7BCBF16927C}"/>
              </a:ext>
            </a:extLst>
          </p:cNvPr>
          <p:cNvGrpSpPr/>
          <p:nvPr/>
        </p:nvGrpSpPr>
        <p:grpSpPr>
          <a:xfrm>
            <a:off x="6093167" y="1758747"/>
            <a:ext cx="6251233" cy="4212286"/>
            <a:chOff x="6074101" y="2148215"/>
            <a:chExt cx="6583483" cy="4257102"/>
          </a:xfrm>
        </p:grpSpPr>
        <p:sp>
          <p:nvSpPr>
            <p:cNvPr id="6" name="Oval 5">
              <a:extLst>
                <a:ext uri="{FF2B5EF4-FFF2-40B4-BE49-F238E27FC236}">
                  <a16:creationId xmlns:a16="http://schemas.microsoft.com/office/drawing/2014/main" id="{1BB517D7-24A9-DE3E-D20A-EB757AD9FF5A}"/>
                </a:ext>
              </a:extLst>
            </p:cNvPr>
            <p:cNvSpPr/>
            <p:nvPr/>
          </p:nvSpPr>
          <p:spPr>
            <a:xfrm rot="679638">
              <a:off x="7352522" y="3545633"/>
              <a:ext cx="3452327" cy="80243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4F4A4968-DF82-FA74-00EA-905D206DE060}"/>
                </a:ext>
              </a:extLst>
            </p:cNvPr>
            <p:cNvSpPr/>
            <p:nvPr/>
          </p:nvSpPr>
          <p:spPr>
            <a:xfrm rot="2014349">
              <a:off x="7396564" y="3536880"/>
              <a:ext cx="3452327" cy="80243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238F3835-8CDB-35B5-9719-79B1409E3C07}"/>
                </a:ext>
              </a:extLst>
            </p:cNvPr>
            <p:cNvSpPr/>
            <p:nvPr/>
          </p:nvSpPr>
          <p:spPr>
            <a:xfrm rot="3988822">
              <a:off x="7512326" y="3579632"/>
              <a:ext cx="3452327" cy="8024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A1BDDE77-C5DE-BB71-7B28-6EE1EFB4EDB2}"/>
                </a:ext>
              </a:extLst>
            </p:cNvPr>
            <p:cNvSpPr/>
            <p:nvPr/>
          </p:nvSpPr>
          <p:spPr>
            <a:xfrm rot="6927256">
              <a:off x="7431042" y="3600077"/>
              <a:ext cx="3452327" cy="8024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C7EACB3D-666B-4B5F-C958-065DA5052B43}"/>
                </a:ext>
              </a:extLst>
            </p:cNvPr>
            <p:cNvSpPr/>
            <p:nvPr/>
          </p:nvSpPr>
          <p:spPr>
            <a:xfrm rot="8621672">
              <a:off x="7406717" y="3600075"/>
              <a:ext cx="3452327" cy="80243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506FB553-4751-B6EC-3C79-4D9DA8BF3817}"/>
                </a:ext>
              </a:extLst>
            </p:cNvPr>
            <p:cNvSpPr/>
            <p:nvPr/>
          </p:nvSpPr>
          <p:spPr>
            <a:xfrm rot="10134707">
              <a:off x="7431041" y="3611222"/>
              <a:ext cx="3452327" cy="80243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F1A038A9-B0EB-07EE-45FE-1987E7B75E25}"/>
                </a:ext>
              </a:extLst>
            </p:cNvPr>
            <p:cNvSpPr/>
            <p:nvPr/>
          </p:nvSpPr>
          <p:spPr>
            <a:xfrm>
              <a:off x="7298064" y="3514775"/>
              <a:ext cx="196917" cy="223935"/>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B499721A-5CA4-F9CD-9993-ABD17C5F1B6F}"/>
                </a:ext>
              </a:extLst>
            </p:cNvPr>
            <p:cNvSpPr/>
            <p:nvPr/>
          </p:nvSpPr>
          <p:spPr>
            <a:xfrm>
              <a:off x="8376375" y="2611137"/>
              <a:ext cx="196917" cy="2239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C339E19F-2192-4FD4-7F22-8432B937EAC7}"/>
                </a:ext>
              </a:extLst>
            </p:cNvPr>
            <p:cNvSpPr/>
            <p:nvPr/>
          </p:nvSpPr>
          <p:spPr>
            <a:xfrm>
              <a:off x="10326543" y="3174767"/>
              <a:ext cx="196917" cy="22393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EC5DD8F-F8F4-C835-A5A5-023E82524F96}"/>
                </a:ext>
              </a:extLst>
            </p:cNvPr>
            <p:cNvSpPr/>
            <p:nvPr/>
          </p:nvSpPr>
          <p:spPr>
            <a:xfrm>
              <a:off x="10230373" y="4819009"/>
              <a:ext cx="196917" cy="223935"/>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162CE9A-2DCC-38A2-BF98-3F37B7761E5C}"/>
                </a:ext>
              </a:extLst>
            </p:cNvPr>
            <p:cNvSpPr/>
            <p:nvPr/>
          </p:nvSpPr>
          <p:spPr>
            <a:xfrm>
              <a:off x="8213317" y="5265055"/>
              <a:ext cx="196917" cy="22393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D7F312CB-A7E2-464F-8AEC-449FF0FC3824}"/>
                </a:ext>
              </a:extLst>
            </p:cNvPr>
            <p:cNvSpPr/>
            <p:nvPr/>
          </p:nvSpPr>
          <p:spPr>
            <a:xfrm>
              <a:off x="7504258" y="4347796"/>
              <a:ext cx="196917" cy="2239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C4F5937A-2026-F35B-DB4E-848C641A8232}"/>
                </a:ext>
              </a:extLst>
            </p:cNvPr>
            <p:cNvSpPr/>
            <p:nvPr/>
          </p:nvSpPr>
          <p:spPr>
            <a:xfrm rot="5787795">
              <a:off x="7517752" y="3589855"/>
              <a:ext cx="3452327" cy="8024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D8833630-4FA2-1749-7A7B-6076CE09AFE2}"/>
                </a:ext>
              </a:extLst>
            </p:cNvPr>
            <p:cNvSpPr/>
            <p:nvPr/>
          </p:nvSpPr>
          <p:spPr>
            <a:xfrm>
              <a:off x="9163561" y="5346664"/>
              <a:ext cx="196917" cy="2239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6D94563E-7C20-65E7-EC3C-77CF56F14D02}"/>
                </a:ext>
              </a:extLst>
            </p:cNvPr>
            <p:cNvCxnSpPr>
              <a:stCxn id="13" idx="1"/>
            </p:cNvCxnSpPr>
            <p:nvPr/>
          </p:nvCxnSpPr>
          <p:spPr>
            <a:xfrm flipH="1" flipV="1">
              <a:off x="8181756" y="2463282"/>
              <a:ext cx="223457" cy="18065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E512E6-E43F-81FA-9B5A-B112C5471DC5}"/>
                </a:ext>
              </a:extLst>
            </p:cNvPr>
            <p:cNvSpPr txBox="1"/>
            <p:nvPr/>
          </p:nvSpPr>
          <p:spPr>
            <a:xfrm>
              <a:off x="6531464" y="2148215"/>
              <a:ext cx="192703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Systems thinking</a:t>
              </a:r>
            </a:p>
          </p:txBody>
        </p:sp>
        <p:sp>
          <p:nvSpPr>
            <p:cNvPr id="22" name="TextBox 21">
              <a:extLst>
                <a:ext uri="{FF2B5EF4-FFF2-40B4-BE49-F238E27FC236}">
                  <a16:creationId xmlns:a16="http://schemas.microsoft.com/office/drawing/2014/main" id="{B3A697D3-89D2-5752-E857-EE3282810483}"/>
                </a:ext>
              </a:extLst>
            </p:cNvPr>
            <p:cNvSpPr txBox="1"/>
            <p:nvPr/>
          </p:nvSpPr>
          <p:spPr>
            <a:xfrm>
              <a:off x="10730550" y="2431983"/>
              <a:ext cx="192703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Climate </a:t>
              </a:r>
            </a:p>
            <a:p>
              <a:r>
                <a:rPr lang="en-GB" sz="1600" dirty="0">
                  <a:latin typeface="Arial" panose="020B0604020202020204" pitchFamily="34" charset="0"/>
                  <a:cs typeface="Arial" panose="020B0604020202020204" pitchFamily="34" charset="0"/>
                </a:rPr>
                <a:t>rationale</a:t>
              </a:r>
            </a:p>
          </p:txBody>
        </p:sp>
        <p:cxnSp>
          <p:nvCxnSpPr>
            <p:cNvPr id="23" name="Straight Connector 22">
              <a:extLst>
                <a:ext uri="{FF2B5EF4-FFF2-40B4-BE49-F238E27FC236}">
                  <a16:creationId xmlns:a16="http://schemas.microsoft.com/office/drawing/2014/main" id="{6F2844A3-DA1A-2DA1-7B94-072FB8D957F4}"/>
                </a:ext>
              </a:extLst>
            </p:cNvPr>
            <p:cNvCxnSpPr>
              <a:cxnSpLocks/>
            </p:cNvCxnSpPr>
            <p:nvPr/>
          </p:nvCxnSpPr>
          <p:spPr>
            <a:xfrm flipH="1">
              <a:off x="10486796" y="2999877"/>
              <a:ext cx="311371" cy="25069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B1E3EF-8EA1-BEB6-8B07-F11309718E89}"/>
                </a:ext>
              </a:extLst>
            </p:cNvPr>
            <p:cNvSpPr txBox="1"/>
            <p:nvPr/>
          </p:nvSpPr>
          <p:spPr>
            <a:xfrm>
              <a:off x="10605325" y="4790813"/>
              <a:ext cx="1418762" cy="830997"/>
            </a:xfrm>
            <a:custGeom>
              <a:avLst/>
              <a:gdLst>
                <a:gd name="connsiteX0" fmla="*/ 0 w 1418762"/>
                <a:gd name="connsiteY0" fmla="*/ 0 h 830997"/>
                <a:gd name="connsiteX1" fmla="*/ 444545 w 1418762"/>
                <a:gd name="connsiteY1" fmla="*/ 0 h 830997"/>
                <a:gd name="connsiteX2" fmla="*/ 945841 w 1418762"/>
                <a:gd name="connsiteY2" fmla="*/ 0 h 830997"/>
                <a:gd name="connsiteX3" fmla="*/ 1418762 w 1418762"/>
                <a:gd name="connsiteY3" fmla="*/ 0 h 830997"/>
                <a:gd name="connsiteX4" fmla="*/ 1418762 w 1418762"/>
                <a:gd name="connsiteY4" fmla="*/ 432118 h 830997"/>
                <a:gd name="connsiteX5" fmla="*/ 1418762 w 1418762"/>
                <a:gd name="connsiteY5" fmla="*/ 830997 h 830997"/>
                <a:gd name="connsiteX6" fmla="*/ 960029 w 1418762"/>
                <a:gd name="connsiteY6" fmla="*/ 830997 h 830997"/>
                <a:gd name="connsiteX7" fmla="*/ 458733 w 1418762"/>
                <a:gd name="connsiteY7" fmla="*/ 830997 h 830997"/>
                <a:gd name="connsiteX8" fmla="*/ 0 w 1418762"/>
                <a:gd name="connsiteY8" fmla="*/ 830997 h 830997"/>
                <a:gd name="connsiteX9" fmla="*/ 0 w 1418762"/>
                <a:gd name="connsiteY9" fmla="*/ 407189 h 830997"/>
                <a:gd name="connsiteX10" fmla="*/ 0 w 1418762"/>
                <a:gd name="connsiteY1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762" h="830997" extrusionOk="0">
                  <a:moveTo>
                    <a:pt x="0" y="0"/>
                  </a:moveTo>
                  <a:cubicBezTo>
                    <a:pt x="121654" y="-6919"/>
                    <a:pt x="343371" y="-10885"/>
                    <a:pt x="444545" y="0"/>
                  </a:cubicBezTo>
                  <a:cubicBezTo>
                    <a:pt x="545720" y="10885"/>
                    <a:pt x="736138" y="-6649"/>
                    <a:pt x="945841" y="0"/>
                  </a:cubicBezTo>
                  <a:cubicBezTo>
                    <a:pt x="1155544" y="6649"/>
                    <a:pt x="1204126" y="-3234"/>
                    <a:pt x="1418762" y="0"/>
                  </a:cubicBezTo>
                  <a:cubicBezTo>
                    <a:pt x="1429414" y="211589"/>
                    <a:pt x="1412297" y="253584"/>
                    <a:pt x="1418762" y="432118"/>
                  </a:cubicBezTo>
                  <a:cubicBezTo>
                    <a:pt x="1425227" y="610652"/>
                    <a:pt x="1426070" y="731470"/>
                    <a:pt x="1418762" y="830997"/>
                  </a:cubicBezTo>
                  <a:cubicBezTo>
                    <a:pt x="1204760" y="844363"/>
                    <a:pt x="1091207" y="830736"/>
                    <a:pt x="960029" y="830997"/>
                  </a:cubicBezTo>
                  <a:cubicBezTo>
                    <a:pt x="828851" y="831258"/>
                    <a:pt x="675632" y="815723"/>
                    <a:pt x="458733" y="830997"/>
                  </a:cubicBezTo>
                  <a:cubicBezTo>
                    <a:pt x="241834" y="846271"/>
                    <a:pt x="142570" y="828635"/>
                    <a:pt x="0" y="830997"/>
                  </a:cubicBezTo>
                  <a:cubicBezTo>
                    <a:pt x="-2434" y="735647"/>
                    <a:pt x="17665" y="559499"/>
                    <a:pt x="0" y="407189"/>
                  </a:cubicBezTo>
                  <a:cubicBezTo>
                    <a:pt x="-17665" y="254879"/>
                    <a:pt x="1843" y="175988"/>
                    <a:pt x="0" y="0"/>
                  </a:cubicBezTo>
                  <a:close/>
                </a:path>
              </a:pathLst>
            </a:custGeom>
            <a:noFill/>
            <a:ln>
              <a:noFill/>
              <a:extLst>
                <a:ext uri="{C807C97D-BFC1-408E-A445-0C87EB9F89A2}">
                  <ask:lineSketchStyleProps xmlns="" xmlns:ask="http://schemas.microsoft.com/office/drawing/2018/sketchyshapes" sd="11767231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Gender and </a:t>
              </a:r>
            </a:p>
            <a:p>
              <a:r>
                <a:rPr lang="en-GB" sz="1600" dirty="0">
                  <a:latin typeface="Arial" panose="020B0604020202020204" pitchFamily="34" charset="0"/>
                  <a:cs typeface="Arial" panose="020B0604020202020204" pitchFamily="34" charset="0"/>
                </a:rPr>
                <a:t>social </a:t>
              </a:r>
            </a:p>
            <a:p>
              <a:r>
                <a:rPr lang="en-GB" sz="1600" dirty="0">
                  <a:latin typeface="Arial" panose="020B0604020202020204" pitchFamily="34" charset="0"/>
                  <a:cs typeface="Arial" panose="020B0604020202020204" pitchFamily="34" charset="0"/>
                </a:rPr>
                <a:t>inclusion</a:t>
              </a:r>
            </a:p>
          </p:txBody>
        </p:sp>
        <p:cxnSp>
          <p:nvCxnSpPr>
            <p:cNvPr id="25" name="Straight Connector 24">
              <a:extLst>
                <a:ext uri="{FF2B5EF4-FFF2-40B4-BE49-F238E27FC236}">
                  <a16:creationId xmlns:a16="http://schemas.microsoft.com/office/drawing/2014/main" id="{2AE096F1-1299-53B8-6922-C6F0CFEAB76D}"/>
                </a:ext>
              </a:extLst>
            </p:cNvPr>
            <p:cNvCxnSpPr/>
            <p:nvPr/>
          </p:nvCxnSpPr>
          <p:spPr>
            <a:xfrm flipH="1" flipV="1">
              <a:off x="10412661" y="4985388"/>
              <a:ext cx="223457" cy="1806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39D4A89-107D-2C6C-8EA6-BEFE2B10D434}"/>
                </a:ext>
              </a:extLst>
            </p:cNvPr>
            <p:cNvSpPr txBox="1"/>
            <p:nvPr/>
          </p:nvSpPr>
          <p:spPr>
            <a:xfrm>
              <a:off x="9001273" y="5820542"/>
              <a:ext cx="1927034"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Whole of government</a:t>
              </a:r>
            </a:p>
          </p:txBody>
        </p:sp>
        <p:cxnSp>
          <p:nvCxnSpPr>
            <p:cNvPr id="27" name="Straight Connector 26">
              <a:extLst>
                <a:ext uri="{FF2B5EF4-FFF2-40B4-BE49-F238E27FC236}">
                  <a16:creationId xmlns:a16="http://schemas.microsoft.com/office/drawing/2014/main" id="{AE2E0008-E11B-1466-7CE7-235D64A174F0}"/>
                </a:ext>
              </a:extLst>
            </p:cNvPr>
            <p:cNvCxnSpPr>
              <a:cxnSpLocks/>
            </p:cNvCxnSpPr>
            <p:nvPr/>
          </p:nvCxnSpPr>
          <p:spPr>
            <a:xfrm flipH="1" flipV="1">
              <a:off x="9292970" y="5565463"/>
              <a:ext cx="114462" cy="30296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082A204-D2BB-BA7F-D1E8-602855020DF5}"/>
                </a:ext>
              </a:extLst>
            </p:cNvPr>
            <p:cNvSpPr txBox="1"/>
            <p:nvPr/>
          </p:nvSpPr>
          <p:spPr>
            <a:xfrm>
              <a:off x="6764137" y="5590011"/>
              <a:ext cx="1927034" cy="584775"/>
            </a:xfrm>
            <a:custGeom>
              <a:avLst/>
              <a:gdLst>
                <a:gd name="connsiteX0" fmla="*/ 0 w 1927034"/>
                <a:gd name="connsiteY0" fmla="*/ 0 h 584775"/>
                <a:gd name="connsiteX1" fmla="*/ 661615 w 1927034"/>
                <a:gd name="connsiteY1" fmla="*/ 0 h 584775"/>
                <a:gd name="connsiteX2" fmla="*/ 1284689 w 1927034"/>
                <a:gd name="connsiteY2" fmla="*/ 0 h 584775"/>
                <a:gd name="connsiteX3" fmla="*/ 1927034 w 1927034"/>
                <a:gd name="connsiteY3" fmla="*/ 0 h 584775"/>
                <a:gd name="connsiteX4" fmla="*/ 1927034 w 1927034"/>
                <a:gd name="connsiteY4" fmla="*/ 584775 h 584775"/>
                <a:gd name="connsiteX5" fmla="*/ 1246149 w 1927034"/>
                <a:gd name="connsiteY5" fmla="*/ 584775 h 584775"/>
                <a:gd name="connsiteX6" fmla="*/ 642345 w 1927034"/>
                <a:gd name="connsiteY6" fmla="*/ 584775 h 584775"/>
                <a:gd name="connsiteX7" fmla="*/ 0 w 1927034"/>
                <a:gd name="connsiteY7" fmla="*/ 584775 h 584775"/>
                <a:gd name="connsiteX8" fmla="*/ 0 w 192703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7034" h="584775" extrusionOk="0">
                  <a:moveTo>
                    <a:pt x="0" y="0"/>
                  </a:moveTo>
                  <a:cubicBezTo>
                    <a:pt x="193587" y="712"/>
                    <a:pt x="370908" y="-29546"/>
                    <a:pt x="661615" y="0"/>
                  </a:cubicBezTo>
                  <a:cubicBezTo>
                    <a:pt x="952323" y="29546"/>
                    <a:pt x="1029385" y="14842"/>
                    <a:pt x="1284689" y="0"/>
                  </a:cubicBezTo>
                  <a:cubicBezTo>
                    <a:pt x="1539993" y="-14842"/>
                    <a:pt x="1629145" y="26253"/>
                    <a:pt x="1927034" y="0"/>
                  </a:cubicBezTo>
                  <a:cubicBezTo>
                    <a:pt x="1943299" y="204606"/>
                    <a:pt x="1946640" y="420379"/>
                    <a:pt x="1927034" y="584775"/>
                  </a:cubicBezTo>
                  <a:cubicBezTo>
                    <a:pt x="1781293" y="582134"/>
                    <a:pt x="1564044" y="614993"/>
                    <a:pt x="1246149" y="584775"/>
                  </a:cubicBezTo>
                  <a:cubicBezTo>
                    <a:pt x="928254" y="554557"/>
                    <a:pt x="905498" y="613730"/>
                    <a:pt x="642345" y="584775"/>
                  </a:cubicBezTo>
                  <a:cubicBezTo>
                    <a:pt x="379192" y="555820"/>
                    <a:pt x="297844" y="614503"/>
                    <a:pt x="0" y="584775"/>
                  </a:cubicBezTo>
                  <a:cubicBezTo>
                    <a:pt x="-21040" y="466427"/>
                    <a:pt x="7204" y="275212"/>
                    <a:pt x="0" y="0"/>
                  </a:cubicBezTo>
                  <a:close/>
                </a:path>
              </a:pathLst>
            </a:custGeom>
            <a:noFill/>
            <a:ln>
              <a:noFill/>
              <a:extLst>
                <a:ext uri="{C807C97D-BFC1-408E-A445-0C87EB9F89A2}">
                  <ask:lineSketchStyleProps xmlns="" xmlns:ask="http://schemas.microsoft.com/office/drawing/2018/sketchyshapes" sd="2264848779">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Sustainable development</a:t>
              </a:r>
            </a:p>
          </p:txBody>
        </p:sp>
        <p:cxnSp>
          <p:nvCxnSpPr>
            <p:cNvPr id="29" name="Straight Connector 28">
              <a:extLst>
                <a:ext uri="{FF2B5EF4-FFF2-40B4-BE49-F238E27FC236}">
                  <a16:creationId xmlns:a16="http://schemas.microsoft.com/office/drawing/2014/main" id="{885D9B91-B593-4831-9581-A78ECDBCB35E}"/>
                </a:ext>
              </a:extLst>
            </p:cNvPr>
            <p:cNvCxnSpPr>
              <a:cxnSpLocks/>
            </p:cNvCxnSpPr>
            <p:nvPr/>
          </p:nvCxnSpPr>
          <p:spPr>
            <a:xfrm flipH="1">
              <a:off x="7925564" y="5435359"/>
              <a:ext cx="311371" cy="25069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E78B990-DAEB-163D-B970-C7B7E8586C7F}"/>
                </a:ext>
              </a:extLst>
            </p:cNvPr>
            <p:cNvSpPr txBox="1"/>
            <p:nvPr/>
          </p:nvSpPr>
          <p:spPr>
            <a:xfrm>
              <a:off x="6074101" y="4660153"/>
              <a:ext cx="1599543" cy="590997"/>
            </a:xfrm>
            <a:custGeom>
              <a:avLst/>
              <a:gdLst>
                <a:gd name="connsiteX0" fmla="*/ 0 w 1468594"/>
                <a:gd name="connsiteY0" fmla="*/ 0 h 584775"/>
                <a:gd name="connsiteX1" fmla="*/ 489531 w 1468594"/>
                <a:gd name="connsiteY1" fmla="*/ 0 h 584775"/>
                <a:gd name="connsiteX2" fmla="*/ 1008435 w 1468594"/>
                <a:gd name="connsiteY2" fmla="*/ 0 h 584775"/>
                <a:gd name="connsiteX3" fmla="*/ 1468594 w 1468594"/>
                <a:gd name="connsiteY3" fmla="*/ 0 h 584775"/>
                <a:gd name="connsiteX4" fmla="*/ 1468594 w 1468594"/>
                <a:gd name="connsiteY4" fmla="*/ 584775 h 584775"/>
                <a:gd name="connsiteX5" fmla="*/ 964377 w 1468594"/>
                <a:gd name="connsiteY5" fmla="*/ 584775 h 584775"/>
                <a:gd name="connsiteX6" fmla="*/ 445474 w 1468594"/>
                <a:gd name="connsiteY6" fmla="*/ 584775 h 584775"/>
                <a:gd name="connsiteX7" fmla="*/ 0 w 1468594"/>
                <a:gd name="connsiteY7" fmla="*/ 584775 h 584775"/>
                <a:gd name="connsiteX8" fmla="*/ 0 w 1468594"/>
                <a:gd name="connsiteY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94" h="584775" extrusionOk="0">
                  <a:moveTo>
                    <a:pt x="0" y="0"/>
                  </a:moveTo>
                  <a:cubicBezTo>
                    <a:pt x="183469" y="-18601"/>
                    <a:pt x="288543" y="5291"/>
                    <a:pt x="489531" y="0"/>
                  </a:cubicBezTo>
                  <a:cubicBezTo>
                    <a:pt x="690519" y="-5291"/>
                    <a:pt x="826311" y="-17061"/>
                    <a:pt x="1008435" y="0"/>
                  </a:cubicBezTo>
                  <a:cubicBezTo>
                    <a:pt x="1190559" y="17061"/>
                    <a:pt x="1239577" y="-12014"/>
                    <a:pt x="1468594" y="0"/>
                  </a:cubicBezTo>
                  <a:cubicBezTo>
                    <a:pt x="1494987" y="141419"/>
                    <a:pt x="1492989" y="452612"/>
                    <a:pt x="1468594" y="584775"/>
                  </a:cubicBezTo>
                  <a:cubicBezTo>
                    <a:pt x="1307631" y="566335"/>
                    <a:pt x="1207230" y="564686"/>
                    <a:pt x="964377" y="584775"/>
                  </a:cubicBezTo>
                  <a:cubicBezTo>
                    <a:pt x="721524" y="604864"/>
                    <a:pt x="690423" y="590651"/>
                    <a:pt x="445474" y="584775"/>
                  </a:cubicBezTo>
                  <a:cubicBezTo>
                    <a:pt x="200525" y="578899"/>
                    <a:pt x="118500" y="606218"/>
                    <a:pt x="0" y="584775"/>
                  </a:cubicBezTo>
                  <a:cubicBezTo>
                    <a:pt x="-21348" y="325794"/>
                    <a:pt x="-2765" y="169860"/>
                    <a:pt x="0" y="0"/>
                  </a:cubicBezTo>
                  <a:close/>
                </a:path>
              </a:pathLst>
            </a:custGeom>
            <a:noFill/>
            <a:ln>
              <a:noFill/>
              <a:extLst>
                <a:ext uri="{C807C97D-BFC1-408E-A445-0C87EB9F89A2}">
                  <ask:lineSketchStyleProps xmlns="" xmlns:ask="http://schemas.microsoft.com/office/drawing/2018/sketchyshapes" sd="1515991416">
                    <a:prstGeom prst="rect">
                      <a:avLst/>
                    </a:prstGeom>
                    <ask:type>
                      <ask:lineSketchFreehand/>
                    </ask:type>
                  </ask:lineSketchStyleProps>
                </a:ext>
              </a:extLst>
            </a:ln>
          </p:spPr>
          <p:txBody>
            <a:bodyPr wrap="square" rtlCol="0">
              <a:spAutoFit/>
            </a:bodyPr>
            <a:lstStyle/>
            <a:p>
              <a:r>
                <a:rPr lang="en-GB" sz="1600" dirty="0">
                  <a:latin typeface="Arial" panose="020B0604020202020204" pitchFamily="34" charset="0"/>
                  <a:cs typeface="Arial" panose="020B0604020202020204" pitchFamily="34" charset="0"/>
                </a:rPr>
                <a:t>Private Sector Engagement</a:t>
              </a:r>
            </a:p>
          </p:txBody>
        </p:sp>
        <p:cxnSp>
          <p:nvCxnSpPr>
            <p:cNvPr id="31" name="Straight Connector 30">
              <a:extLst>
                <a:ext uri="{FF2B5EF4-FFF2-40B4-BE49-F238E27FC236}">
                  <a16:creationId xmlns:a16="http://schemas.microsoft.com/office/drawing/2014/main" id="{9B163CBF-FB57-FC87-64B0-3B089EF4BB66}"/>
                </a:ext>
              </a:extLst>
            </p:cNvPr>
            <p:cNvCxnSpPr>
              <a:cxnSpLocks/>
            </p:cNvCxnSpPr>
            <p:nvPr/>
          </p:nvCxnSpPr>
          <p:spPr>
            <a:xfrm flipH="1">
              <a:off x="7409598" y="4524162"/>
              <a:ext cx="139813" cy="141751"/>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21166B0-A538-609B-0E5F-AA92750663FB}"/>
                </a:ext>
              </a:extLst>
            </p:cNvPr>
            <p:cNvSpPr txBox="1"/>
            <p:nvPr/>
          </p:nvSpPr>
          <p:spPr>
            <a:xfrm>
              <a:off x="6221368" y="3086594"/>
              <a:ext cx="1276870"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Innovation</a:t>
              </a:r>
            </a:p>
          </p:txBody>
        </p:sp>
        <p:cxnSp>
          <p:nvCxnSpPr>
            <p:cNvPr id="33" name="Straight Connector 32">
              <a:extLst>
                <a:ext uri="{FF2B5EF4-FFF2-40B4-BE49-F238E27FC236}">
                  <a16:creationId xmlns:a16="http://schemas.microsoft.com/office/drawing/2014/main" id="{60116235-861F-A3CC-A56C-DAFBF779EE9B}"/>
                </a:ext>
              </a:extLst>
            </p:cNvPr>
            <p:cNvCxnSpPr/>
            <p:nvPr/>
          </p:nvCxnSpPr>
          <p:spPr>
            <a:xfrm flipH="1" flipV="1">
              <a:off x="7167260" y="3373940"/>
              <a:ext cx="223457" cy="18065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34" name="Segnaposto testo 2">
            <a:extLst>
              <a:ext uri="{FF2B5EF4-FFF2-40B4-BE49-F238E27FC236}">
                <a16:creationId xmlns:a16="http://schemas.microsoft.com/office/drawing/2014/main" id="{53A85116-29FF-FB6D-D150-9EBCB8D2F614}"/>
              </a:ext>
            </a:extLst>
          </p:cNvPr>
          <p:cNvSpPr txBox="1">
            <a:spLocks/>
          </p:cNvSpPr>
          <p:nvPr/>
        </p:nvSpPr>
        <p:spPr>
          <a:xfrm>
            <a:off x="7730299" y="6302844"/>
            <a:ext cx="3821415" cy="391468"/>
          </a:xfrm>
          <a:prstGeom prst="rect">
            <a:avLst/>
          </a:prstGeom>
          <a:solidFill>
            <a:schemeClr val="accent1">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400" dirty="0">
                <a:solidFill>
                  <a:srgbClr val="000000"/>
                </a:solidFill>
              </a:rPr>
              <a:t>7 dimensions of transformative climate action</a:t>
            </a:r>
            <a:r>
              <a:rPr lang="en-US" sz="1600" dirty="0">
                <a:solidFill>
                  <a:srgbClr val="4C4C4C"/>
                </a:solidFill>
              </a:rPr>
              <a:t>	</a:t>
            </a:r>
          </a:p>
        </p:txBody>
      </p:sp>
    </p:spTree>
    <p:extLst>
      <p:ext uri="{BB962C8B-B14F-4D97-AF65-F5344CB8AC3E}">
        <p14:creationId xmlns:p14="http://schemas.microsoft.com/office/powerpoint/2010/main" val="1123376421"/>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402568" cy="6413945"/>
          </a:xfrm>
          <a:prstGeom prst="rect">
            <a:avLst/>
          </a:prstGeom>
        </p:spPr>
      </p:pic>
      <p:sp>
        <p:nvSpPr>
          <p:cNvPr id="6" name="Rectangle 5">
            <a:extLst>
              <a:ext uri="{FF2B5EF4-FFF2-40B4-BE49-F238E27FC236}">
                <a16:creationId xmlns:a16="http://schemas.microsoft.com/office/drawing/2014/main" id="{94782852-4198-484B-91B7-2A7726A6CD9C}"/>
              </a:ext>
            </a:extLst>
          </p:cNvPr>
          <p:cNvSpPr/>
          <p:nvPr/>
        </p:nvSpPr>
        <p:spPr>
          <a:xfrm>
            <a:off x="2975026" y="6336602"/>
            <a:ext cx="5830646" cy="35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6/12 countries – landscape systems; </a:t>
            </a:r>
            <a:r>
              <a:rPr lang="en-US" sz="1600" b="1" dirty="0" smtClean="0"/>
              <a:t>5/12 </a:t>
            </a:r>
            <a:r>
              <a:rPr lang="en-US" sz="1600" b="1" dirty="0"/>
              <a:t>– Value Chains</a:t>
            </a:r>
          </a:p>
        </p:txBody>
      </p:sp>
    </p:spTree>
    <p:extLst>
      <p:ext uri="{BB962C8B-B14F-4D97-AF65-F5344CB8AC3E}">
        <p14:creationId xmlns:p14="http://schemas.microsoft.com/office/powerpoint/2010/main" val="344313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876415E-91D2-1941-8A95-5317105FF245}"/>
              </a:ext>
            </a:extLst>
          </p:cNvPr>
          <p:cNvSpPr>
            <a:spLocks noGrp="1"/>
          </p:cNvSpPr>
          <p:nvPr>
            <p:ph type="body" sz="quarter" idx="10"/>
          </p:nvPr>
        </p:nvSpPr>
        <p:spPr/>
        <p:txBody>
          <a:bodyPr/>
          <a:lstStyle/>
          <a:p>
            <a:endParaRPr lang="it-IT" dirty="0">
              <a:solidFill>
                <a:srgbClr val="000000"/>
              </a:solidFill>
            </a:endParaRPr>
          </a:p>
        </p:txBody>
      </p:sp>
      <p:sp>
        <p:nvSpPr>
          <p:cNvPr id="3" name="Segnaposto testo 2">
            <a:extLst>
              <a:ext uri="{FF2B5EF4-FFF2-40B4-BE49-F238E27FC236}">
                <a16:creationId xmlns:a16="http://schemas.microsoft.com/office/drawing/2014/main" id="{C7C133F7-91CE-B148-958A-565B4901E9CA}"/>
              </a:ext>
            </a:extLst>
          </p:cNvPr>
          <p:cNvSpPr>
            <a:spLocks noGrp="1"/>
          </p:cNvSpPr>
          <p:nvPr>
            <p:ph type="body" sz="quarter" idx="11"/>
          </p:nvPr>
        </p:nvSpPr>
        <p:spPr>
          <a:xfrm>
            <a:off x="1450975" y="3518208"/>
            <a:ext cx="4024274" cy="1803600"/>
          </a:xfrm>
        </p:spPr>
        <p:txBody>
          <a:bodyPr/>
          <a:lstStyle/>
          <a:p>
            <a:r>
              <a:rPr lang="it-IT" dirty="0">
                <a:solidFill>
                  <a:srgbClr val="000000"/>
                </a:solidFill>
              </a:rPr>
              <a:t>www.fao.org/in-action/scala</a:t>
            </a:r>
          </a:p>
          <a:p>
            <a:r>
              <a:rPr lang="it-IT" dirty="0">
                <a:solidFill>
                  <a:srgbClr val="000000"/>
                </a:solidFill>
              </a:rPr>
              <a:t>www.adaptation-undp.org/scala</a:t>
            </a:r>
          </a:p>
          <a:p>
            <a:endParaRPr lang="it-IT" dirty="0">
              <a:solidFill>
                <a:srgbClr val="000000"/>
              </a:solidFill>
            </a:endParaRPr>
          </a:p>
        </p:txBody>
      </p:sp>
      <p:sp>
        <p:nvSpPr>
          <p:cNvPr id="4" name="TextBox 3"/>
          <p:cNvSpPr txBox="1"/>
          <p:nvPr/>
        </p:nvSpPr>
        <p:spPr>
          <a:xfrm>
            <a:off x="9445752" y="5797296"/>
            <a:ext cx="2606040" cy="1124712"/>
          </a:xfrm>
          <a:prstGeom prst="rect">
            <a:avLst/>
          </a:prstGeom>
          <a:solidFill>
            <a:schemeClr val="bg1"/>
          </a:solidFill>
        </p:spPr>
        <p:txBody>
          <a:bodyPr wrap="square" rtlCol="0">
            <a:spAutoFit/>
          </a:bodyPr>
          <a:lstStyle/>
          <a:p>
            <a:endParaRPr lang="en-US"/>
          </a:p>
        </p:txBody>
      </p:sp>
      <p:pic>
        <p:nvPicPr>
          <p:cNvPr id="5" name="Graphic 3"/>
          <p:cNvPicPr/>
          <p:nvPr/>
        </p:nvPicPr>
        <p:blipFill>
          <a:blip r:embed="rId2" cstate="print">
            <a:extLst>
              <a:ext uri="{28A0092B-C50C-407E-A947-70E740481C1C}">
                <a14:useLocalDpi xmlns:a14="http://schemas.microsoft.com/office/drawing/2010/main" val="0"/>
              </a:ext>
              <a:ext uri="{96DAC541-7B7A-43D3-8B79-37D633B846F1}">
                <asvg:svgBlip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lc="http://schemas.openxmlformats.org/drawingml/2006/lockedCanvas" r:embed="rId22"/>
              </a:ext>
            </a:extLst>
          </a:blip>
          <a:stretch>
            <a:fillRect/>
          </a:stretch>
        </p:blipFill>
        <p:spPr>
          <a:xfrm>
            <a:off x="9665970" y="5875020"/>
            <a:ext cx="1181100" cy="571500"/>
          </a:xfrm>
          <a:prstGeom prst="rect">
            <a:avLst/>
          </a:prstGeom>
        </p:spPr>
      </p:pic>
    </p:spTree>
    <p:extLst>
      <p:ext uri="{BB962C8B-B14F-4D97-AF65-F5344CB8AC3E}">
        <p14:creationId xmlns:p14="http://schemas.microsoft.com/office/powerpoint/2010/main" val="3285417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1">
  <a:themeElements>
    <a:clrScheme name="SCALA">
      <a:dk1>
        <a:srgbClr val="FEFFFE"/>
      </a:dk1>
      <a:lt1>
        <a:srgbClr val="0095CE"/>
      </a:lt1>
      <a:dk2>
        <a:srgbClr val="9AACCF"/>
      </a:dk2>
      <a:lt2>
        <a:srgbClr val="93CDDF"/>
      </a:lt2>
      <a:accent1>
        <a:srgbClr val="F18D70"/>
      </a:accent1>
      <a:accent2>
        <a:srgbClr val="93CDDF"/>
      </a:accent2>
      <a:accent3>
        <a:srgbClr val="9AACCF"/>
      </a:accent3>
      <a:accent4>
        <a:srgbClr val="F18D70"/>
      </a:accent4>
      <a:accent5>
        <a:srgbClr val="93CDDF"/>
      </a:accent5>
      <a:accent6>
        <a:srgbClr val="0095CE"/>
      </a:accent6>
      <a:hlink>
        <a:srgbClr val="9AACCF"/>
      </a:hlink>
      <a:folHlink>
        <a:srgbClr val="E9515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0EC04D0D110140932F1F3370AD1894" ma:contentTypeVersion="16" ma:contentTypeDescription="Create a new document." ma:contentTypeScope="" ma:versionID="955174ac4e0d6e87060c39c153fdc238">
  <xsd:schema xmlns:xsd="http://www.w3.org/2001/XMLSchema" xmlns:xs="http://www.w3.org/2001/XMLSchema" xmlns:p="http://schemas.microsoft.com/office/2006/metadata/properties" xmlns:ns2="74256197-604b-42f5-aacf-fefb1a968110" xmlns:ns3="82271603-98a2-43a6-905d-03f34327d955" targetNamespace="http://schemas.microsoft.com/office/2006/metadata/properties" ma:root="true" ma:fieldsID="b0419c8568852917c2582c7165e2dc91" ns2:_="" ns3:_="">
    <xsd:import namespace="74256197-604b-42f5-aacf-fefb1a968110"/>
    <xsd:import namespace="82271603-98a2-43a6-905d-03f34327d9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256197-604b-42f5-aacf-fefb1a9681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2271603-98a2-43a6-905d-03f34327d95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c212324-6818-41d9-bdd7-4d0d59b11adb}" ma:internalName="TaxCatchAll" ma:showField="CatchAllData" ma:web="82271603-98a2-43a6-905d-03f34327d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2271603-98a2-43a6-905d-03f34327d955" xsi:nil="true"/>
    <lcf76f155ced4ddcb4097134ff3c332f xmlns="74256197-604b-42f5-aacf-fefb1a9681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F2977F-647D-482C-B138-1C77BFBAD4C0}">
  <ds:schemaRefs>
    <ds:schemaRef ds:uri="http://schemas.microsoft.com/sharepoint/v3/contenttype/forms"/>
  </ds:schemaRefs>
</ds:datastoreItem>
</file>

<file path=customXml/itemProps2.xml><?xml version="1.0" encoding="utf-8"?>
<ds:datastoreItem xmlns:ds="http://schemas.openxmlformats.org/officeDocument/2006/customXml" ds:itemID="{2A95E881-BC01-4679-B093-0DB5AF0A2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256197-604b-42f5-aacf-fefb1a968110"/>
    <ds:schemaRef ds:uri="82271603-98a2-43a6-905d-03f34327d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FA27A4-E3F8-441A-B9D1-977C2FD968F8}">
  <ds:schemaRefs>
    <ds:schemaRef ds:uri="82271603-98a2-43a6-905d-03f34327d955"/>
    <ds:schemaRef ds:uri="http://purl.org/dc/elements/1.1/"/>
    <ds:schemaRef ds:uri="http://schemas.microsoft.com/office/2006/metadata/properties"/>
    <ds:schemaRef ds:uri="74256197-604b-42f5-aacf-fefb1a96811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2478</TotalTime>
  <Words>615</Words>
  <Application>Microsoft Office PowerPoint</Application>
  <PresentationFormat>Widescreen</PresentationFormat>
  <Paragraphs>70</Paragraphs>
  <Slides>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Akhbar MT</vt:lpstr>
      <vt:lpstr>Arial</vt:lpstr>
      <vt:lpstr>Arial Black</vt:lpstr>
      <vt:lpstr>Calibri</vt:lpstr>
      <vt:lpstr>Wingdings</vt:lpstr>
      <vt:lpstr>Section 1</vt:lpstr>
      <vt:lpstr>Re-cap of SCALA’s conceptual framing of systems-level assessments</vt:lpstr>
      <vt:lpstr> Outline</vt:lpstr>
      <vt:lpstr>Context: IPCC AR6</vt:lpstr>
      <vt:lpstr>PowerPoint Presentation</vt:lpstr>
      <vt:lpstr>Evolving theories of transformational and transformative change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Moro, Lucia (OCBD)</dc:creator>
  <cp:lastModifiedBy>Pethiyagoda, Shanali (OCBD)</cp:lastModifiedBy>
  <cp:revision>198</cp:revision>
  <dcterms:created xsi:type="dcterms:W3CDTF">2021-04-19T14:48:42Z</dcterms:created>
  <dcterms:modified xsi:type="dcterms:W3CDTF">2022-06-24T08:20:34Z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0x010100210EC04D0D110140932F1F3370AD1894</vt:lpwstr>
  </property>
  <property fmtid="{D5CDD505-2E9C-101B-9397-08002B2CF9AE}" pid="3" name="MediaServiceImageTags">
    <vt:lpwstr/>
  </property>
</Properties>
</file>