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comments/modernComment_16C_5C5FA682.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3"/>
  </p:notesMasterIdLst>
  <p:handoutMasterIdLst>
    <p:handoutMasterId r:id="rId14"/>
  </p:handoutMasterIdLst>
  <p:sldIdLst>
    <p:sldId id="288" r:id="rId5"/>
    <p:sldId id="352" r:id="rId6"/>
    <p:sldId id="360" r:id="rId7"/>
    <p:sldId id="361" r:id="rId8"/>
    <p:sldId id="362" r:id="rId9"/>
    <p:sldId id="364" r:id="rId10"/>
    <p:sldId id="358" r:id="rId11"/>
    <p:sldId id="3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A6073C-2736-DAD4-8766-5A57A79E8C32}" name="Crumpler, KrystalNicole (OCB)" initials="CK(" userId="S::krystal.crumpler@fao.org::fc4c1f9b-0328-4395-a256-7882fd4c74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515B"/>
    <a:srgbClr val="0095CE"/>
    <a:srgbClr val="4C4C4C"/>
    <a:srgbClr val="797979"/>
    <a:srgbClr val="8ED1E4"/>
    <a:srgbClr val="E7F5FA"/>
    <a:srgbClr val="94CDDF"/>
    <a:srgbClr val="F18D70"/>
    <a:srgbClr val="1EA6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38"/>
    <p:restoredTop sz="94343" autoAdjust="0"/>
  </p:normalViewPr>
  <p:slideViewPr>
    <p:cSldViewPr snapToGrid="0" snapToObjects="1">
      <p:cViewPr>
        <p:scale>
          <a:sx n="109" d="100"/>
          <a:sy n="109" d="100"/>
        </p:scale>
        <p:origin x="144" y="3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omments/modernComment_16C_5C5FA682.xml><?xml version="1.0" encoding="utf-8"?>
<p188:cmLst xmlns:a="http://schemas.openxmlformats.org/drawingml/2006/main" xmlns:r="http://schemas.openxmlformats.org/officeDocument/2006/relationships" xmlns:p188="http://schemas.microsoft.com/office/powerpoint/2018/8/main">
  <p188:cm id="{167B52F3-F5A8-4143-81FA-A0C4464A2B8A}" authorId="{DAA6073C-2736-DAD4-8766-5A57A79E8C32}" created="2022-06-21T14:24:32.394">
    <ac:txMkLst xmlns:ac="http://schemas.microsoft.com/office/drawing/2013/main/command">
      <pc:docMk xmlns:pc="http://schemas.microsoft.com/office/powerpoint/2013/main/command"/>
      <pc:sldMk xmlns:pc="http://schemas.microsoft.com/office/powerpoint/2013/main/command" cId="1549772418" sldId="364"/>
      <ac:spMk id="5" creationId="{E733F9DF-98DA-324F-95A2-37E0591A653A}"/>
      <ac:txMk cp="125" len="14">
        <ac:context len="781" hash="3095820882"/>
      </ac:txMk>
    </ac:txMkLst>
    <p188:pos x="4141318" y="1321284"/>
    <p188:txBody>
      <a:bodyPr/>
      <a:lstStyle/>
      <a:p>
        <a:r>
          <a:rPr lang="en-US"/>
          <a:t>This refers to the CARM, SA brief, templates and tool box.</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00A75-AD3B-5441-B881-811D900AAB80}" type="doc">
      <dgm:prSet loTypeId="urn:microsoft.com/office/officeart/2005/8/layout/bProcess3" loCatId="" qsTypeId="urn:microsoft.com/office/officeart/2005/8/quickstyle/simple1" qsCatId="simple" csTypeId="urn:microsoft.com/office/officeart/2005/8/colors/colorful2" csCatId="colorful" phldr="1"/>
      <dgm:spPr/>
    </dgm:pt>
    <dgm:pt modelId="{9197E5F2-CF6C-5E44-B8A0-1930B4E08668}">
      <dgm:prSet phldrT="[Text]" custT="1"/>
      <dgm:spPr/>
      <dgm:t>
        <a:bodyPr/>
        <a:lstStyle/>
        <a:p>
          <a:r>
            <a:rPr lang="en-GB" sz="2600" b="1" dirty="0" err="1">
              <a:solidFill>
                <a:schemeClr val="bg1"/>
              </a:solidFill>
            </a:rPr>
            <a:t>Contexte</a:t>
          </a:r>
          <a:endParaRPr lang="en-GB" sz="2600" b="1" dirty="0">
            <a:solidFill>
              <a:schemeClr val="bg1"/>
            </a:solidFill>
          </a:endParaRPr>
        </a:p>
        <a:p>
          <a:r>
            <a:rPr lang="en-GB" sz="1600" b="0" i="1" u="none" dirty="0">
              <a:solidFill>
                <a:schemeClr val="bg1"/>
              </a:solidFill>
            </a:rPr>
            <a:t>GIEC AR6</a:t>
          </a:r>
        </a:p>
      </dgm:t>
    </dgm:pt>
    <dgm:pt modelId="{8D2F7A25-74E8-084C-9E3C-1020C7840B33}" type="parTrans" cxnId="{8A617E6F-2671-1141-B489-27106A5F626A}">
      <dgm:prSet/>
      <dgm:spPr/>
      <dgm:t>
        <a:bodyPr/>
        <a:lstStyle/>
        <a:p>
          <a:endParaRPr lang="en-GB"/>
        </a:p>
      </dgm:t>
    </dgm:pt>
    <dgm:pt modelId="{819BF3BA-49B3-DD40-B13D-3A117D9BD7D4}" type="sibTrans" cxnId="{8A617E6F-2671-1141-B489-27106A5F626A}">
      <dgm:prSet/>
      <dgm:spPr/>
      <dgm:t>
        <a:bodyPr/>
        <a:lstStyle/>
        <a:p>
          <a:endParaRPr lang="en-GB" dirty="0"/>
        </a:p>
      </dgm:t>
    </dgm:pt>
    <dgm:pt modelId="{5DD60AF2-3DA0-DE46-AC11-37FD78DC372D}">
      <dgm:prSet phldrT="[Text]" custT="1"/>
      <dgm:spPr/>
      <dgm:t>
        <a:bodyPr/>
        <a:lstStyle/>
        <a:p>
          <a:r>
            <a:rPr lang="en-GB" sz="2600" b="1" dirty="0" err="1">
              <a:solidFill>
                <a:schemeClr val="bg1"/>
              </a:solidFill>
            </a:rPr>
            <a:t>Théorie</a:t>
          </a:r>
          <a:endParaRPr lang="en-GB" sz="2600" b="1" dirty="0">
            <a:solidFill>
              <a:schemeClr val="bg1"/>
            </a:solidFill>
          </a:endParaRPr>
        </a:p>
        <a:p>
          <a:r>
            <a:rPr lang="en-GB" sz="1600" b="0" i="1" dirty="0">
              <a:solidFill>
                <a:schemeClr val="bg1"/>
              </a:solidFill>
            </a:rPr>
            <a:t>Transformation et </a:t>
          </a:r>
          <a:r>
            <a:rPr lang="en-GB" sz="1600" b="0" i="1" dirty="0" err="1">
              <a:solidFill>
                <a:schemeClr val="bg1"/>
              </a:solidFill>
            </a:rPr>
            <a:t>changement</a:t>
          </a:r>
          <a:r>
            <a:rPr lang="en-GB" sz="1600" b="0" i="1" dirty="0">
              <a:solidFill>
                <a:schemeClr val="bg1"/>
              </a:solidFill>
            </a:rPr>
            <a:t> au </a:t>
          </a:r>
          <a:r>
            <a:rPr lang="en-GB" sz="1600" b="0" i="1" dirty="0" err="1">
              <a:solidFill>
                <a:schemeClr val="bg1"/>
              </a:solidFill>
            </a:rPr>
            <a:t>niveau</a:t>
          </a:r>
          <a:r>
            <a:rPr lang="en-GB" sz="1600" b="0" i="1" dirty="0">
              <a:solidFill>
                <a:schemeClr val="bg1"/>
              </a:solidFill>
            </a:rPr>
            <a:t> des </a:t>
          </a:r>
          <a:r>
            <a:rPr lang="en-GB" sz="1600" b="0" i="1" dirty="0" err="1">
              <a:solidFill>
                <a:schemeClr val="bg1"/>
              </a:solidFill>
            </a:rPr>
            <a:t>sytèmes</a:t>
          </a:r>
          <a:endParaRPr lang="en-GB" sz="1600" b="0" i="1" dirty="0">
            <a:solidFill>
              <a:schemeClr val="bg1"/>
            </a:solidFill>
          </a:endParaRPr>
        </a:p>
      </dgm:t>
    </dgm:pt>
    <dgm:pt modelId="{F830A962-31A3-EA45-8361-DFE514F12F38}" type="parTrans" cxnId="{9FF7F120-9843-3C45-8353-5F49BFB55261}">
      <dgm:prSet/>
      <dgm:spPr/>
      <dgm:t>
        <a:bodyPr/>
        <a:lstStyle/>
        <a:p>
          <a:endParaRPr lang="en-GB"/>
        </a:p>
      </dgm:t>
    </dgm:pt>
    <dgm:pt modelId="{7C048C42-6D4E-5C41-8E33-451921BCF723}" type="sibTrans" cxnId="{9FF7F120-9843-3C45-8353-5F49BFB55261}">
      <dgm:prSet/>
      <dgm:spPr/>
      <dgm:t>
        <a:bodyPr/>
        <a:lstStyle/>
        <a:p>
          <a:endParaRPr lang="en-GB" dirty="0"/>
        </a:p>
      </dgm:t>
    </dgm:pt>
    <dgm:pt modelId="{12304B8E-39AE-42E6-9CA0-4332400EDE94}">
      <dgm:prSet custT="1"/>
      <dgm:spPr/>
      <dgm:t>
        <a:bodyPr/>
        <a:lstStyle/>
        <a:p>
          <a:r>
            <a:rPr lang="en-GB" sz="2400" b="1" dirty="0" err="1">
              <a:solidFill>
                <a:schemeClr val="bg1"/>
              </a:solidFill>
            </a:rPr>
            <a:t>Cadrage</a:t>
          </a:r>
          <a:r>
            <a:rPr lang="en-GB" sz="2400" b="1" dirty="0">
              <a:solidFill>
                <a:schemeClr val="bg1"/>
              </a:solidFill>
            </a:rPr>
            <a:t> </a:t>
          </a:r>
          <a:r>
            <a:rPr lang="en-GB" sz="2400" b="1" dirty="0" err="1">
              <a:solidFill>
                <a:schemeClr val="bg1"/>
              </a:solidFill>
            </a:rPr>
            <a:t>conceptuel</a:t>
          </a:r>
          <a:r>
            <a:rPr lang="en-GB" sz="2400" b="1" dirty="0">
              <a:solidFill>
                <a:schemeClr val="bg1"/>
              </a:solidFill>
            </a:rPr>
            <a:t> de SCALA</a:t>
          </a:r>
        </a:p>
        <a:p>
          <a:r>
            <a:rPr lang="en-GB" sz="1600" b="0" i="1" dirty="0">
              <a:solidFill>
                <a:schemeClr val="bg1"/>
              </a:solidFill>
            </a:rPr>
            <a:t>Evaluations au </a:t>
          </a:r>
          <a:r>
            <a:rPr lang="en-GB" sz="1600" b="0" i="1" dirty="0" err="1">
              <a:solidFill>
                <a:schemeClr val="bg1"/>
              </a:solidFill>
            </a:rPr>
            <a:t>niveau</a:t>
          </a:r>
          <a:r>
            <a:rPr lang="en-GB" sz="1600" b="0" i="1" dirty="0">
              <a:solidFill>
                <a:schemeClr val="bg1"/>
              </a:solidFill>
            </a:rPr>
            <a:t> des </a:t>
          </a:r>
          <a:r>
            <a:rPr lang="en-GB" sz="1600" b="0" i="1" dirty="0" err="1">
              <a:solidFill>
                <a:schemeClr val="bg1"/>
              </a:solidFill>
            </a:rPr>
            <a:t>sytèmes</a:t>
          </a:r>
          <a:endParaRPr lang="en-GB" sz="1600" b="0" i="1" dirty="0">
            <a:solidFill>
              <a:schemeClr val="bg1"/>
            </a:solidFill>
          </a:endParaRPr>
        </a:p>
      </dgm:t>
    </dgm:pt>
    <dgm:pt modelId="{D56923B7-8C51-41C3-B1A6-BE6885786723}" type="parTrans" cxnId="{979BCA2C-9728-46A0-82D0-3D59E6AA2711}">
      <dgm:prSet/>
      <dgm:spPr/>
      <dgm:t>
        <a:bodyPr/>
        <a:lstStyle/>
        <a:p>
          <a:endParaRPr lang="en-GB"/>
        </a:p>
      </dgm:t>
    </dgm:pt>
    <dgm:pt modelId="{CE5C1FF2-8647-4605-951A-5D540A211982}" type="sibTrans" cxnId="{979BCA2C-9728-46A0-82D0-3D59E6AA2711}">
      <dgm:prSet/>
      <dgm:spPr/>
      <dgm:t>
        <a:bodyPr/>
        <a:lstStyle/>
        <a:p>
          <a:endParaRPr lang="en-GB" dirty="0"/>
        </a:p>
      </dgm:t>
    </dgm:pt>
    <dgm:pt modelId="{E51E1363-2DD8-2D48-876F-EC38D926A76E}">
      <dgm:prSet custT="1"/>
      <dgm:spPr/>
      <dgm:t>
        <a:bodyPr/>
        <a:lstStyle/>
        <a:p>
          <a:r>
            <a:rPr lang="en-GB" sz="2800" b="1" dirty="0">
              <a:solidFill>
                <a:schemeClr val="bg1"/>
              </a:solidFill>
            </a:rPr>
            <a:t>Les approaches </a:t>
          </a:r>
          <a:r>
            <a:rPr lang="en-GB" sz="2800" b="1" dirty="0" err="1">
              <a:solidFill>
                <a:schemeClr val="bg1"/>
              </a:solidFill>
            </a:rPr>
            <a:t>nationales</a:t>
          </a:r>
          <a:r>
            <a:rPr lang="en-GB" sz="2800" b="1" dirty="0">
              <a:solidFill>
                <a:schemeClr val="bg1"/>
              </a:solidFill>
            </a:rPr>
            <a:t> de SCALA</a:t>
          </a:r>
        </a:p>
        <a:p>
          <a:r>
            <a:rPr lang="en-GB" sz="1600" b="0" i="1" dirty="0">
              <a:solidFill>
                <a:schemeClr val="bg1"/>
              </a:solidFill>
            </a:rPr>
            <a:t>Evaluations </a:t>
          </a:r>
          <a:r>
            <a:rPr lang="en-GB" sz="1600" b="0" i="1" dirty="0" err="1">
              <a:solidFill>
                <a:schemeClr val="bg1"/>
              </a:solidFill>
            </a:rPr>
            <a:t>appliquées</a:t>
          </a:r>
          <a:r>
            <a:rPr lang="en-GB" sz="1600" b="0" i="1" dirty="0">
              <a:solidFill>
                <a:schemeClr val="bg1"/>
              </a:solidFill>
            </a:rPr>
            <a:t> au </a:t>
          </a:r>
          <a:r>
            <a:rPr lang="en-GB" sz="1600" b="0" i="1" dirty="0" err="1">
              <a:solidFill>
                <a:schemeClr val="bg1"/>
              </a:solidFill>
            </a:rPr>
            <a:t>niveau</a:t>
          </a:r>
          <a:r>
            <a:rPr lang="en-GB" sz="1600" b="0" i="1" dirty="0">
              <a:solidFill>
                <a:schemeClr val="bg1"/>
              </a:solidFill>
            </a:rPr>
            <a:t> des systems </a:t>
          </a:r>
          <a:r>
            <a:rPr lang="en-GB" sz="1600" b="0" i="1" dirty="0" err="1">
              <a:solidFill>
                <a:schemeClr val="bg1"/>
              </a:solidFill>
            </a:rPr>
            <a:t>réalisées</a:t>
          </a:r>
          <a:r>
            <a:rPr lang="en-GB" sz="1600" b="0" i="1" dirty="0">
              <a:solidFill>
                <a:schemeClr val="bg1"/>
              </a:solidFill>
            </a:rPr>
            <a:t> sur le terrain </a:t>
          </a:r>
        </a:p>
      </dgm:t>
    </dgm:pt>
    <dgm:pt modelId="{A6D9FADA-D6D3-964D-A191-E59AD41833D7}" type="parTrans" cxnId="{1E45F734-A1C3-5A4E-8245-684E19EBF52C}">
      <dgm:prSet/>
      <dgm:spPr/>
      <dgm:t>
        <a:bodyPr/>
        <a:lstStyle/>
        <a:p>
          <a:endParaRPr lang="en-US"/>
        </a:p>
      </dgm:t>
    </dgm:pt>
    <dgm:pt modelId="{51C5586B-26CE-7143-915B-B58B943CDF27}" type="sibTrans" cxnId="{1E45F734-A1C3-5A4E-8245-684E19EBF52C}">
      <dgm:prSet/>
      <dgm:spPr/>
      <dgm:t>
        <a:bodyPr/>
        <a:lstStyle/>
        <a:p>
          <a:endParaRPr lang="en-US"/>
        </a:p>
      </dgm:t>
    </dgm:pt>
    <dgm:pt modelId="{E00032E4-0029-FF49-825A-BABB3BA92178}" type="pres">
      <dgm:prSet presAssocID="{47F00A75-AD3B-5441-B881-811D900AAB80}" presName="Name0" presStyleCnt="0">
        <dgm:presLayoutVars>
          <dgm:dir/>
          <dgm:resizeHandles val="exact"/>
        </dgm:presLayoutVars>
      </dgm:prSet>
      <dgm:spPr/>
    </dgm:pt>
    <dgm:pt modelId="{7F200A42-7A1C-4B4B-B75B-539BFB14F773}" type="pres">
      <dgm:prSet presAssocID="{9197E5F2-CF6C-5E44-B8A0-1930B4E08668}" presName="node" presStyleLbl="node1" presStyleIdx="0" presStyleCnt="4" custScaleX="65757" custScaleY="58083">
        <dgm:presLayoutVars>
          <dgm:bulletEnabled val="1"/>
        </dgm:presLayoutVars>
      </dgm:prSet>
      <dgm:spPr/>
    </dgm:pt>
    <dgm:pt modelId="{03D7967E-6D20-5C4A-AF69-78DF3F111F03}" type="pres">
      <dgm:prSet presAssocID="{819BF3BA-49B3-DD40-B13D-3A117D9BD7D4}" presName="sibTrans" presStyleLbl="sibTrans1D1" presStyleIdx="0" presStyleCnt="3"/>
      <dgm:spPr/>
    </dgm:pt>
    <dgm:pt modelId="{35A63F02-DF10-ED48-9363-CFA9A40E7C03}" type="pres">
      <dgm:prSet presAssocID="{819BF3BA-49B3-DD40-B13D-3A117D9BD7D4}" presName="connectorText" presStyleLbl="sibTrans1D1" presStyleIdx="0" presStyleCnt="3"/>
      <dgm:spPr/>
    </dgm:pt>
    <dgm:pt modelId="{D0ED2F28-80F9-5745-A31C-7405AC4AB9B6}" type="pres">
      <dgm:prSet presAssocID="{5DD60AF2-3DA0-DE46-AC11-37FD78DC372D}" presName="node" presStyleLbl="node1" presStyleIdx="1" presStyleCnt="4" custScaleX="69360" custScaleY="54047">
        <dgm:presLayoutVars>
          <dgm:bulletEnabled val="1"/>
        </dgm:presLayoutVars>
      </dgm:prSet>
      <dgm:spPr/>
    </dgm:pt>
    <dgm:pt modelId="{27450650-E22D-C649-AFEF-D8BC95F917BA}" type="pres">
      <dgm:prSet presAssocID="{7C048C42-6D4E-5C41-8E33-451921BCF723}" presName="sibTrans" presStyleLbl="sibTrans1D1" presStyleIdx="1" presStyleCnt="3"/>
      <dgm:spPr/>
    </dgm:pt>
    <dgm:pt modelId="{8463AA8A-8A64-F046-B4B5-F69740728595}" type="pres">
      <dgm:prSet presAssocID="{7C048C42-6D4E-5C41-8E33-451921BCF723}" presName="connectorText" presStyleLbl="sibTrans1D1" presStyleIdx="1" presStyleCnt="3"/>
      <dgm:spPr/>
    </dgm:pt>
    <dgm:pt modelId="{94654FF3-6688-4276-A0D1-B77DEE3B00A3}" type="pres">
      <dgm:prSet presAssocID="{12304B8E-39AE-42E6-9CA0-4332400EDE94}" presName="node" presStyleLbl="node1" presStyleIdx="2" presStyleCnt="4" custScaleX="68403" custScaleY="56592">
        <dgm:presLayoutVars>
          <dgm:bulletEnabled val="1"/>
        </dgm:presLayoutVars>
      </dgm:prSet>
      <dgm:spPr/>
    </dgm:pt>
    <dgm:pt modelId="{87DD89E2-E03F-4C58-BA97-89362A30E030}" type="pres">
      <dgm:prSet presAssocID="{CE5C1FF2-8647-4605-951A-5D540A211982}" presName="sibTrans" presStyleLbl="sibTrans1D1" presStyleIdx="2" presStyleCnt="3"/>
      <dgm:spPr/>
    </dgm:pt>
    <dgm:pt modelId="{88D31437-6D40-4F93-ACD6-88C7C1F76DB6}" type="pres">
      <dgm:prSet presAssocID="{CE5C1FF2-8647-4605-951A-5D540A211982}" presName="connectorText" presStyleLbl="sibTrans1D1" presStyleIdx="2" presStyleCnt="3"/>
      <dgm:spPr/>
    </dgm:pt>
    <dgm:pt modelId="{56D50989-9CA4-434A-8E94-B19C3F855E69}" type="pres">
      <dgm:prSet presAssocID="{E51E1363-2DD8-2D48-876F-EC38D926A76E}" presName="node" presStyleLbl="node1" presStyleIdx="3" presStyleCnt="4" custScaleX="73760" custScaleY="89824">
        <dgm:presLayoutVars>
          <dgm:bulletEnabled val="1"/>
        </dgm:presLayoutVars>
      </dgm:prSet>
      <dgm:spPr/>
    </dgm:pt>
  </dgm:ptLst>
  <dgm:cxnLst>
    <dgm:cxn modelId="{85F8030C-3A62-AF4E-AC7E-22EA6E2E69DF}" type="presOf" srcId="{819BF3BA-49B3-DD40-B13D-3A117D9BD7D4}" destId="{03D7967E-6D20-5C4A-AF69-78DF3F111F03}" srcOrd="0" destOrd="0" presId="urn:microsoft.com/office/officeart/2005/8/layout/bProcess3"/>
    <dgm:cxn modelId="{1B629317-732C-5F48-9177-FC7165B4BABC}" type="presOf" srcId="{5DD60AF2-3DA0-DE46-AC11-37FD78DC372D}" destId="{D0ED2F28-80F9-5745-A31C-7405AC4AB9B6}" srcOrd="0" destOrd="0" presId="urn:microsoft.com/office/officeart/2005/8/layout/bProcess3"/>
    <dgm:cxn modelId="{9FF7F120-9843-3C45-8353-5F49BFB55261}" srcId="{47F00A75-AD3B-5441-B881-811D900AAB80}" destId="{5DD60AF2-3DA0-DE46-AC11-37FD78DC372D}" srcOrd="1" destOrd="0" parTransId="{F830A962-31A3-EA45-8361-DFE514F12F38}" sibTransId="{7C048C42-6D4E-5C41-8E33-451921BCF723}"/>
    <dgm:cxn modelId="{979BCA2C-9728-46A0-82D0-3D59E6AA2711}" srcId="{47F00A75-AD3B-5441-B881-811D900AAB80}" destId="{12304B8E-39AE-42E6-9CA0-4332400EDE94}" srcOrd="2" destOrd="0" parTransId="{D56923B7-8C51-41C3-B1A6-BE6885786723}" sibTransId="{CE5C1FF2-8647-4605-951A-5D540A211982}"/>
    <dgm:cxn modelId="{1E45F734-A1C3-5A4E-8245-684E19EBF52C}" srcId="{47F00A75-AD3B-5441-B881-811D900AAB80}" destId="{E51E1363-2DD8-2D48-876F-EC38D926A76E}" srcOrd="3" destOrd="0" parTransId="{A6D9FADA-D6D3-964D-A191-E59AD41833D7}" sibTransId="{51C5586B-26CE-7143-915B-B58B943CDF27}"/>
    <dgm:cxn modelId="{1FC67141-B9B7-5C40-9BA2-F1E4DCC7CBFE}" type="presOf" srcId="{7C048C42-6D4E-5C41-8E33-451921BCF723}" destId="{27450650-E22D-C649-AFEF-D8BC95F917BA}" srcOrd="0" destOrd="0" presId="urn:microsoft.com/office/officeart/2005/8/layout/bProcess3"/>
    <dgm:cxn modelId="{53BF6063-1CBE-384A-AC7B-DC53D18A1651}" type="presOf" srcId="{819BF3BA-49B3-DD40-B13D-3A117D9BD7D4}" destId="{35A63F02-DF10-ED48-9363-CFA9A40E7C03}" srcOrd="1" destOrd="0" presId="urn:microsoft.com/office/officeart/2005/8/layout/bProcess3"/>
    <dgm:cxn modelId="{8A617E6F-2671-1141-B489-27106A5F626A}" srcId="{47F00A75-AD3B-5441-B881-811D900AAB80}" destId="{9197E5F2-CF6C-5E44-B8A0-1930B4E08668}" srcOrd="0" destOrd="0" parTransId="{8D2F7A25-74E8-084C-9E3C-1020C7840B33}" sibTransId="{819BF3BA-49B3-DD40-B13D-3A117D9BD7D4}"/>
    <dgm:cxn modelId="{652CAFA9-5345-4F79-9094-90BCAA8A6F76}" type="presOf" srcId="{CE5C1FF2-8647-4605-951A-5D540A211982}" destId="{87DD89E2-E03F-4C58-BA97-89362A30E030}" srcOrd="0" destOrd="0" presId="urn:microsoft.com/office/officeart/2005/8/layout/bProcess3"/>
    <dgm:cxn modelId="{E0DE3CAA-11B8-1746-9E3A-1C64A1B622A3}" type="presOf" srcId="{47F00A75-AD3B-5441-B881-811D900AAB80}" destId="{E00032E4-0029-FF49-825A-BABB3BA92178}" srcOrd="0" destOrd="0" presId="urn:microsoft.com/office/officeart/2005/8/layout/bProcess3"/>
    <dgm:cxn modelId="{C55B7EBC-EB86-6A47-B916-4EB00BF32BEA}" type="presOf" srcId="{9197E5F2-CF6C-5E44-B8A0-1930B4E08668}" destId="{7F200A42-7A1C-4B4B-B75B-539BFB14F773}" srcOrd="0" destOrd="0" presId="urn:microsoft.com/office/officeart/2005/8/layout/bProcess3"/>
    <dgm:cxn modelId="{DFF998CC-60C5-445A-88CC-F9A007A7643A}" type="presOf" srcId="{CE5C1FF2-8647-4605-951A-5D540A211982}" destId="{88D31437-6D40-4F93-ACD6-88C7C1F76DB6}" srcOrd="1" destOrd="0" presId="urn:microsoft.com/office/officeart/2005/8/layout/bProcess3"/>
    <dgm:cxn modelId="{23E11EE3-7573-4748-8556-8F14EAF52FB2}" type="presOf" srcId="{7C048C42-6D4E-5C41-8E33-451921BCF723}" destId="{8463AA8A-8A64-F046-B4B5-F69740728595}" srcOrd="1" destOrd="0" presId="urn:microsoft.com/office/officeart/2005/8/layout/bProcess3"/>
    <dgm:cxn modelId="{DFA878EB-D85F-474D-9E83-4CBFF9CAE762}" type="presOf" srcId="{12304B8E-39AE-42E6-9CA0-4332400EDE94}" destId="{94654FF3-6688-4276-A0D1-B77DEE3B00A3}" srcOrd="0" destOrd="0" presId="urn:microsoft.com/office/officeart/2005/8/layout/bProcess3"/>
    <dgm:cxn modelId="{D4AD41F5-0118-B344-9CD0-FE42513F6B2C}" type="presOf" srcId="{E51E1363-2DD8-2D48-876F-EC38D926A76E}" destId="{56D50989-9CA4-434A-8E94-B19C3F855E69}" srcOrd="0" destOrd="0" presId="urn:microsoft.com/office/officeart/2005/8/layout/bProcess3"/>
    <dgm:cxn modelId="{28329013-F65A-8544-B7DE-278B9537A7E3}" type="presParOf" srcId="{E00032E4-0029-FF49-825A-BABB3BA92178}" destId="{7F200A42-7A1C-4B4B-B75B-539BFB14F773}" srcOrd="0" destOrd="0" presId="urn:microsoft.com/office/officeart/2005/8/layout/bProcess3"/>
    <dgm:cxn modelId="{03B6C7EF-ED6F-9F44-B12B-BEB036863B8B}" type="presParOf" srcId="{E00032E4-0029-FF49-825A-BABB3BA92178}" destId="{03D7967E-6D20-5C4A-AF69-78DF3F111F03}" srcOrd="1" destOrd="0" presId="urn:microsoft.com/office/officeart/2005/8/layout/bProcess3"/>
    <dgm:cxn modelId="{4F66696D-02BE-504C-B97B-B931938534CA}" type="presParOf" srcId="{03D7967E-6D20-5C4A-AF69-78DF3F111F03}" destId="{35A63F02-DF10-ED48-9363-CFA9A40E7C03}" srcOrd="0" destOrd="0" presId="urn:microsoft.com/office/officeart/2005/8/layout/bProcess3"/>
    <dgm:cxn modelId="{FA63A69C-5038-4840-A34A-14CC4721C4E8}" type="presParOf" srcId="{E00032E4-0029-FF49-825A-BABB3BA92178}" destId="{D0ED2F28-80F9-5745-A31C-7405AC4AB9B6}" srcOrd="2" destOrd="0" presId="urn:microsoft.com/office/officeart/2005/8/layout/bProcess3"/>
    <dgm:cxn modelId="{5D3B56A0-CD80-5544-B052-238850157760}" type="presParOf" srcId="{E00032E4-0029-FF49-825A-BABB3BA92178}" destId="{27450650-E22D-C649-AFEF-D8BC95F917BA}" srcOrd="3" destOrd="0" presId="urn:microsoft.com/office/officeart/2005/8/layout/bProcess3"/>
    <dgm:cxn modelId="{B23F2698-37A5-944F-B7B0-B0C85C31E07F}" type="presParOf" srcId="{27450650-E22D-C649-AFEF-D8BC95F917BA}" destId="{8463AA8A-8A64-F046-B4B5-F69740728595}" srcOrd="0" destOrd="0" presId="urn:microsoft.com/office/officeart/2005/8/layout/bProcess3"/>
    <dgm:cxn modelId="{5D647542-3E15-4158-8959-27B08EBA0B7F}" type="presParOf" srcId="{E00032E4-0029-FF49-825A-BABB3BA92178}" destId="{94654FF3-6688-4276-A0D1-B77DEE3B00A3}" srcOrd="4" destOrd="0" presId="urn:microsoft.com/office/officeart/2005/8/layout/bProcess3"/>
    <dgm:cxn modelId="{6765234B-F30D-4C58-A188-3463EE9E6E81}" type="presParOf" srcId="{E00032E4-0029-FF49-825A-BABB3BA92178}" destId="{87DD89E2-E03F-4C58-BA97-89362A30E030}" srcOrd="5" destOrd="0" presId="urn:microsoft.com/office/officeart/2005/8/layout/bProcess3"/>
    <dgm:cxn modelId="{ABED9300-F23E-48B8-AE41-861989A0E37C}" type="presParOf" srcId="{87DD89E2-E03F-4C58-BA97-89362A30E030}" destId="{88D31437-6D40-4F93-ACD6-88C7C1F76DB6}" srcOrd="0" destOrd="0" presId="urn:microsoft.com/office/officeart/2005/8/layout/bProcess3"/>
    <dgm:cxn modelId="{DFB4DB6A-69F7-BB42-9D3F-1E4C01CF5747}" type="presParOf" srcId="{E00032E4-0029-FF49-825A-BABB3BA92178}" destId="{56D50989-9CA4-434A-8E94-B19C3F855E69}"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207338-2D37-0744-9291-EDB52A9AD12C}" type="doc">
      <dgm:prSet loTypeId="urn:microsoft.com/office/officeart/2005/8/layout/bProcess3" loCatId="" qsTypeId="urn:microsoft.com/office/officeart/2005/8/quickstyle/simple1" qsCatId="simple" csTypeId="urn:microsoft.com/office/officeart/2005/8/colors/accent0_3" csCatId="mainScheme" phldr="1"/>
      <dgm:spPr/>
      <dgm:t>
        <a:bodyPr/>
        <a:lstStyle/>
        <a:p>
          <a:endParaRPr lang="it-IT"/>
        </a:p>
      </dgm:t>
    </dgm:pt>
    <dgm:pt modelId="{FF820AF6-E07F-094C-B6E4-9427CB345708}" type="pres">
      <dgm:prSet presAssocID="{1D207338-2D37-0744-9291-EDB52A9AD12C}" presName="Name0" presStyleCnt="0">
        <dgm:presLayoutVars>
          <dgm:dir/>
          <dgm:resizeHandles val="exact"/>
        </dgm:presLayoutVars>
      </dgm:prSet>
      <dgm:spPr/>
    </dgm:pt>
  </dgm:ptLst>
  <dgm:cxnLst>
    <dgm:cxn modelId="{3BB776CA-3FCC-AC4B-BC7F-6CCED2A30117}" type="presOf" srcId="{1D207338-2D37-0744-9291-EDB52A9AD12C}" destId="{FF820AF6-E07F-094C-B6E4-9427CB345708}" srcOrd="0" destOrd="0" presId="urn:microsoft.com/office/officeart/2005/8/layout/bProcess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207338-2D37-0744-9291-EDB52A9AD12C}" type="doc">
      <dgm:prSet loTypeId="urn:microsoft.com/office/officeart/2005/8/layout/bProcess3" loCatId="" qsTypeId="urn:microsoft.com/office/officeart/2005/8/quickstyle/simple1" qsCatId="simple" csTypeId="urn:microsoft.com/office/officeart/2005/8/colors/accent1_5" csCatId="accent1" phldr="1"/>
      <dgm:spPr/>
      <dgm:t>
        <a:bodyPr/>
        <a:lstStyle/>
        <a:p>
          <a:endParaRPr lang="it-IT"/>
        </a:p>
      </dgm:t>
    </dgm:pt>
    <dgm:pt modelId="{B5BC7DCE-1C49-3042-AFBE-C48A31578E57}">
      <dgm:prSet phldrT="[Testo]" custT="1"/>
      <dgm:spPr>
        <a:solidFill>
          <a:srgbClr val="0095CE">
            <a:alpha val="90000"/>
          </a:srgbClr>
        </a:solidFill>
        <a:ln>
          <a:noFill/>
        </a:ln>
      </dgm:spPr>
      <dgm:t>
        <a:bodyPr/>
        <a:lstStyle/>
        <a:p>
          <a:r>
            <a:rPr lang="en-US" sz="1600" dirty="0">
              <a:solidFill>
                <a:schemeClr val="bg1"/>
              </a:solidFill>
            </a:rPr>
            <a:t>Les approches fondées sur les écosystèmes, l'agroécologie et d'autres </a:t>
          </a:r>
          <a:r>
            <a:rPr lang="en-US" sz="1600" b="1" dirty="0">
              <a:solidFill>
                <a:schemeClr val="bg1"/>
              </a:solidFill>
            </a:rPr>
            <a:t>solutions fondées sur la nature dans le domaine de l'agriculture </a:t>
          </a:r>
          <a:r>
            <a:rPr lang="en-US" sz="1600" dirty="0">
              <a:solidFill>
                <a:schemeClr val="bg1"/>
              </a:solidFill>
            </a:rPr>
            <a:t>et de la pêche peuvent renforcer la résilience au changement climatique, avec de multiples </a:t>
          </a:r>
          <a:r>
            <a:rPr lang="en-US" sz="1600" b="0" dirty="0">
              <a:solidFill>
                <a:schemeClr val="bg1"/>
              </a:solidFill>
            </a:rPr>
            <a:t>cobénéfices, notamment en </a:t>
          </a:r>
          <a:r>
            <a:rPr lang="en-US" sz="1600" b="1" dirty="0">
              <a:solidFill>
                <a:schemeClr val="bg1"/>
              </a:solidFill>
            </a:rPr>
            <a:t>matière d'atténuation.</a:t>
          </a:r>
          <a:endParaRPr lang="it-IT" sz="1600" b="1" dirty="0">
            <a:solidFill>
              <a:schemeClr val="bg1"/>
            </a:solidFill>
          </a:endParaRPr>
        </a:p>
      </dgm:t>
    </dgm:pt>
    <dgm:pt modelId="{754D2802-3AB1-B547-9E5F-90EB34E1B2E0}" type="parTrans" cxnId="{736507F0-D603-2245-8EFC-FD5ACF992F3A}">
      <dgm:prSet/>
      <dgm:spPr/>
      <dgm:t>
        <a:bodyPr/>
        <a:lstStyle/>
        <a:p>
          <a:endParaRPr lang="it-IT" sz="1200">
            <a:solidFill>
              <a:schemeClr val="bg1"/>
            </a:solidFill>
          </a:endParaRPr>
        </a:p>
      </dgm:t>
    </dgm:pt>
    <dgm:pt modelId="{655A8CE0-86B0-9C4C-8E56-9656BBBF8898}" type="sibTrans" cxnId="{736507F0-D603-2245-8EFC-FD5ACF992F3A}">
      <dgm:prSet custT="1"/>
      <dgm:spPr/>
      <dgm:t>
        <a:bodyPr/>
        <a:lstStyle/>
        <a:p>
          <a:endParaRPr lang="it-IT" sz="1200">
            <a:solidFill>
              <a:schemeClr val="bg1"/>
            </a:solidFill>
          </a:endParaRPr>
        </a:p>
      </dgm:t>
    </dgm:pt>
    <dgm:pt modelId="{FF820AF6-E07F-094C-B6E4-9427CB345708}" type="pres">
      <dgm:prSet presAssocID="{1D207338-2D37-0744-9291-EDB52A9AD12C}" presName="Name0" presStyleCnt="0">
        <dgm:presLayoutVars>
          <dgm:dir/>
          <dgm:resizeHandles val="exact"/>
        </dgm:presLayoutVars>
      </dgm:prSet>
      <dgm:spPr/>
    </dgm:pt>
    <dgm:pt modelId="{CAF0E3C3-2784-5041-8CC4-91107402167F}" type="pres">
      <dgm:prSet presAssocID="{B5BC7DCE-1C49-3042-AFBE-C48A31578E57}" presName="node" presStyleLbl="node1" presStyleIdx="0" presStyleCnt="1" custScaleX="104260" custScaleY="168110" custLinFactNeighborX="13547" custLinFactNeighborY="-84545">
        <dgm:presLayoutVars>
          <dgm:bulletEnabled val="1"/>
        </dgm:presLayoutVars>
      </dgm:prSet>
      <dgm:spPr/>
    </dgm:pt>
  </dgm:ptLst>
  <dgm:cxnLst>
    <dgm:cxn modelId="{FDE8CE25-2995-EF41-9890-A0500E84012F}" type="presOf" srcId="{B5BC7DCE-1C49-3042-AFBE-C48A31578E57}" destId="{CAF0E3C3-2784-5041-8CC4-91107402167F}" srcOrd="0" destOrd="0" presId="urn:microsoft.com/office/officeart/2005/8/layout/bProcess3"/>
    <dgm:cxn modelId="{3BB776CA-3FCC-AC4B-BC7F-6CCED2A30117}" type="presOf" srcId="{1D207338-2D37-0744-9291-EDB52A9AD12C}" destId="{FF820AF6-E07F-094C-B6E4-9427CB345708}" srcOrd="0" destOrd="0" presId="urn:microsoft.com/office/officeart/2005/8/layout/bProcess3"/>
    <dgm:cxn modelId="{736507F0-D603-2245-8EFC-FD5ACF992F3A}" srcId="{1D207338-2D37-0744-9291-EDB52A9AD12C}" destId="{B5BC7DCE-1C49-3042-AFBE-C48A31578E57}" srcOrd="0" destOrd="0" parTransId="{754D2802-3AB1-B547-9E5F-90EB34E1B2E0}" sibTransId="{655A8CE0-86B0-9C4C-8E56-9656BBBF8898}"/>
    <dgm:cxn modelId="{E3E3875D-9272-1E4B-BFCF-401673D4B196}" type="presParOf" srcId="{FF820AF6-E07F-094C-B6E4-9427CB345708}" destId="{CAF0E3C3-2784-5041-8CC4-91107402167F}" srcOrd="0"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207338-2D37-0744-9291-EDB52A9AD12C}" type="doc">
      <dgm:prSet loTypeId="urn:microsoft.com/office/officeart/2005/8/layout/bProcess3" loCatId="" qsTypeId="urn:microsoft.com/office/officeart/2005/8/quickstyle/simple1" qsCatId="simple" csTypeId="urn:microsoft.com/office/officeart/2005/8/colors/accent1_5" csCatId="accent1" phldr="1"/>
      <dgm:spPr/>
      <dgm:t>
        <a:bodyPr/>
        <a:lstStyle/>
        <a:p>
          <a:endParaRPr lang="it-IT"/>
        </a:p>
      </dgm:t>
    </dgm:pt>
    <dgm:pt modelId="{B5BC7DCE-1C49-3042-AFBE-C48A31578E57}">
      <dgm:prSet phldrT="[Testo]" custT="1"/>
      <dgm:spPr>
        <a:solidFill>
          <a:srgbClr val="F18D70">
            <a:alpha val="90000"/>
          </a:srgbClr>
        </a:solidFill>
        <a:ln>
          <a:noFill/>
        </a:ln>
      </dgm:spPr>
      <dgm:t>
        <a:bodyPr/>
        <a:lstStyle/>
        <a:p>
          <a:r>
            <a:rPr lang="en-US" sz="1600" dirty="0">
              <a:solidFill>
                <a:schemeClr val="bg1"/>
              </a:solidFill>
            </a:rPr>
            <a:t>Le changement climatique exercera une pression de plus en plus forte et aura des effets différents selon les régions sur </a:t>
          </a:r>
          <a:r>
            <a:rPr lang="en-US" sz="1600" dirty="0" err="1">
              <a:solidFill>
                <a:schemeClr val="bg1"/>
              </a:solidFill>
            </a:rPr>
            <a:t>l’ensemble</a:t>
          </a:r>
          <a:r>
            <a:rPr lang="en-US" sz="1600" dirty="0">
              <a:solidFill>
                <a:schemeClr val="bg1"/>
              </a:solidFill>
            </a:rPr>
            <a:t> des</a:t>
          </a:r>
          <a:r>
            <a:rPr lang="en-US" sz="1600" b="1" dirty="0">
              <a:solidFill>
                <a:schemeClr val="bg1"/>
              </a:solidFill>
            </a:rPr>
            <a:t> composantes des systèmes alimentaires</a:t>
          </a:r>
          <a:r>
            <a:rPr lang="en-US" sz="1600" dirty="0">
              <a:solidFill>
                <a:schemeClr val="bg1"/>
              </a:solidFill>
            </a:rPr>
            <a:t>, ce qui la sécurité alimentaire.</a:t>
          </a:r>
          <a:endParaRPr lang="it-IT" sz="1600" dirty="0">
            <a:solidFill>
              <a:schemeClr val="bg1"/>
            </a:solidFill>
          </a:endParaRPr>
        </a:p>
      </dgm:t>
    </dgm:pt>
    <dgm:pt modelId="{754D2802-3AB1-B547-9E5F-90EB34E1B2E0}" type="parTrans" cxnId="{736507F0-D603-2245-8EFC-FD5ACF992F3A}">
      <dgm:prSet/>
      <dgm:spPr/>
      <dgm:t>
        <a:bodyPr/>
        <a:lstStyle/>
        <a:p>
          <a:endParaRPr lang="it-IT" sz="1200">
            <a:solidFill>
              <a:schemeClr val="bg1"/>
            </a:solidFill>
          </a:endParaRPr>
        </a:p>
      </dgm:t>
    </dgm:pt>
    <dgm:pt modelId="{655A8CE0-86B0-9C4C-8E56-9656BBBF8898}" type="sibTrans" cxnId="{736507F0-D603-2245-8EFC-FD5ACF992F3A}">
      <dgm:prSet custT="1"/>
      <dgm:spPr/>
      <dgm:t>
        <a:bodyPr/>
        <a:lstStyle/>
        <a:p>
          <a:endParaRPr lang="it-IT" sz="1200">
            <a:solidFill>
              <a:schemeClr val="bg1"/>
            </a:solidFill>
          </a:endParaRPr>
        </a:p>
      </dgm:t>
    </dgm:pt>
    <dgm:pt modelId="{FF820AF6-E07F-094C-B6E4-9427CB345708}" type="pres">
      <dgm:prSet presAssocID="{1D207338-2D37-0744-9291-EDB52A9AD12C}" presName="Name0" presStyleCnt="0">
        <dgm:presLayoutVars>
          <dgm:dir/>
          <dgm:resizeHandles val="exact"/>
        </dgm:presLayoutVars>
      </dgm:prSet>
      <dgm:spPr/>
    </dgm:pt>
    <dgm:pt modelId="{CAF0E3C3-2784-5041-8CC4-91107402167F}" type="pres">
      <dgm:prSet presAssocID="{B5BC7DCE-1C49-3042-AFBE-C48A31578E57}" presName="node" presStyleLbl="node1" presStyleIdx="0" presStyleCnt="1" custScaleX="100294" custScaleY="118834" custLinFactNeighborX="-378" custLinFactNeighborY="1870">
        <dgm:presLayoutVars>
          <dgm:bulletEnabled val="1"/>
        </dgm:presLayoutVars>
      </dgm:prSet>
      <dgm:spPr/>
    </dgm:pt>
  </dgm:ptLst>
  <dgm:cxnLst>
    <dgm:cxn modelId="{FDE8CE25-2995-EF41-9890-A0500E84012F}" type="presOf" srcId="{B5BC7DCE-1C49-3042-AFBE-C48A31578E57}" destId="{CAF0E3C3-2784-5041-8CC4-91107402167F}" srcOrd="0" destOrd="0" presId="urn:microsoft.com/office/officeart/2005/8/layout/bProcess3"/>
    <dgm:cxn modelId="{3BB776CA-3FCC-AC4B-BC7F-6CCED2A30117}" type="presOf" srcId="{1D207338-2D37-0744-9291-EDB52A9AD12C}" destId="{FF820AF6-E07F-094C-B6E4-9427CB345708}" srcOrd="0" destOrd="0" presId="urn:microsoft.com/office/officeart/2005/8/layout/bProcess3"/>
    <dgm:cxn modelId="{736507F0-D603-2245-8EFC-FD5ACF992F3A}" srcId="{1D207338-2D37-0744-9291-EDB52A9AD12C}" destId="{B5BC7DCE-1C49-3042-AFBE-C48A31578E57}" srcOrd="0" destOrd="0" parTransId="{754D2802-3AB1-B547-9E5F-90EB34E1B2E0}" sibTransId="{655A8CE0-86B0-9C4C-8E56-9656BBBF8898}"/>
    <dgm:cxn modelId="{E3E3875D-9272-1E4B-BFCF-401673D4B196}" type="presParOf" srcId="{FF820AF6-E07F-094C-B6E4-9427CB345708}" destId="{CAF0E3C3-2784-5041-8CC4-91107402167F}" srcOrd="0" destOrd="0" presId="urn:microsoft.com/office/officeart/2005/8/layout/bProcess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72C49D-54BA-EF45-A4BD-189E023F19AC}" type="doc">
      <dgm:prSet loTypeId="urn:microsoft.com/office/officeart/2009/3/layout/StepUpProcess" loCatId="" qsTypeId="urn:microsoft.com/office/officeart/2005/8/quickstyle/simple1" qsCatId="simple" csTypeId="urn:microsoft.com/office/officeart/2005/8/colors/colorful1" csCatId="colorful" phldr="1"/>
      <dgm:spPr/>
      <dgm:t>
        <a:bodyPr/>
        <a:lstStyle/>
        <a:p>
          <a:endParaRPr lang="en-US"/>
        </a:p>
      </dgm:t>
    </dgm:pt>
    <dgm:pt modelId="{EF3DD63D-B9AC-244C-9C68-88948CAD4444}">
      <dgm:prSet custT="1"/>
      <dgm:spPr/>
      <dgm:t>
        <a:bodyPr/>
        <a:lstStyle/>
        <a:p>
          <a:r>
            <a:rPr lang="en-US" sz="1650" b="1" dirty="0"/>
            <a:t>Adaptation incrémentale </a:t>
          </a:r>
          <a:r>
            <a:rPr lang="en-US" sz="1650" dirty="0"/>
            <a:t>:</a:t>
          </a:r>
        </a:p>
        <a:p>
          <a:r>
            <a:rPr lang="en-US" sz="1650" dirty="0">
              <a:solidFill>
                <a:schemeClr val="accent6"/>
              </a:solidFill>
            </a:rPr>
            <a:t>Adaptation </a:t>
          </a:r>
          <a:r>
            <a:rPr lang="en-GB" sz="1650" dirty="0">
              <a:solidFill>
                <a:schemeClr val="accent6"/>
              </a:solidFill>
            </a:rPr>
            <a:t>qui </a:t>
          </a:r>
          <a:r>
            <a:rPr lang="en-GB" sz="1650" dirty="0">
              <a:solidFill>
                <a:schemeClr val="accent4"/>
              </a:solidFill>
            </a:rPr>
            <a:t>maintient l'essence </a:t>
          </a:r>
          <a:r>
            <a:rPr lang="en-GB" sz="1650" dirty="0">
              <a:solidFill>
                <a:schemeClr val="accent6"/>
              </a:solidFill>
            </a:rPr>
            <a:t>et l'intégrité d'un système ou d'un processus à une échelle donnée </a:t>
          </a:r>
          <a:r>
            <a:rPr lang="en-GB" sz="1650" dirty="0"/>
            <a:t>(GIEC, 2014).</a:t>
          </a:r>
          <a:endParaRPr lang="en-US" sz="1650" dirty="0"/>
        </a:p>
      </dgm:t>
    </dgm:pt>
    <dgm:pt modelId="{DD0F7A4C-CA69-5344-9511-DAAB663450C5}" type="parTrans" cxnId="{76A24CB8-CDCD-0F4A-941E-88D524E871EA}">
      <dgm:prSet/>
      <dgm:spPr/>
      <dgm:t>
        <a:bodyPr/>
        <a:lstStyle/>
        <a:p>
          <a:endParaRPr lang="en-US"/>
        </a:p>
      </dgm:t>
    </dgm:pt>
    <dgm:pt modelId="{94C75B66-F0B3-B641-AF4D-F29CCF7ED47D}" type="sibTrans" cxnId="{76A24CB8-CDCD-0F4A-941E-88D524E871EA}">
      <dgm:prSet/>
      <dgm:spPr/>
      <dgm:t>
        <a:bodyPr/>
        <a:lstStyle/>
        <a:p>
          <a:endParaRPr lang="en-US"/>
        </a:p>
      </dgm:t>
    </dgm:pt>
    <dgm:pt modelId="{21AADB36-48B5-A04A-BFBC-B731AA3711FD}">
      <dgm:prSet custT="1"/>
      <dgm:spPr/>
      <dgm:t>
        <a:bodyPr/>
        <a:lstStyle/>
        <a:p>
          <a:r>
            <a:rPr lang="en-IE" sz="1550" b="1" dirty="0"/>
            <a:t>Adaptation transformationnelle : </a:t>
          </a:r>
        </a:p>
        <a:p>
          <a:r>
            <a:rPr lang="en-US" sz="1550" dirty="0"/>
            <a:t>Adaptation qui </a:t>
          </a:r>
          <a:r>
            <a:rPr lang="en-US" sz="1550" dirty="0">
              <a:solidFill>
                <a:schemeClr val="accent4"/>
              </a:solidFill>
            </a:rPr>
            <a:t>modifie les attributs fondamentaux </a:t>
          </a:r>
          <a:r>
            <a:rPr lang="en-US" sz="1550" dirty="0"/>
            <a:t>d'un système socio-écologique en prévision du changement climatique et de ses impacts (</a:t>
          </a:r>
          <a:r>
            <a:rPr lang="en-GB" sz="1550" dirty="0"/>
            <a:t>GIEC, 2019). </a:t>
          </a:r>
          <a:endParaRPr lang="en-US" sz="1550" dirty="0"/>
        </a:p>
      </dgm:t>
    </dgm:pt>
    <dgm:pt modelId="{6ADFAF8D-D409-3A41-97B7-02E7A574285B}" type="parTrans" cxnId="{BFC55020-08A2-0148-A77F-91436803FD0E}">
      <dgm:prSet/>
      <dgm:spPr/>
      <dgm:t>
        <a:bodyPr/>
        <a:lstStyle/>
        <a:p>
          <a:endParaRPr lang="en-US"/>
        </a:p>
      </dgm:t>
    </dgm:pt>
    <dgm:pt modelId="{4827E28E-EAF8-3945-B97C-0B054CD47249}" type="sibTrans" cxnId="{BFC55020-08A2-0148-A77F-91436803FD0E}">
      <dgm:prSet/>
      <dgm:spPr/>
      <dgm:t>
        <a:bodyPr/>
        <a:lstStyle/>
        <a:p>
          <a:endParaRPr lang="en-US"/>
        </a:p>
      </dgm:t>
    </dgm:pt>
    <dgm:pt modelId="{939CD196-F713-5F46-B76E-FBBDE1318FE0}">
      <dgm:prSet custT="1"/>
      <dgm:spPr/>
      <dgm:t>
        <a:bodyPr/>
        <a:lstStyle/>
        <a:p>
          <a:r>
            <a:rPr lang="en-GB" sz="1650" b="1" dirty="0"/>
            <a:t>Le changement transformateur : </a:t>
          </a:r>
        </a:p>
        <a:p>
          <a:r>
            <a:rPr lang="en-US" sz="1550" dirty="0"/>
            <a:t>Un </a:t>
          </a:r>
          <a:r>
            <a:rPr lang="en-US" sz="1550" dirty="0">
              <a:solidFill>
                <a:schemeClr val="accent4"/>
              </a:solidFill>
            </a:rPr>
            <a:t>changement à l'échelle du système </a:t>
          </a:r>
          <a:r>
            <a:rPr lang="en-US" sz="1550" dirty="0"/>
            <a:t>qui nécessite plus qu'un changement </a:t>
          </a:r>
          <a:r>
            <a:rPr lang="en-US" sz="1550" dirty="0" err="1"/>
            <a:t>technologique</a:t>
          </a:r>
          <a:r>
            <a:rPr lang="en-US" sz="1550" dirty="0"/>
            <a:t> </a:t>
          </a:r>
          <a:r>
            <a:rPr lang="en-US" sz="1550" dirty="0" err="1"/>
            <a:t>puisqu’il</a:t>
          </a:r>
          <a:r>
            <a:rPr lang="en-US" sz="1550" dirty="0"/>
            <a:t> </a:t>
          </a:r>
          <a:r>
            <a:rPr lang="en-US" sz="1550" dirty="0" err="1"/>
            <a:t>tient</a:t>
          </a:r>
          <a:r>
            <a:rPr lang="en-US" sz="1550" dirty="0"/>
            <a:t> compte des facteurs sociaux et économiques qui, avec la technologie, peuvent entraîner un changement rapide </a:t>
          </a:r>
          <a:r>
            <a:rPr lang="en-US" sz="1550" dirty="0" err="1"/>
            <a:t>à</a:t>
          </a:r>
          <a:r>
            <a:rPr lang="en-US" sz="1550" dirty="0"/>
            <a:t> </a:t>
          </a:r>
          <a:r>
            <a:rPr lang="en-US" sz="1550" dirty="0" err="1"/>
            <a:t>grande</a:t>
          </a:r>
          <a:r>
            <a:rPr lang="en-US" sz="1550" dirty="0"/>
            <a:t> </a:t>
          </a:r>
          <a:r>
            <a:rPr lang="en-US" sz="1550" dirty="0" err="1"/>
            <a:t>échelle</a:t>
          </a:r>
          <a:r>
            <a:rPr lang="en-US" sz="1550" dirty="0"/>
            <a:t> (GIEC, 2022).</a:t>
          </a:r>
        </a:p>
      </dgm:t>
    </dgm:pt>
    <dgm:pt modelId="{BFD36CC9-2790-E343-BB7A-3C49009D9414}" type="parTrans" cxnId="{6F2EC488-1673-634B-9F09-0894715D6FEB}">
      <dgm:prSet/>
      <dgm:spPr/>
      <dgm:t>
        <a:bodyPr/>
        <a:lstStyle/>
        <a:p>
          <a:endParaRPr lang="en-US"/>
        </a:p>
      </dgm:t>
    </dgm:pt>
    <dgm:pt modelId="{9E0AEAA5-5E99-7E41-BDD0-E0B56EA78FDC}" type="sibTrans" cxnId="{6F2EC488-1673-634B-9F09-0894715D6FEB}">
      <dgm:prSet/>
      <dgm:spPr/>
      <dgm:t>
        <a:bodyPr/>
        <a:lstStyle/>
        <a:p>
          <a:endParaRPr lang="en-US"/>
        </a:p>
      </dgm:t>
    </dgm:pt>
    <dgm:pt modelId="{28FA48A6-95FD-8340-82D2-28CECE1040A4}" type="pres">
      <dgm:prSet presAssocID="{2472C49D-54BA-EF45-A4BD-189E023F19AC}" presName="rootnode" presStyleCnt="0">
        <dgm:presLayoutVars>
          <dgm:chMax/>
          <dgm:chPref/>
          <dgm:dir/>
          <dgm:animLvl val="lvl"/>
        </dgm:presLayoutVars>
      </dgm:prSet>
      <dgm:spPr/>
    </dgm:pt>
    <dgm:pt modelId="{A3F655BB-42C5-8845-B26B-EFC134DE2D6C}" type="pres">
      <dgm:prSet presAssocID="{EF3DD63D-B9AC-244C-9C68-88948CAD4444}" presName="composite" presStyleCnt="0"/>
      <dgm:spPr/>
    </dgm:pt>
    <dgm:pt modelId="{0BFA3F93-DC77-D24A-A325-6F7BCC1FD7E0}" type="pres">
      <dgm:prSet presAssocID="{EF3DD63D-B9AC-244C-9C68-88948CAD4444}" presName="LShape" presStyleLbl="alignNode1" presStyleIdx="0" presStyleCnt="5" custLinFactNeighborX="-4879" custLinFactNeighborY="13862"/>
      <dgm:spPr/>
    </dgm:pt>
    <dgm:pt modelId="{86B6ED22-6FDE-A44D-8F3D-7D83149ABF85}" type="pres">
      <dgm:prSet presAssocID="{EF3DD63D-B9AC-244C-9C68-88948CAD4444}" presName="ParentText" presStyleLbl="revTx" presStyleIdx="0" presStyleCnt="3" custScaleY="69162" custLinFactNeighborX="-5406" custLinFactNeighborY="-4716">
        <dgm:presLayoutVars>
          <dgm:chMax val="0"/>
          <dgm:chPref val="0"/>
          <dgm:bulletEnabled val="1"/>
        </dgm:presLayoutVars>
      </dgm:prSet>
      <dgm:spPr/>
    </dgm:pt>
    <dgm:pt modelId="{758302FF-A349-4645-8771-17174844AA14}" type="pres">
      <dgm:prSet presAssocID="{EF3DD63D-B9AC-244C-9C68-88948CAD4444}" presName="Triangle" presStyleLbl="alignNode1" presStyleIdx="1" presStyleCnt="5" custAng="18785589" custLinFactNeighborX="-21765" custLinFactNeighborY="79330"/>
      <dgm:spPr/>
    </dgm:pt>
    <dgm:pt modelId="{BF37DD1A-3DCA-2D4A-82D2-08C462D849FC}" type="pres">
      <dgm:prSet presAssocID="{94C75B66-F0B3-B641-AF4D-F29CCF7ED47D}" presName="sibTrans" presStyleCnt="0"/>
      <dgm:spPr/>
    </dgm:pt>
    <dgm:pt modelId="{EFF9FE58-4F93-D248-9D4F-66478F171429}" type="pres">
      <dgm:prSet presAssocID="{94C75B66-F0B3-B641-AF4D-F29CCF7ED47D}" presName="space" presStyleCnt="0"/>
      <dgm:spPr/>
    </dgm:pt>
    <dgm:pt modelId="{0200FB1F-E979-D54B-9A7E-A009DE4E1817}" type="pres">
      <dgm:prSet presAssocID="{21AADB36-48B5-A04A-BFBC-B731AA3711FD}" presName="composite" presStyleCnt="0"/>
      <dgm:spPr/>
    </dgm:pt>
    <dgm:pt modelId="{BFF7F56C-52CF-6E4E-9A09-486A6C87C3C5}" type="pres">
      <dgm:prSet presAssocID="{21AADB36-48B5-A04A-BFBC-B731AA3711FD}" presName="LShape" presStyleLbl="alignNode1" presStyleIdx="2" presStyleCnt="5" custScaleX="108678" custScaleY="94204" custLinFactNeighborX="-6054" custLinFactNeighborY="-14525"/>
      <dgm:spPr/>
    </dgm:pt>
    <dgm:pt modelId="{54911528-A03E-F84C-8F4A-86C27B48BA01}" type="pres">
      <dgm:prSet presAssocID="{21AADB36-48B5-A04A-BFBC-B731AA3711FD}" presName="ParentText" presStyleLbl="revTx" presStyleIdx="1" presStyleCnt="3" custScaleX="110322" custScaleY="78427" custLinFactNeighborX="-6252" custLinFactNeighborY="-20676">
        <dgm:presLayoutVars>
          <dgm:chMax val="0"/>
          <dgm:chPref val="0"/>
          <dgm:bulletEnabled val="1"/>
        </dgm:presLayoutVars>
      </dgm:prSet>
      <dgm:spPr/>
    </dgm:pt>
    <dgm:pt modelId="{AAF0D4F2-69F4-3B4B-A3AB-21A98615C653}" type="pres">
      <dgm:prSet presAssocID="{21AADB36-48B5-A04A-BFBC-B731AA3711FD}" presName="Triangle" presStyleLbl="alignNode1" presStyleIdx="3" presStyleCnt="5" custAng="19048739" custLinFactNeighborX="-43869" custLinFactNeighborY="-62631"/>
      <dgm:spPr/>
    </dgm:pt>
    <dgm:pt modelId="{8F009E96-2194-B746-843C-A9F20C77352B}" type="pres">
      <dgm:prSet presAssocID="{4827E28E-EAF8-3945-B97C-0B054CD47249}" presName="sibTrans" presStyleCnt="0"/>
      <dgm:spPr/>
    </dgm:pt>
    <dgm:pt modelId="{B5191C83-E010-AF46-B2D5-AEDF9E9F774C}" type="pres">
      <dgm:prSet presAssocID="{4827E28E-EAF8-3945-B97C-0B054CD47249}" presName="space" presStyleCnt="0"/>
      <dgm:spPr/>
    </dgm:pt>
    <dgm:pt modelId="{0DB852BE-63BD-1040-B7CD-821ABA7819D4}" type="pres">
      <dgm:prSet presAssocID="{939CD196-F713-5F46-B76E-FBBDE1318FE0}" presName="composite" presStyleCnt="0"/>
      <dgm:spPr/>
    </dgm:pt>
    <dgm:pt modelId="{18BFA3C0-0D8B-224E-9F8C-079DAC087394}" type="pres">
      <dgm:prSet presAssocID="{939CD196-F713-5F46-B76E-FBBDE1318FE0}" presName="LShape" presStyleLbl="alignNode1" presStyleIdx="4" presStyleCnt="5" custScaleY="125714" custLinFactNeighborX="-4898" custLinFactNeighborY="-36510"/>
      <dgm:spPr/>
    </dgm:pt>
    <dgm:pt modelId="{60C9904A-897E-4949-9CD9-5F1005635DEC}" type="pres">
      <dgm:prSet presAssocID="{939CD196-F713-5F46-B76E-FBBDE1318FE0}" presName="ParentText" presStyleLbl="revTx" presStyleIdx="2" presStyleCnt="3" custLinFactNeighborX="-3102" custLinFactNeighborY="-35565">
        <dgm:presLayoutVars>
          <dgm:chMax val="0"/>
          <dgm:chPref val="0"/>
          <dgm:bulletEnabled val="1"/>
        </dgm:presLayoutVars>
      </dgm:prSet>
      <dgm:spPr/>
    </dgm:pt>
  </dgm:ptLst>
  <dgm:cxnLst>
    <dgm:cxn modelId="{BFC55020-08A2-0148-A77F-91436803FD0E}" srcId="{2472C49D-54BA-EF45-A4BD-189E023F19AC}" destId="{21AADB36-48B5-A04A-BFBC-B731AA3711FD}" srcOrd="1" destOrd="0" parTransId="{6ADFAF8D-D409-3A41-97B7-02E7A574285B}" sibTransId="{4827E28E-EAF8-3945-B97C-0B054CD47249}"/>
    <dgm:cxn modelId="{303B173B-E414-5F42-92AB-A30342D7B037}" type="presOf" srcId="{939CD196-F713-5F46-B76E-FBBDE1318FE0}" destId="{60C9904A-897E-4949-9CD9-5F1005635DEC}" srcOrd="0" destOrd="0" presId="urn:microsoft.com/office/officeart/2009/3/layout/StepUpProcess"/>
    <dgm:cxn modelId="{BAF93F6B-18F1-4048-9463-17EEFF74BEAB}" type="presOf" srcId="{2472C49D-54BA-EF45-A4BD-189E023F19AC}" destId="{28FA48A6-95FD-8340-82D2-28CECE1040A4}" srcOrd="0" destOrd="0" presId="urn:microsoft.com/office/officeart/2009/3/layout/StepUpProcess"/>
    <dgm:cxn modelId="{6F2EC488-1673-634B-9F09-0894715D6FEB}" srcId="{2472C49D-54BA-EF45-A4BD-189E023F19AC}" destId="{939CD196-F713-5F46-B76E-FBBDE1318FE0}" srcOrd="2" destOrd="0" parTransId="{BFD36CC9-2790-E343-BB7A-3C49009D9414}" sibTransId="{9E0AEAA5-5E99-7E41-BDD0-E0B56EA78FDC}"/>
    <dgm:cxn modelId="{76A24CB8-CDCD-0F4A-941E-88D524E871EA}" srcId="{2472C49D-54BA-EF45-A4BD-189E023F19AC}" destId="{EF3DD63D-B9AC-244C-9C68-88948CAD4444}" srcOrd="0" destOrd="0" parTransId="{DD0F7A4C-CA69-5344-9511-DAAB663450C5}" sibTransId="{94C75B66-F0B3-B641-AF4D-F29CCF7ED47D}"/>
    <dgm:cxn modelId="{5491AAC0-2476-8045-86B5-50D329B36EA7}" type="presOf" srcId="{EF3DD63D-B9AC-244C-9C68-88948CAD4444}" destId="{86B6ED22-6FDE-A44D-8F3D-7D83149ABF85}" srcOrd="0" destOrd="0" presId="urn:microsoft.com/office/officeart/2009/3/layout/StepUpProcess"/>
    <dgm:cxn modelId="{4CA1EBF1-3465-F24F-A049-8BF72505678F}" type="presOf" srcId="{21AADB36-48B5-A04A-BFBC-B731AA3711FD}" destId="{54911528-A03E-F84C-8F4A-86C27B48BA01}" srcOrd="0" destOrd="0" presId="urn:microsoft.com/office/officeart/2009/3/layout/StepUpProcess"/>
    <dgm:cxn modelId="{90E276C4-4923-D843-BD4C-DEF7144E1A1C}" type="presParOf" srcId="{28FA48A6-95FD-8340-82D2-28CECE1040A4}" destId="{A3F655BB-42C5-8845-B26B-EFC134DE2D6C}" srcOrd="0" destOrd="0" presId="urn:microsoft.com/office/officeart/2009/3/layout/StepUpProcess"/>
    <dgm:cxn modelId="{EFD8CC7C-79B1-1A4D-A217-0896697EA022}" type="presParOf" srcId="{A3F655BB-42C5-8845-B26B-EFC134DE2D6C}" destId="{0BFA3F93-DC77-D24A-A325-6F7BCC1FD7E0}" srcOrd="0" destOrd="0" presId="urn:microsoft.com/office/officeart/2009/3/layout/StepUpProcess"/>
    <dgm:cxn modelId="{29617AC4-79CF-3F43-9C66-6623965D17DB}" type="presParOf" srcId="{A3F655BB-42C5-8845-B26B-EFC134DE2D6C}" destId="{86B6ED22-6FDE-A44D-8F3D-7D83149ABF85}" srcOrd="1" destOrd="0" presId="urn:microsoft.com/office/officeart/2009/3/layout/StepUpProcess"/>
    <dgm:cxn modelId="{5A7257C3-E6EA-F54F-9C9A-FB0A5ECBB44D}" type="presParOf" srcId="{A3F655BB-42C5-8845-B26B-EFC134DE2D6C}" destId="{758302FF-A349-4645-8771-17174844AA14}" srcOrd="2" destOrd="0" presId="urn:microsoft.com/office/officeart/2009/3/layout/StepUpProcess"/>
    <dgm:cxn modelId="{52C46062-46C5-864D-B967-69A188E7D980}" type="presParOf" srcId="{28FA48A6-95FD-8340-82D2-28CECE1040A4}" destId="{BF37DD1A-3DCA-2D4A-82D2-08C462D849FC}" srcOrd="1" destOrd="0" presId="urn:microsoft.com/office/officeart/2009/3/layout/StepUpProcess"/>
    <dgm:cxn modelId="{6CAE3E62-5A6A-3F4A-A7D2-3B8A81D337A2}" type="presParOf" srcId="{BF37DD1A-3DCA-2D4A-82D2-08C462D849FC}" destId="{EFF9FE58-4F93-D248-9D4F-66478F171429}" srcOrd="0" destOrd="0" presId="urn:microsoft.com/office/officeart/2009/3/layout/StepUpProcess"/>
    <dgm:cxn modelId="{6A46BD11-B703-104F-BE73-C7349FFB3C90}" type="presParOf" srcId="{28FA48A6-95FD-8340-82D2-28CECE1040A4}" destId="{0200FB1F-E979-D54B-9A7E-A009DE4E1817}" srcOrd="2" destOrd="0" presId="urn:microsoft.com/office/officeart/2009/3/layout/StepUpProcess"/>
    <dgm:cxn modelId="{CF2D779E-5D79-6743-B03F-39E57CC538F8}" type="presParOf" srcId="{0200FB1F-E979-D54B-9A7E-A009DE4E1817}" destId="{BFF7F56C-52CF-6E4E-9A09-486A6C87C3C5}" srcOrd="0" destOrd="0" presId="urn:microsoft.com/office/officeart/2009/3/layout/StepUpProcess"/>
    <dgm:cxn modelId="{D2B87031-D60B-5C4B-ACDB-0876B6107F0C}" type="presParOf" srcId="{0200FB1F-E979-D54B-9A7E-A009DE4E1817}" destId="{54911528-A03E-F84C-8F4A-86C27B48BA01}" srcOrd="1" destOrd="0" presId="urn:microsoft.com/office/officeart/2009/3/layout/StepUpProcess"/>
    <dgm:cxn modelId="{836EE0E2-C18D-1D48-9963-721E1BAA7990}" type="presParOf" srcId="{0200FB1F-E979-D54B-9A7E-A009DE4E1817}" destId="{AAF0D4F2-69F4-3B4B-A3AB-21A98615C653}" srcOrd="2" destOrd="0" presId="urn:microsoft.com/office/officeart/2009/3/layout/StepUpProcess"/>
    <dgm:cxn modelId="{B0EB40BB-010D-494D-811C-E60B49EBE4AE}" type="presParOf" srcId="{28FA48A6-95FD-8340-82D2-28CECE1040A4}" destId="{8F009E96-2194-B746-843C-A9F20C77352B}" srcOrd="3" destOrd="0" presId="urn:microsoft.com/office/officeart/2009/3/layout/StepUpProcess"/>
    <dgm:cxn modelId="{976AF380-3001-A24C-A1C7-01E4A53FF58D}" type="presParOf" srcId="{8F009E96-2194-B746-843C-A9F20C77352B}" destId="{B5191C83-E010-AF46-B2D5-AEDF9E9F774C}" srcOrd="0" destOrd="0" presId="urn:microsoft.com/office/officeart/2009/3/layout/StepUpProcess"/>
    <dgm:cxn modelId="{CC9B3AA5-FD58-A14D-83AD-DF023CB87015}" type="presParOf" srcId="{28FA48A6-95FD-8340-82D2-28CECE1040A4}" destId="{0DB852BE-63BD-1040-B7CD-821ABA7819D4}" srcOrd="4" destOrd="0" presId="urn:microsoft.com/office/officeart/2009/3/layout/StepUpProcess"/>
    <dgm:cxn modelId="{BA2E9290-B319-DE4B-9FBD-829D05A41467}" type="presParOf" srcId="{0DB852BE-63BD-1040-B7CD-821ABA7819D4}" destId="{18BFA3C0-0D8B-224E-9F8C-079DAC087394}" srcOrd="0" destOrd="0" presId="urn:microsoft.com/office/officeart/2009/3/layout/StepUpProcess"/>
    <dgm:cxn modelId="{78A332CE-721E-7A48-A32C-B8F8A3C4DDE9}" type="presParOf" srcId="{0DB852BE-63BD-1040-B7CD-821ABA7819D4}" destId="{60C9904A-897E-4949-9CD9-5F1005635DE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967E-6D20-5C4A-AF69-78DF3F111F03}">
      <dsp:nvSpPr>
        <dsp:cNvPr id="0" name=""/>
        <dsp:cNvSpPr/>
      </dsp:nvSpPr>
      <dsp:spPr>
        <a:xfrm>
          <a:off x="3247578" y="802048"/>
          <a:ext cx="1083031" cy="91440"/>
        </a:xfrm>
        <a:custGeom>
          <a:avLst/>
          <a:gdLst/>
          <a:ahLst/>
          <a:cxnLst/>
          <a:rect l="0" t="0" r="0" b="0"/>
          <a:pathLst>
            <a:path>
              <a:moveTo>
                <a:pt x="0" y="45720"/>
              </a:moveTo>
              <a:lnTo>
                <a:pt x="108303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761253" y="842199"/>
        <a:ext cx="55681" cy="11136"/>
      </dsp:txXfrm>
    </dsp:sp>
    <dsp:sp modelId="{7F200A42-7A1C-4B4B-B75B-539BFB14F773}">
      <dsp:nvSpPr>
        <dsp:cNvPr id="0" name=""/>
        <dsp:cNvSpPr/>
      </dsp:nvSpPr>
      <dsp:spPr>
        <a:xfrm>
          <a:off x="65506" y="4076"/>
          <a:ext cx="3183871" cy="16873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b="1" kern="1200" dirty="0" err="1">
              <a:solidFill>
                <a:schemeClr val="bg1"/>
              </a:solidFill>
            </a:rPr>
            <a:t>Contexte</a:t>
          </a:r>
          <a:endParaRPr lang="en-GB" sz="2600" b="1" kern="1200" dirty="0">
            <a:solidFill>
              <a:schemeClr val="bg1"/>
            </a:solidFill>
          </a:endParaRPr>
        </a:p>
        <a:p>
          <a:pPr marL="0" lvl="0" indent="0" algn="ctr" defTabSz="1155700">
            <a:lnSpc>
              <a:spcPct val="90000"/>
            </a:lnSpc>
            <a:spcBef>
              <a:spcPct val="0"/>
            </a:spcBef>
            <a:spcAft>
              <a:spcPct val="35000"/>
            </a:spcAft>
            <a:buNone/>
          </a:pPr>
          <a:r>
            <a:rPr lang="en-GB" sz="1600" b="0" i="1" u="none" kern="1200" dirty="0">
              <a:solidFill>
                <a:schemeClr val="bg1"/>
              </a:solidFill>
            </a:rPr>
            <a:t>GIEC AR6</a:t>
          </a:r>
        </a:p>
      </dsp:txBody>
      <dsp:txXfrm>
        <a:off x="65506" y="4076"/>
        <a:ext cx="3183871" cy="1687383"/>
      </dsp:txXfrm>
    </dsp:sp>
    <dsp:sp modelId="{27450650-E22D-C649-AFEF-D8BC95F917BA}">
      <dsp:nvSpPr>
        <dsp:cNvPr id="0" name=""/>
        <dsp:cNvSpPr/>
      </dsp:nvSpPr>
      <dsp:spPr>
        <a:xfrm>
          <a:off x="1721500" y="1631034"/>
          <a:ext cx="4320671" cy="1624372"/>
        </a:xfrm>
        <a:custGeom>
          <a:avLst/>
          <a:gdLst/>
          <a:ahLst/>
          <a:cxnLst/>
          <a:rect l="0" t="0" r="0" b="0"/>
          <a:pathLst>
            <a:path>
              <a:moveTo>
                <a:pt x="4320671" y="0"/>
              </a:moveTo>
              <a:lnTo>
                <a:pt x="4320671" y="829286"/>
              </a:lnTo>
              <a:lnTo>
                <a:pt x="0" y="829286"/>
              </a:lnTo>
              <a:lnTo>
                <a:pt x="0" y="1624372"/>
              </a:lnTo>
            </a:path>
          </a:pathLst>
        </a:custGeom>
        <a:noFill/>
        <a:ln w="6350" cap="flat" cmpd="sng" algn="ctr">
          <a:solidFill>
            <a:schemeClr val="accent2">
              <a:hueOff val="762382"/>
              <a:satOff val="-9357"/>
              <a:lumOff val="-88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766166" y="2437652"/>
        <a:ext cx="231339" cy="11136"/>
      </dsp:txXfrm>
    </dsp:sp>
    <dsp:sp modelId="{D0ED2F28-80F9-5745-A31C-7405AC4AB9B6}">
      <dsp:nvSpPr>
        <dsp:cNvPr id="0" name=""/>
        <dsp:cNvSpPr/>
      </dsp:nvSpPr>
      <dsp:spPr>
        <a:xfrm>
          <a:off x="4363009" y="62701"/>
          <a:ext cx="3358324" cy="1570132"/>
        </a:xfrm>
        <a:prstGeom prst="rect">
          <a:avLst/>
        </a:prstGeom>
        <a:solidFill>
          <a:schemeClr val="accent2">
            <a:hueOff val="508255"/>
            <a:satOff val="-6238"/>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b="1" kern="1200" dirty="0" err="1">
              <a:solidFill>
                <a:schemeClr val="bg1"/>
              </a:solidFill>
            </a:rPr>
            <a:t>Théorie</a:t>
          </a:r>
          <a:endParaRPr lang="en-GB" sz="2600" b="1" kern="1200" dirty="0">
            <a:solidFill>
              <a:schemeClr val="bg1"/>
            </a:solidFill>
          </a:endParaRPr>
        </a:p>
        <a:p>
          <a:pPr marL="0" lvl="0" indent="0" algn="ctr" defTabSz="1155700">
            <a:lnSpc>
              <a:spcPct val="90000"/>
            </a:lnSpc>
            <a:spcBef>
              <a:spcPct val="0"/>
            </a:spcBef>
            <a:spcAft>
              <a:spcPct val="35000"/>
            </a:spcAft>
            <a:buNone/>
          </a:pPr>
          <a:r>
            <a:rPr lang="en-GB" sz="1600" b="0" i="1" kern="1200" dirty="0">
              <a:solidFill>
                <a:schemeClr val="bg1"/>
              </a:solidFill>
            </a:rPr>
            <a:t>Transformation et </a:t>
          </a:r>
          <a:r>
            <a:rPr lang="en-GB" sz="1600" b="0" i="1" kern="1200" dirty="0" err="1">
              <a:solidFill>
                <a:schemeClr val="bg1"/>
              </a:solidFill>
            </a:rPr>
            <a:t>changement</a:t>
          </a:r>
          <a:r>
            <a:rPr lang="en-GB" sz="1600" b="0" i="1" kern="1200" dirty="0">
              <a:solidFill>
                <a:schemeClr val="bg1"/>
              </a:solidFill>
            </a:rPr>
            <a:t> au </a:t>
          </a:r>
          <a:r>
            <a:rPr lang="en-GB" sz="1600" b="0" i="1" kern="1200" dirty="0" err="1">
              <a:solidFill>
                <a:schemeClr val="bg1"/>
              </a:solidFill>
            </a:rPr>
            <a:t>niveau</a:t>
          </a:r>
          <a:r>
            <a:rPr lang="en-GB" sz="1600" b="0" i="1" kern="1200" dirty="0">
              <a:solidFill>
                <a:schemeClr val="bg1"/>
              </a:solidFill>
            </a:rPr>
            <a:t> des </a:t>
          </a:r>
          <a:r>
            <a:rPr lang="en-GB" sz="1600" b="0" i="1" kern="1200" dirty="0" err="1">
              <a:solidFill>
                <a:schemeClr val="bg1"/>
              </a:solidFill>
            </a:rPr>
            <a:t>sytèmes</a:t>
          </a:r>
          <a:endParaRPr lang="en-GB" sz="1600" b="0" i="1" kern="1200" dirty="0">
            <a:solidFill>
              <a:schemeClr val="bg1"/>
            </a:solidFill>
          </a:endParaRPr>
        </a:p>
      </dsp:txBody>
      <dsp:txXfrm>
        <a:off x="4363009" y="62701"/>
        <a:ext cx="3358324" cy="1570132"/>
      </dsp:txXfrm>
    </dsp:sp>
    <dsp:sp modelId="{87DD89E2-E03F-4C58-BA97-89362A30E030}">
      <dsp:nvSpPr>
        <dsp:cNvPr id="0" name=""/>
        <dsp:cNvSpPr/>
      </dsp:nvSpPr>
      <dsp:spPr>
        <a:xfrm>
          <a:off x="3375694" y="4064121"/>
          <a:ext cx="1083031" cy="91440"/>
        </a:xfrm>
        <a:custGeom>
          <a:avLst/>
          <a:gdLst/>
          <a:ahLst/>
          <a:cxnLst/>
          <a:rect l="0" t="0" r="0" b="0"/>
          <a:pathLst>
            <a:path>
              <a:moveTo>
                <a:pt x="0" y="45720"/>
              </a:moveTo>
              <a:lnTo>
                <a:pt x="1083031" y="45720"/>
              </a:lnTo>
            </a:path>
          </a:pathLst>
        </a:custGeom>
        <a:noFill/>
        <a:ln w="6350" cap="flat" cmpd="sng" algn="ctr">
          <a:solidFill>
            <a:schemeClr val="accent2">
              <a:hueOff val="1524764"/>
              <a:satOff val="-18715"/>
              <a:lumOff val="-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889369" y="4104272"/>
        <a:ext cx="55681" cy="11136"/>
      </dsp:txXfrm>
    </dsp:sp>
    <dsp:sp modelId="{94654FF3-6688-4276-A0D1-B77DEE3B00A3}">
      <dsp:nvSpPr>
        <dsp:cNvPr id="0" name=""/>
        <dsp:cNvSpPr/>
      </dsp:nvSpPr>
      <dsp:spPr>
        <a:xfrm>
          <a:off x="65506" y="3287806"/>
          <a:ext cx="3311987" cy="1644068"/>
        </a:xfrm>
        <a:prstGeom prst="rect">
          <a:avLst/>
        </a:prstGeom>
        <a:solidFill>
          <a:schemeClr val="accent2">
            <a:hueOff val="1016509"/>
            <a:satOff val="-12477"/>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dirty="0" err="1">
              <a:solidFill>
                <a:schemeClr val="bg1"/>
              </a:solidFill>
            </a:rPr>
            <a:t>Cadrage</a:t>
          </a:r>
          <a:r>
            <a:rPr lang="en-GB" sz="2400" b="1" kern="1200" dirty="0">
              <a:solidFill>
                <a:schemeClr val="bg1"/>
              </a:solidFill>
            </a:rPr>
            <a:t> </a:t>
          </a:r>
          <a:r>
            <a:rPr lang="en-GB" sz="2400" b="1" kern="1200" dirty="0" err="1">
              <a:solidFill>
                <a:schemeClr val="bg1"/>
              </a:solidFill>
            </a:rPr>
            <a:t>conceptuel</a:t>
          </a:r>
          <a:r>
            <a:rPr lang="en-GB" sz="2400" b="1" kern="1200" dirty="0">
              <a:solidFill>
                <a:schemeClr val="bg1"/>
              </a:solidFill>
            </a:rPr>
            <a:t> de SCALA</a:t>
          </a:r>
        </a:p>
        <a:p>
          <a:pPr marL="0" lvl="0" indent="0" algn="ctr" defTabSz="1066800">
            <a:lnSpc>
              <a:spcPct val="90000"/>
            </a:lnSpc>
            <a:spcBef>
              <a:spcPct val="0"/>
            </a:spcBef>
            <a:spcAft>
              <a:spcPct val="35000"/>
            </a:spcAft>
            <a:buNone/>
          </a:pPr>
          <a:r>
            <a:rPr lang="en-GB" sz="1600" b="0" i="1" kern="1200" dirty="0">
              <a:solidFill>
                <a:schemeClr val="bg1"/>
              </a:solidFill>
            </a:rPr>
            <a:t>Evaluations au </a:t>
          </a:r>
          <a:r>
            <a:rPr lang="en-GB" sz="1600" b="0" i="1" kern="1200" dirty="0" err="1">
              <a:solidFill>
                <a:schemeClr val="bg1"/>
              </a:solidFill>
            </a:rPr>
            <a:t>niveau</a:t>
          </a:r>
          <a:r>
            <a:rPr lang="en-GB" sz="1600" b="0" i="1" kern="1200" dirty="0">
              <a:solidFill>
                <a:schemeClr val="bg1"/>
              </a:solidFill>
            </a:rPr>
            <a:t> des </a:t>
          </a:r>
          <a:r>
            <a:rPr lang="en-GB" sz="1600" b="0" i="1" kern="1200" dirty="0" err="1">
              <a:solidFill>
                <a:schemeClr val="bg1"/>
              </a:solidFill>
            </a:rPr>
            <a:t>sytèmes</a:t>
          </a:r>
          <a:endParaRPr lang="en-GB" sz="1600" b="0" i="1" kern="1200" dirty="0">
            <a:solidFill>
              <a:schemeClr val="bg1"/>
            </a:solidFill>
          </a:endParaRPr>
        </a:p>
      </dsp:txBody>
      <dsp:txXfrm>
        <a:off x="65506" y="3287806"/>
        <a:ext cx="3311987" cy="1644068"/>
      </dsp:txXfrm>
    </dsp:sp>
    <dsp:sp modelId="{56D50989-9CA4-434A-8E94-B19C3F855E69}">
      <dsp:nvSpPr>
        <dsp:cNvPr id="0" name=""/>
        <dsp:cNvSpPr/>
      </dsp:nvSpPr>
      <dsp:spPr>
        <a:xfrm>
          <a:off x="4491126" y="2805091"/>
          <a:ext cx="3571367" cy="2609499"/>
        </a:xfrm>
        <a:prstGeom prst="rect">
          <a:avLst/>
        </a:prstGeom>
        <a:solidFill>
          <a:schemeClr val="accent2">
            <a:hueOff val="1524764"/>
            <a:satOff val="-18715"/>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chemeClr val="bg1"/>
              </a:solidFill>
            </a:rPr>
            <a:t>Les approaches </a:t>
          </a:r>
          <a:r>
            <a:rPr lang="en-GB" sz="2800" b="1" kern="1200" dirty="0" err="1">
              <a:solidFill>
                <a:schemeClr val="bg1"/>
              </a:solidFill>
            </a:rPr>
            <a:t>nationales</a:t>
          </a:r>
          <a:r>
            <a:rPr lang="en-GB" sz="2800" b="1" kern="1200" dirty="0">
              <a:solidFill>
                <a:schemeClr val="bg1"/>
              </a:solidFill>
            </a:rPr>
            <a:t> de SCALA</a:t>
          </a:r>
        </a:p>
        <a:p>
          <a:pPr marL="0" lvl="0" indent="0" algn="ctr" defTabSz="1244600">
            <a:lnSpc>
              <a:spcPct val="90000"/>
            </a:lnSpc>
            <a:spcBef>
              <a:spcPct val="0"/>
            </a:spcBef>
            <a:spcAft>
              <a:spcPct val="35000"/>
            </a:spcAft>
            <a:buNone/>
          </a:pPr>
          <a:r>
            <a:rPr lang="en-GB" sz="1600" b="0" i="1" kern="1200" dirty="0">
              <a:solidFill>
                <a:schemeClr val="bg1"/>
              </a:solidFill>
            </a:rPr>
            <a:t>Evaluations </a:t>
          </a:r>
          <a:r>
            <a:rPr lang="en-GB" sz="1600" b="0" i="1" kern="1200" dirty="0" err="1">
              <a:solidFill>
                <a:schemeClr val="bg1"/>
              </a:solidFill>
            </a:rPr>
            <a:t>appliquées</a:t>
          </a:r>
          <a:r>
            <a:rPr lang="en-GB" sz="1600" b="0" i="1" kern="1200" dirty="0">
              <a:solidFill>
                <a:schemeClr val="bg1"/>
              </a:solidFill>
            </a:rPr>
            <a:t> au </a:t>
          </a:r>
          <a:r>
            <a:rPr lang="en-GB" sz="1600" b="0" i="1" kern="1200" dirty="0" err="1">
              <a:solidFill>
                <a:schemeClr val="bg1"/>
              </a:solidFill>
            </a:rPr>
            <a:t>niveau</a:t>
          </a:r>
          <a:r>
            <a:rPr lang="en-GB" sz="1600" b="0" i="1" kern="1200" dirty="0">
              <a:solidFill>
                <a:schemeClr val="bg1"/>
              </a:solidFill>
            </a:rPr>
            <a:t> des systems </a:t>
          </a:r>
          <a:r>
            <a:rPr lang="en-GB" sz="1600" b="0" i="1" kern="1200" dirty="0" err="1">
              <a:solidFill>
                <a:schemeClr val="bg1"/>
              </a:solidFill>
            </a:rPr>
            <a:t>réalisées</a:t>
          </a:r>
          <a:r>
            <a:rPr lang="en-GB" sz="1600" b="0" i="1" kern="1200" dirty="0">
              <a:solidFill>
                <a:schemeClr val="bg1"/>
              </a:solidFill>
            </a:rPr>
            <a:t> sur le terrain </a:t>
          </a:r>
        </a:p>
      </dsp:txBody>
      <dsp:txXfrm>
        <a:off x="4491126" y="2805091"/>
        <a:ext cx="3571367" cy="2609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0E3C3-2784-5041-8CC4-91107402167F}">
      <dsp:nvSpPr>
        <dsp:cNvPr id="0" name=""/>
        <dsp:cNvSpPr/>
      </dsp:nvSpPr>
      <dsp:spPr>
        <a:xfrm>
          <a:off x="55849" y="0"/>
          <a:ext cx="2665020" cy="2578265"/>
        </a:xfrm>
        <a:prstGeom prst="rect">
          <a:avLst/>
        </a:prstGeom>
        <a:solidFill>
          <a:srgbClr val="0095CE">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Les approches fondées sur les écosystèmes, l'agroécologie et d'autres </a:t>
          </a:r>
          <a:r>
            <a:rPr lang="en-US" sz="1600" b="1" kern="1200" dirty="0">
              <a:solidFill>
                <a:schemeClr val="bg1"/>
              </a:solidFill>
            </a:rPr>
            <a:t>solutions fondées sur la nature dans le domaine de l'agriculture </a:t>
          </a:r>
          <a:r>
            <a:rPr lang="en-US" sz="1600" kern="1200" dirty="0">
              <a:solidFill>
                <a:schemeClr val="bg1"/>
              </a:solidFill>
            </a:rPr>
            <a:t>et de la pêche peuvent renforcer la résilience au changement climatique, avec de multiples </a:t>
          </a:r>
          <a:r>
            <a:rPr lang="en-US" sz="1600" b="0" kern="1200" dirty="0">
              <a:solidFill>
                <a:schemeClr val="bg1"/>
              </a:solidFill>
            </a:rPr>
            <a:t>cobénéfices, notamment en </a:t>
          </a:r>
          <a:r>
            <a:rPr lang="en-US" sz="1600" b="1" kern="1200" dirty="0">
              <a:solidFill>
                <a:schemeClr val="bg1"/>
              </a:solidFill>
            </a:rPr>
            <a:t>matière d'atténuation.</a:t>
          </a:r>
          <a:endParaRPr lang="it-IT" sz="1600" b="1" kern="1200" dirty="0">
            <a:solidFill>
              <a:schemeClr val="bg1"/>
            </a:solidFill>
          </a:endParaRPr>
        </a:p>
      </dsp:txBody>
      <dsp:txXfrm>
        <a:off x="55849" y="0"/>
        <a:ext cx="2665020" cy="25782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0E3C3-2784-5041-8CC4-91107402167F}">
      <dsp:nvSpPr>
        <dsp:cNvPr id="0" name=""/>
        <dsp:cNvSpPr/>
      </dsp:nvSpPr>
      <dsp:spPr>
        <a:xfrm>
          <a:off x="0" y="268958"/>
          <a:ext cx="3265920" cy="2321788"/>
        </a:xfrm>
        <a:prstGeom prst="rect">
          <a:avLst/>
        </a:prstGeom>
        <a:solidFill>
          <a:srgbClr val="F18D7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Le changement climatique exercera une pression de plus en plus forte et aura des effets différents selon les régions sur </a:t>
          </a:r>
          <a:r>
            <a:rPr lang="en-US" sz="1600" kern="1200" dirty="0" err="1">
              <a:solidFill>
                <a:schemeClr val="bg1"/>
              </a:solidFill>
            </a:rPr>
            <a:t>l’ensemble</a:t>
          </a:r>
          <a:r>
            <a:rPr lang="en-US" sz="1600" kern="1200" dirty="0">
              <a:solidFill>
                <a:schemeClr val="bg1"/>
              </a:solidFill>
            </a:rPr>
            <a:t> des</a:t>
          </a:r>
          <a:r>
            <a:rPr lang="en-US" sz="1600" b="1" kern="1200" dirty="0">
              <a:solidFill>
                <a:schemeClr val="bg1"/>
              </a:solidFill>
            </a:rPr>
            <a:t> composantes des systèmes alimentaires</a:t>
          </a:r>
          <a:r>
            <a:rPr lang="en-US" sz="1600" kern="1200" dirty="0">
              <a:solidFill>
                <a:schemeClr val="bg1"/>
              </a:solidFill>
            </a:rPr>
            <a:t>, ce qui la sécurité alimentaire.</a:t>
          </a:r>
          <a:endParaRPr lang="it-IT" sz="1600" kern="1200" dirty="0">
            <a:solidFill>
              <a:schemeClr val="bg1"/>
            </a:solidFill>
          </a:endParaRPr>
        </a:p>
      </dsp:txBody>
      <dsp:txXfrm>
        <a:off x="0" y="268958"/>
        <a:ext cx="3265920" cy="23217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A3F93-DC77-D24A-A325-6F7BCC1FD7E0}">
      <dsp:nvSpPr>
        <dsp:cNvPr id="0" name=""/>
        <dsp:cNvSpPr/>
      </dsp:nvSpPr>
      <dsp:spPr>
        <a:xfrm rot="5400000">
          <a:off x="486427" y="2072946"/>
          <a:ext cx="1911688" cy="3181006"/>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B6ED22-6FDE-A44D-8F3D-7D83149ABF85}">
      <dsp:nvSpPr>
        <dsp:cNvPr id="0" name=""/>
        <dsp:cNvSpPr/>
      </dsp:nvSpPr>
      <dsp:spPr>
        <a:xfrm>
          <a:off x="167268" y="3027813"/>
          <a:ext cx="2871830" cy="1741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33425">
            <a:lnSpc>
              <a:spcPct val="90000"/>
            </a:lnSpc>
            <a:spcBef>
              <a:spcPct val="0"/>
            </a:spcBef>
            <a:spcAft>
              <a:spcPct val="35000"/>
            </a:spcAft>
            <a:buNone/>
          </a:pPr>
          <a:r>
            <a:rPr lang="en-US" sz="1650" b="1" kern="1200" dirty="0"/>
            <a:t>Adaptation incrémentale </a:t>
          </a:r>
          <a:r>
            <a:rPr lang="en-US" sz="1650" kern="1200" dirty="0"/>
            <a:t>:</a:t>
          </a:r>
        </a:p>
        <a:p>
          <a:pPr marL="0" lvl="0" indent="0" algn="l" defTabSz="733425">
            <a:lnSpc>
              <a:spcPct val="90000"/>
            </a:lnSpc>
            <a:spcBef>
              <a:spcPct val="0"/>
            </a:spcBef>
            <a:spcAft>
              <a:spcPct val="35000"/>
            </a:spcAft>
            <a:buNone/>
          </a:pPr>
          <a:r>
            <a:rPr lang="en-US" sz="1650" kern="1200" dirty="0">
              <a:solidFill>
                <a:schemeClr val="accent6"/>
              </a:solidFill>
            </a:rPr>
            <a:t>Adaptation </a:t>
          </a:r>
          <a:r>
            <a:rPr lang="en-GB" sz="1650" kern="1200" dirty="0">
              <a:solidFill>
                <a:schemeClr val="accent6"/>
              </a:solidFill>
            </a:rPr>
            <a:t>qui </a:t>
          </a:r>
          <a:r>
            <a:rPr lang="en-GB" sz="1650" kern="1200" dirty="0">
              <a:solidFill>
                <a:schemeClr val="accent4"/>
              </a:solidFill>
            </a:rPr>
            <a:t>maintient l'essence </a:t>
          </a:r>
          <a:r>
            <a:rPr lang="en-GB" sz="1650" kern="1200" dirty="0">
              <a:solidFill>
                <a:schemeClr val="accent6"/>
              </a:solidFill>
            </a:rPr>
            <a:t>et l'intégrité d'un système ou d'un processus à une échelle donnée </a:t>
          </a:r>
          <a:r>
            <a:rPr lang="en-GB" sz="1650" kern="1200" dirty="0"/>
            <a:t>(GIEC, 2014).</a:t>
          </a:r>
          <a:endParaRPr lang="en-US" sz="1650" kern="1200" dirty="0"/>
        </a:p>
      </dsp:txBody>
      <dsp:txXfrm>
        <a:off x="167268" y="3027813"/>
        <a:ext cx="2871830" cy="1741034"/>
      </dsp:txXfrm>
    </dsp:sp>
    <dsp:sp modelId="{758302FF-A349-4645-8771-17174844AA14}">
      <dsp:nvSpPr>
        <dsp:cNvPr id="0" name=""/>
        <dsp:cNvSpPr/>
      </dsp:nvSpPr>
      <dsp:spPr>
        <a:xfrm rot="18785589">
          <a:off x="2534561" y="2003612"/>
          <a:ext cx="541854" cy="541854"/>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F7F56C-52CF-6E4E-9A09-486A6C87C3C5}">
      <dsp:nvSpPr>
        <dsp:cNvPr id="0" name=""/>
        <dsp:cNvSpPr/>
      </dsp:nvSpPr>
      <dsp:spPr>
        <a:xfrm rot="5400000">
          <a:off x="4158156" y="793823"/>
          <a:ext cx="1800887" cy="3457054"/>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11528-A03E-F84C-8F4A-86C27B48BA01}">
      <dsp:nvSpPr>
        <dsp:cNvPr id="0" name=""/>
        <dsp:cNvSpPr/>
      </dsp:nvSpPr>
      <dsp:spPr>
        <a:xfrm>
          <a:off x="3648463" y="1911005"/>
          <a:ext cx="3168261" cy="1974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688975">
            <a:lnSpc>
              <a:spcPct val="90000"/>
            </a:lnSpc>
            <a:spcBef>
              <a:spcPct val="0"/>
            </a:spcBef>
            <a:spcAft>
              <a:spcPct val="35000"/>
            </a:spcAft>
            <a:buNone/>
          </a:pPr>
          <a:r>
            <a:rPr lang="en-IE" sz="1550" b="1" kern="1200" dirty="0"/>
            <a:t>Adaptation transformationnelle : </a:t>
          </a:r>
        </a:p>
        <a:p>
          <a:pPr marL="0" lvl="0" indent="0" algn="l" defTabSz="688975">
            <a:lnSpc>
              <a:spcPct val="90000"/>
            </a:lnSpc>
            <a:spcBef>
              <a:spcPct val="0"/>
            </a:spcBef>
            <a:spcAft>
              <a:spcPct val="35000"/>
            </a:spcAft>
            <a:buNone/>
          </a:pPr>
          <a:r>
            <a:rPr lang="en-US" sz="1550" kern="1200" dirty="0"/>
            <a:t>Adaptation qui </a:t>
          </a:r>
          <a:r>
            <a:rPr lang="en-US" sz="1550" kern="1200" dirty="0">
              <a:solidFill>
                <a:schemeClr val="accent4"/>
              </a:solidFill>
            </a:rPr>
            <a:t>modifie les attributs fondamentaux </a:t>
          </a:r>
          <a:r>
            <a:rPr lang="en-US" sz="1550" kern="1200" dirty="0"/>
            <a:t>d'un système socio-écologique en prévision du changement climatique et de ses impacts (</a:t>
          </a:r>
          <a:r>
            <a:rPr lang="en-GB" sz="1550" kern="1200" dirty="0"/>
            <a:t>GIEC, 2019). </a:t>
          </a:r>
          <a:endParaRPr lang="en-US" sz="1550" kern="1200" dirty="0"/>
        </a:p>
      </dsp:txBody>
      <dsp:txXfrm>
        <a:off x="3648463" y="1911005"/>
        <a:ext cx="3168261" cy="1974264"/>
      </dsp:txXfrm>
    </dsp:sp>
    <dsp:sp modelId="{AAF0D4F2-69F4-3B4B-A3AB-21A98615C653}">
      <dsp:nvSpPr>
        <dsp:cNvPr id="0" name=""/>
        <dsp:cNvSpPr/>
      </dsp:nvSpPr>
      <dsp:spPr>
        <a:xfrm rot="19048739">
          <a:off x="6068495" y="635962"/>
          <a:ext cx="541854" cy="541854"/>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FA3C0-0D8B-224E-9F8C-079DAC087394}">
      <dsp:nvSpPr>
        <dsp:cNvPr id="0" name=""/>
        <dsp:cNvSpPr/>
      </dsp:nvSpPr>
      <dsp:spPr>
        <a:xfrm rot="5400000">
          <a:off x="7271400" y="-358395"/>
          <a:ext cx="2403260" cy="3181006"/>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C9904A-897E-4949-9CD9-5F1005635DEC}">
      <dsp:nvSpPr>
        <dsp:cNvPr id="0" name=""/>
        <dsp:cNvSpPr/>
      </dsp:nvSpPr>
      <dsp:spPr>
        <a:xfrm>
          <a:off x="7264799" y="394709"/>
          <a:ext cx="2871830" cy="2517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33425">
            <a:lnSpc>
              <a:spcPct val="90000"/>
            </a:lnSpc>
            <a:spcBef>
              <a:spcPct val="0"/>
            </a:spcBef>
            <a:spcAft>
              <a:spcPct val="35000"/>
            </a:spcAft>
            <a:buNone/>
          </a:pPr>
          <a:r>
            <a:rPr lang="en-GB" sz="1650" b="1" kern="1200" dirty="0"/>
            <a:t>Le changement transformateur : </a:t>
          </a:r>
        </a:p>
        <a:p>
          <a:pPr marL="0" lvl="0" indent="0" algn="l" defTabSz="733425">
            <a:lnSpc>
              <a:spcPct val="90000"/>
            </a:lnSpc>
            <a:spcBef>
              <a:spcPct val="0"/>
            </a:spcBef>
            <a:spcAft>
              <a:spcPct val="35000"/>
            </a:spcAft>
            <a:buNone/>
          </a:pPr>
          <a:r>
            <a:rPr lang="en-US" sz="1550" kern="1200" dirty="0"/>
            <a:t>Un </a:t>
          </a:r>
          <a:r>
            <a:rPr lang="en-US" sz="1550" kern="1200" dirty="0">
              <a:solidFill>
                <a:schemeClr val="accent4"/>
              </a:solidFill>
            </a:rPr>
            <a:t>changement à l'échelle du système </a:t>
          </a:r>
          <a:r>
            <a:rPr lang="en-US" sz="1550" kern="1200" dirty="0"/>
            <a:t>qui nécessite plus qu'un changement </a:t>
          </a:r>
          <a:r>
            <a:rPr lang="en-US" sz="1550" kern="1200" dirty="0" err="1"/>
            <a:t>technologique</a:t>
          </a:r>
          <a:r>
            <a:rPr lang="en-US" sz="1550" kern="1200" dirty="0"/>
            <a:t> </a:t>
          </a:r>
          <a:r>
            <a:rPr lang="en-US" sz="1550" kern="1200" dirty="0" err="1"/>
            <a:t>puisqu’il</a:t>
          </a:r>
          <a:r>
            <a:rPr lang="en-US" sz="1550" kern="1200" dirty="0"/>
            <a:t> </a:t>
          </a:r>
          <a:r>
            <a:rPr lang="en-US" sz="1550" kern="1200" dirty="0" err="1"/>
            <a:t>tient</a:t>
          </a:r>
          <a:r>
            <a:rPr lang="en-US" sz="1550" kern="1200" dirty="0"/>
            <a:t> compte des facteurs sociaux et économiques qui, avec la technologie, peuvent entraîner un changement rapide </a:t>
          </a:r>
          <a:r>
            <a:rPr lang="en-US" sz="1550" kern="1200" dirty="0" err="1"/>
            <a:t>à</a:t>
          </a:r>
          <a:r>
            <a:rPr lang="en-US" sz="1550" kern="1200" dirty="0"/>
            <a:t> </a:t>
          </a:r>
          <a:r>
            <a:rPr lang="en-US" sz="1550" kern="1200" dirty="0" err="1"/>
            <a:t>grande</a:t>
          </a:r>
          <a:r>
            <a:rPr lang="en-US" sz="1550" kern="1200" dirty="0"/>
            <a:t> </a:t>
          </a:r>
          <a:r>
            <a:rPr lang="en-US" sz="1550" kern="1200" dirty="0" err="1"/>
            <a:t>échelle</a:t>
          </a:r>
          <a:r>
            <a:rPr lang="en-US" sz="1550" kern="1200" dirty="0"/>
            <a:t> (GIEC, 2022).</a:t>
          </a:r>
        </a:p>
      </dsp:txBody>
      <dsp:txXfrm>
        <a:off x="7264799" y="394709"/>
        <a:ext cx="2871830" cy="251732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91E4EC21-7B0E-294D-991E-210481AE3C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54C1356D-18F3-144F-82CC-7333206F2A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1FE1FC-3E49-3045-9391-B36B5D802A2F}" type="datetimeFigureOut">
              <a:t>27/06/2022</a:t>
            </a:fld>
            <a:endParaRPr lang="it-IT"/>
          </a:p>
        </p:txBody>
      </p:sp>
      <p:sp>
        <p:nvSpPr>
          <p:cNvPr id="4" name="Segnaposto piè di pagina 3">
            <a:extLst>
              <a:ext uri="{FF2B5EF4-FFF2-40B4-BE49-F238E27FC236}">
                <a16:creationId xmlns:a16="http://schemas.microsoft.com/office/drawing/2014/main" id="{B7831F5D-992B-0C4E-8047-4AF42491BE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8F020864-8D9D-BF40-B5E0-15394C9762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A3782-8105-B14F-ADFF-876A75DCCF01}" type="slidenum">
              <a:t>‹#›</a:t>
            </a:fld>
            <a:endParaRPr lang="it-IT"/>
          </a:p>
        </p:txBody>
      </p:sp>
    </p:spTree>
    <p:extLst>
      <p:ext uri="{BB962C8B-B14F-4D97-AF65-F5344CB8AC3E}">
        <p14:creationId xmlns:p14="http://schemas.microsoft.com/office/powerpoint/2010/main" val="2248490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42DB4-8BEA-174B-9A4B-799FEDE752EF}" type="datetimeFigureOut">
              <a:rPr lang="it-IT" smtClean="0"/>
              <a:t>27/06/22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0FFD6-ED8B-304A-80FA-A6A341C0BCA4}" type="slidenum">
              <a:rPr lang="it-IT" smtClean="0"/>
              <a:t>‹#›</a:t>
            </a:fld>
            <a:endParaRPr lang="it-IT"/>
          </a:p>
        </p:txBody>
      </p:sp>
    </p:spTree>
    <p:extLst>
      <p:ext uri="{BB962C8B-B14F-4D97-AF65-F5344CB8AC3E}">
        <p14:creationId xmlns:p14="http://schemas.microsoft.com/office/powerpoint/2010/main" val="2368334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D" dirty="0"/>
          </a:p>
        </p:txBody>
      </p:sp>
      <p:sp>
        <p:nvSpPr>
          <p:cNvPr id="4" name="Slide Number Placeholder 3"/>
          <p:cNvSpPr>
            <a:spLocks noGrp="1"/>
          </p:cNvSpPr>
          <p:nvPr>
            <p:ph type="sldNum" sz="quarter" idx="5"/>
          </p:nvPr>
        </p:nvSpPr>
        <p:spPr/>
        <p:txBody>
          <a:bodyPr/>
          <a:lstStyle/>
          <a:p>
            <a:fld id="{8660FFD6-ED8B-304A-80FA-A6A341C0BCA4}" type="slidenum">
              <a:rPr lang="it-IT" smtClean="0"/>
              <a:t>1</a:t>
            </a:fld>
            <a:endParaRPr lang="it-IT"/>
          </a:p>
        </p:txBody>
      </p:sp>
    </p:spTree>
    <p:extLst>
      <p:ext uri="{BB962C8B-B14F-4D97-AF65-F5344CB8AC3E}">
        <p14:creationId xmlns:p14="http://schemas.microsoft.com/office/powerpoint/2010/main" val="2756565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60FFD6-ED8B-304A-80FA-A6A341C0BCA4}" type="slidenum">
              <a:rPr lang="it-IT" smtClean="0"/>
              <a:t>3</a:t>
            </a:fld>
            <a:endParaRPr lang="it-IT"/>
          </a:p>
        </p:txBody>
      </p:sp>
    </p:spTree>
    <p:extLst>
      <p:ext uri="{BB962C8B-B14F-4D97-AF65-F5344CB8AC3E}">
        <p14:creationId xmlns:p14="http://schemas.microsoft.com/office/powerpoint/2010/main" val="1469799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endParaRPr lang="en-GB" sz="1200" b="1" dirty="0">
              <a:effectLst/>
              <a:latin typeface="Calibri" panose="020F0502020204030204" pitchFamily="34" charset="0"/>
              <a:ea typeface="Calibri" panose="020F0502020204030204" pitchFamily="34" charset="0"/>
              <a:cs typeface="Akhbar MT"/>
            </a:endParaRPr>
          </a:p>
        </p:txBody>
      </p:sp>
      <p:sp>
        <p:nvSpPr>
          <p:cNvPr id="4" name="Slide Number Placeholder 3"/>
          <p:cNvSpPr>
            <a:spLocks noGrp="1"/>
          </p:cNvSpPr>
          <p:nvPr>
            <p:ph type="sldNum" sz="quarter" idx="5"/>
          </p:nvPr>
        </p:nvSpPr>
        <p:spPr/>
        <p:txBody>
          <a:bodyPr/>
          <a:lstStyle/>
          <a:p>
            <a:fld id="{8660FFD6-ED8B-304A-80FA-A6A341C0BCA4}" type="slidenum">
              <a:rPr lang="it-IT" smtClean="0"/>
              <a:t>4</a:t>
            </a:fld>
            <a:endParaRPr lang="it-IT"/>
          </a:p>
        </p:txBody>
      </p:sp>
    </p:spTree>
    <p:extLst>
      <p:ext uri="{BB962C8B-B14F-4D97-AF65-F5344CB8AC3E}">
        <p14:creationId xmlns:p14="http://schemas.microsoft.com/office/powerpoint/2010/main" val="374387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D" dirty="0"/>
          </a:p>
        </p:txBody>
      </p:sp>
      <p:sp>
        <p:nvSpPr>
          <p:cNvPr id="4" name="Slide Number Placeholder 3"/>
          <p:cNvSpPr>
            <a:spLocks noGrp="1"/>
          </p:cNvSpPr>
          <p:nvPr>
            <p:ph type="sldNum" sz="quarter" idx="5"/>
          </p:nvPr>
        </p:nvSpPr>
        <p:spPr/>
        <p:txBody>
          <a:bodyPr/>
          <a:lstStyle/>
          <a:p>
            <a:fld id="{8660FFD6-ED8B-304A-80FA-A6A341C0BCA4}" type="slidenum">
              <a:rPr lang="it-IT" smtClean="0"/>
              <a:t>6</a:t>
            </a:fld>
            <a:endParaRPr lang="it-IT"/>
          </a:p>
        </p:txBody>
      </p:sp>
    </p:spTree>
    <p:extLst>
      <p:ext uri="{BB962C8B-B14F-4D97-AF65-F5344CB8AC3E}">
        <p14:creationId xmlns:p14="http://schemas.microsoft.com/office/powerpoint/2010/main" val="1561488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1">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587D6804-F931-E947-8AE7-E83855A969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858360"/>
            <a:ext cx="12192000" cy="1348352"/>
          </a:xfrm>
          <a:prstGeom prst="rect">
            <a:avLst/>
          </a:prstGeom>
        </p:spPr>
      </p:pic>
      <p:sp>
        <p:nvSpPr>
          <p:cNvPr id="17" name="Segnaposto contenuto 16">
            <a:extLst>
              <a:ext uri="{FF2B5EF4-FFF2-40B4-BE49-F238E27FC236}">
                <a16:creationId xmlns:a16="http://schemas.microsoft.com/office/drawing/2014/main" id="{5B31BB1B-6B91-6D4F-A3E8-197EE0E44573}"/>
              </a:ext>
            </a:extLst>
          </p:cNvPr>
          <p:cNvSpPr>
            <a:spLocks noGrp="1"/>
          </p:cNvSpPr>
          <p:nvPr>
            <p:ph sz="quarter" idx="10" hasCustomPrompt="1"/>
          </p:nvPr>
        </p:nvSpPr>
        <p:spPr>
          <a:xfrm>
            <a:off x="838201" y="3627786"/>
            <a:ext cx="10404764" cy="331034"/>
          </a:xfrm>
          <a:prstGeom prst="rect">
            <a:avLst/>
          </a:prstGeom>
        </p:spPr>
        <p:txBody>
          <a:bodyPr lIns="0" rIns="0" anchor="t"/>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rgbClr val="4C4C4C"/>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err="1"/>
              <a:t>Subtitle</a:t>
            </a:r>
            <a:r>
              <a:rPr lang="it-IT" dirty="0"/>
              <a:t> of the </a:t>
            </a:r>
            <a:r>
              <a:rPr lang="it-IT" dirty="0" err="1"/>
              <a:t>presentation</a:t>
            </a: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p:txBody>
      </p:sp>
      <p:sp>
        <p:nvSpPr>
          <p:cNvPr id="19" name="Title Placeholder 1">
            <a:extLst>
              <a:ext uri="{FF2B5EF4-FFF2-40B4-BE49-F238E27FC236}">
                <a16:creationId xmlns:a16="http://schemas.microsoft.com/office/drawing/2014/main" id="{0F1ECF40-F096-0844-892A-F6334B2BD5C0}"/>
              </a:ext>
            </a:extLst>
          </p:cNvPr>
          <p:cNvSpPr>
            <a:spLocks noGrp="1"/>
          </p:cNvSpPr>
          <p:nvPr>
            <p:ph type="title" hasCustomPrompt="1"/>
          </p:nvPr>
        </p:nvSpPr>
        <p:spPr>
          <a:xfrm>
            <a:off x="838199" y="2747108"/>
            <a:ext cx="10404764" cy="593151"/>
          </a:xfrm>
          <a:prstGeom prst="rect">
            <a:avLst/>
          </a:prstGeom>
        </p:spPr>
        <p:txBody>
          <a:bodyPr vert="horz" lIns="0" tIns="45720" rIns="0" bIns="45720" rtlCol="0" anchor="b">
            <a:normAutofit/>
          </a:bodyPr>
          <a:lstStyle>
            <a:lvl1pPr>
              <a:defRPr sz="3600"/>
            </a:lvl1pPr>
          </a:lstStyle>
          <a:p>
            <a:r>
              <a:rPr lang="it-IT" dirty="0"/>
              <a:t>Title of the </a:t>
            </a:r>
            <a:r>
              <a:rPr lang="it-IT" dirty="0" err="1"/>
              <a:t>presentation</a:t>
            </a:r>
            <a:r>
              <a:rPr lang="it-IT" dirty="0"/>
              <a:t> </a:t>
            </a:r>
            <a:endParaRPr lang="en-US" dirty="0"/>
          </a:p>
        </p:txBody>
      </p:sp>
      <p:pic>
        <p:nvPicPr>
          <p:cNvPr id="8" name="Immagine 7">
            <a:extLst>
              <a:ext uri="{FF2B5EF4-FFF2-40B4-BE49-F238E27FC236}">
                <a16:creationId xmlns:a16="http://schemas.microsoft.com/office/drawing/2014/main" id="{545833E4-1362-D54E-9345-9C8D7735EFF3}"/>
              </a:ext>
            </a:extLst>
          </p:cNvPr>
          <p:cNvPicPr>
            <a:picLocks noChangeAspect="1"/>
          </p:cNvPicPr>
          <p:nvPr userDrawn="1"/>
        </p:nvPicPr>
        <p:blipFill>
          <a:blip r:embed="rId3"/>
          <a:stretch>
            <a:fillRect/>
          </a:stretch>
        </p:blipFill>
        <p:spPr>
          <a:xfrm>
            <a:off x="10645828" y="369756"/>
            <a:ext cx="896874" cy="1793748"/>
          </a:xfrm>
          <a:prstGeom prst="rect">
            <a:avLst/>
          </a:prstGeom>
        </p:spPr>
      </p:pic>
      <p:pic>
        <p:nvPicPr>
          <p:cNvPr id="12" name="Immagine 11">
            <a:extLst>
              <a:ext uri="{FF2B5EF4-FFF2-40B4-BE49-F238E27FC236}">
                <a16:creationId xmlns:a16="http://schemas.microsoft.com/office/drawing/2014/main" id="{B4A9ED0D-25FE-6C40-849C-F6F461DF72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758" y="463770"/>
            <a:ext cx="2956306" cy="941832"/>
          </a:xfrm>
          <a:prstGeom prst="rect">
            <a:avLst/>
          </a:prstGeom>
        </p:spPr>
      </p:pic>
    </p:spTree>
    <p:extLst>
      <p:ext uri="{BB962C8B-B14F-4D97-AF65-F5344CB8AC3E}">
        <p14:creationId xmlns:p14="http://schemas.microsoft.com/office/powerpoint/2010/main" val="391013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_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62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_03">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16042" y="2839453"/>
            <a:ext cx="4881177" cy="4018548"/>
          </a:xfrm>
          <a:prstGeom prst="rect">
            <a:avLst/>
          </a:prstGeom>
          <a:solidFill>
            <a:schemeClr val="bg1"/>
          </a:solidFill>
          <a:ln w="12700">
            <a:noFill/>
          </a:ln>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707086" y="3740455"/>
            <a:ext cx="3110935" cy="522456"/>
          </a:xfrm>
          <a:prstGeom prst="rect">
            <a:avLst/>
          </a:prstGeom>
        </p:spPr>
        <p:txBody>
          <a:bodyPr anchor="t"/>
          <a:lstStyle>
            <a:lvl1pPr marL="0" indent="0" algn="l">
              <a:buNone/>
              <a:defRPr sz="26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Introduction</a:t>
            </a:r>
          </a:p>
        </p:txBody>
      </p:sp>
      <p:sp>
        <p:nvSpPr>
          <p:cNvPr id="12" name="Segnaposto titolo 1">
            <a:extLst>
              <a:ext uri="{FF2B5EF4-FFF2-40B4-BE49-F238E27FC236}">
                <a16:creationId xmlns:a16="http://schemas.microsoft.com/office/drawing/2014/main" id="{B096104C-2D4F-3640-838A-185B25A05AE3}"/>
              </a:ext>
            </a:extLst>
          </p:cNvPr>
          <p:cNvSpPr>
            <a:spLocks noGrp="1"/>
          </p:cNvSpPr>
          <p:nvPr>
            <p:ph type="title" hasCustomPrompt="1"/>
          </p:nvPr>
        </p:nvSpPr>
        <p:spPr>
          <a:xfrm>
            <a:off x="3066848" y="3020064"/>
            <a:ext cx="1702035" cy="849955"/>
          </a:xfrm>
          <a:prstGeom prst="rect">
            <a:avLst/>
          </a:prstGeom>
        </p:spPr>
        <p:txBody>
          <a:bodyPr vert="horz" lIns="91440" tIns="45720" rIns="91440" bIns="45720" rtlCol="0" anchor="b">
            <a:normAutofit/>
          </a:bodyPr>
          <a:lstStyle>
            <a:lvl1pPr algn="r">
              <a:defRPr sz="7000" b="0">
                <a:solidFill>
                  <a:srgbClr val="9AACCF"/>
                </a:solidFill>
              </a:defRPr>
            </a:lvl1pPr>
          </a:lstStyle>
          <a:p>
            <a:r>
              <a:rPr lang="it-IT" dirty="0"/>
              <a:t>03</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707087" y="4383089"/>
            <a:ext cx="3624282" cy="1851456"/>
          </a:xfrm>
          <a:prstGeom prst="rect">
            <a:avLst/>
          </a:prstGeom>
        </p:spPr>
        <p:txBody>
          <a:bodyPr/>
          <a:lstStyle>
            <a:lvl1pPr algn="l">
              <a:lnSpc>
                <a:spcPct val="100000"/>
              </a:lnSpc>
              <a:buFontTx/>
              <a:buNone/>
              <a:defRPr lang="it-IT" sz="12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2470138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_04">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16042" y="2839453"/>
            <a:ext cx="4881177" cy="4018548"/>
          </a:xfrm>
          <a:prstGeom prst="rect">
            <a:avLst/>
          </a:prstGeom>
          <a:solidFill>
            <a:schemeClr val="bg1"/>
          </a:solidFill>
          <a:ln w="12700">
            <a:noFill/>
          </a:ln>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707086" y="3740455"/>
            <a:ext cx="3110935" cy="522456"/>
          </a:xfrm>
          <a:prstGeom prst="rect">
            <a:avLst/>
          </a:prstGeom>
        </p:spPr>
        <p:txBody>
          <a:bodyPr anchor="t"/>
          <a:lstStyle>
            <a:lvl1pPr marL="0" indent="0" algn="l">
              <a:buNone/>
              <a:defRPr sz="26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Introduction</a:t>
            </a:r>
          </a:p>
        </p:txBody>
      </p:sp>
      <p:sp>
        <p:nvSpPr>
          <p:cNvPr id="12" name="Segnaposto titolo 1">
            <a:extLst>
              <a:ext uri="{FF2B5EF4-FFF2-40B4-BE49-F238E27FC236}">
                <a16:creationId xmlns:a16="http://schemas.microsoft.com/office/drawing/2014/main" id="{B096104C-2D4F-3640-838A-185B25A05AE3}"/>
              </a:ext>
            </a:extLst>
          </p:cNvPr>
          <p:cNvSpPr>
            <a:spLocks noGrp="1"/>
          </p:cNvSpPr>
          <p:nvPr>
            <p:ph type="title" hasCustomPrompt="1"/>
          </p:nvPr>
        </p:nvSpPr>
        <p:spPr>
          <a:xfrm>
            <a:off x="3066848" y="3020064"/>
            <a:ext cx="1702035" cy="849955"/>
          </a:xfrm>
          <a:prstGeom prst="rect">
            <a:avLst/>
          </a:prstGeom>
        </p:spPr>
        <p:txBody>
          <a:bodyPr vert="horz" lIns="91440" tIns="45720" rIns="91440" bIns="45720" rtlCol="0" anchor="b">
            <a:normAutofit/>
          </a:bodyPr>
          <a:lstStyle>
            <a:lvl1pPr algn="r">
              <a:defRPr sz="7000" b="0">
                <a:solidFill>
                  <a:srgbClr val="94CDDF"/>
                </a:solidFill>
              </a:defRPr>
            </a:lvl1pPr>
          </a:lstStyle>
          <a:p>
            <a:r>
              <a:rPr lang="it-IT" dirty="0"/>
              <a:t>04</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707087" y="4383089"/>
            <a:ext cx="3624282" cy="1851456"/>
          </a:xfrm>
          <a:prstGeom prst="rect">
            <a:avLst/>
          </a:prstGeom>
        </p:spPr>
        <p:txBody>
          <a:bodyPr/>
          <a:lstStyle>
            <a:lvl1pPr algn="l">
              <a:lnSpc>
                <a:spcPct val="100000"/>
              </a:lnSpc>
              <a:buFontTx/>
              <a:buNone/>
              <a:defRPr lang="it-IT" sz="12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4229647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_05">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16042" y="2839453"/>
            <a:ext cx="4881177" cy="4018548"/>
          </a:xfrm>
          <a:prstGeom prst="rect">
            <a:avLst/>
          </a:prstGeom>
          <a:solidFill>
            <a:schemeClr val="bg1"/>
          </a:solidFill>
          <a:ln w="12700">
            <a:noFill/>
          </a:ln>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707086" y="3740455"/>
            <a:ext cx="3110935" cy="522456"/>
          </a:xfrm>
          <a:prstGeom prst="rect">
            <a:avLst/>
          </a:prstGeom>
        </p:spPr>
        <p:txBody>
          <a:bodyPr anchor="t"/>
          <a:lstStyle>
            <a:lvl1pPr marL="0" indent="0" algn="l">
              <a:buNone/>
              <a:defRPr sz="26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Introduction</a:t>
            </a:r>
          </a:p>
        </p:txBody>
      </p:sp>
      <p:sp>
        <p:nvSpPr>
          <p:cNvPr id="12" name="Segnaposto titolo 1">
            <a:extLst>
              <a:ext uri="{FF2B5EF4-FFF2-40B4-BE49-F238E27FC236}">
                <a16:creationId xmlns:a16="http://schemas.microsoft.com/office/drawing/2014/main" id="{B096104C-2D4F-3640-838A-185B25A05AE3}"/>
              </a:ext>
            </a:extLst>
          </p:cNvPr>
          <p:cNvSpPr>
            <a:spLocks noGrp="1"/>
          </p:cNvSpPr>
          <p:nvPr>
            <p:ph type="title" hasCustomPrompt="1"/>
          </p:nvPr>
        </p:nvSpPr>
        <p:spPr>
          <a:xfrm>
            <a:off x="3066848" y="3020064"/>
            <a:ext cx="1702035" cy="849955"/>
          </a:xfrm>
          <a:prstGeom prst="rect">
            <a:avLst/>
          </a:prstGeom>
        </p:spPr>
        <p:txBody>
          <a:bodyPr vert="horz" lIns="91440" tIns="45720" rIns="91440" bIns="45720" rtlCol="0" anchor="b">
            <a:normAutofit/>
          </a:bodyPr>
          <a:lstStyle>
            <a:lvl1pPr algn="r">
              <a:defRPr sz="7000" b="0">
                <a:solidFill>
                  <a:srgbClr val="E9515B"/>
                </a:solidFill>
              </a:defRPr>
            </a:lvl1pPr>
          </a:lstStyle>
          <a:p>
            <a:r>
              <a:rPr lang="it-IT" dirty="0"/>
              <a:t>05</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707087" y="4383089"/>
            <a:ext cx="3624282" cy="1851456"/>
          </a:xfrm>
          <a:prstGeom prst="rect">
            <a:avLst/>
          </a:prstGeom>
        </p:spPr>
        <p:txBody>
          <a:bodyPr/>
          <a:lstStyle>
            <a:lvl1pPr algn="l">
              <a:lnSpc>
                <a:spcPct val="100000"/>
              </a:lnSpc>
              <a:buFontTx/>
              <a:buNone/>
              <a:defRPr lang="it-IT" sz="12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3644577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4191075" cy="593151"/>
          </a:xfrm>
          <a:prstGeom prst="rect">
            <a:avLst/>
          </a:prstGeom>
        </p:spPr>
        <p:txBody>
          <a:bodyPr vert="horz" lIns="91440" tIns="45720" rIns="91440" bIns="45720" rtlCol="0" anchor="b">
            <a:normAutofit/>
          </a:bodyPr>
          <a:lstStyle>
            <a:lvl1pPr>
              <a:defRPr sz="2600" b="0">
                <a:solidFill>
                  <a:srgbClr val="0095CE"/>
                </a:solidFill>
              </a:defRPr>
            </a:lvl1pPr>
          </a:lstStyle>
          <a:p>
            <a:r>
              <a:rPr lang="it-IT" dirty="0" err="1"/>
              <a:t>Page with text only</a:t>
            </a:r>
            <a:endParaRPr lang="en-US" dirty="0"/>
          </a:p>
        </p:txBody>
      </p:sp>
      <p:sp>
        <p:nvSpPr>
          <p:cNvPr id="16" name="Segnaposto testo 13">
            <a:extLst>
              <a:ext uri="{FF2B5EF4-FFF2-40B4-BE49-F238E27FC236}">
                <a16:creationId xmlns:a16="http://schemas.microsoft.com/office/drawing/2014/main" id="{0F83806C-F538-8340-89D1-0B0735F2AE23}"/>
              </a:ext>
            </a:extLst>
          </p:cNvPr>
          <p:cNvSpPr>
            <a:spLocks noGrp="1"/>
          </p:cNvSpPr>
          <p:nvPr>
            <p:ph type="body" sz="quarter" idx="11" hasCustomPrompt="1"/>
          </p:nvPr>
        </p:nvSpPr>
        <p:spPr>
          <a:xfrm>
            <a:off x="1182520" y="1515291"/>
            <a:ext cx="8843795" cy="4741818"/>
          </a:xfrm>
          <a:prstGeom prst="rect">
            <a:avLst/>
          </a:prstGeom>
        </p:spPr>
        <p:txBody>
          <a:bodyPr anchor="t"/>
          <a:lstStyle>
            <a:lvl1pPr marL="0" indent="0">
              <a:lnSpc>
                <a:spcPts val="2020"/>
              </a:lnSpc>
              <a:buFontTx/>
              <a:buNone/>
              <a:defRPr sz="16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8" name="Immagine 7">
            <a:extLst>
              <a:ext uri="{FF2B5EF4-FFF2-40B4-BE49-F238E27FC236}">
                <a16:creationId xmlns:a16="http://schemas.microsoft.com/office/drawing/2014/main" id="{1EC22F34-8A82-9546-BCA5-0A2D7BDD13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1492118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4191075"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Text on 3 columns</a:t>
            </a:r>
            <a:endParaRPr lang="en-US" dirty="0"/>
          </a:p>
        </p:txBody>
      </p:sp>
      <p:sp>
        <p:nvSpPr>
          <p:cNvPr id="15" name="Segnaposto contenuto 3">
            <a:extLst>
              <a:ext uri="{FF2B5EF4-FFF2-40B4-BE49-F238E27FC236}">
                <a16:creationId xmlns:a16="http://schemas.microsoft.com/office/drawing/2014/main" id="{CBDF71F8-F676-5340-96F2-C41F3435110F}"/>
              </a:ext>
            </a:extLst>
          </p:cNvPr>
          <p:cNvSpPr>
            <a:spLocks noGrp="1"/>
          </p:cNvSpPr>
          <p:nvPr>
            <p:ph sz="quarter" idx="10" hasCustomPrompt="1"/>
          </p:nvPr>
        </p:nvSpPr>
        <p:spPr>
          <a:xfrm>
            <a:off x="1182518" y="1612681"/>
            <a:ext cx="2972384" cy="360497"/>
          </a:xfrm>
          <a:prstGeom prst="rect">
            <a:avLst/>
          </a:prstGeom>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16" name="Segnaposto testo 13">
            <a:extLst>
              <a:ext uri="{FF2B5EF4-FFF2-40B4-BE49-F238E27FC236}">
                <a16:creationId xmlns:a16="http://schemas.microsoft.com/office/drawing/2014/main" id="{0F83806C-F538-8340-89D1-0B0735F2AE23}"/>
              </a:ext>
            </a:extLst>
          </p:cNvPr>
          <p:cNvSpPr>
            <a:spLocks noGrp="1"/>
          </p:cNvSpPr>
          <p:nvPr>
            <p:ph type="body" sz="quarter" idx="11" hasCustomPrompt="1"/>
          </p:nvPr>
        </p:nvSpPr>
        <p:spPr>
          <a:xfrm>
            <a:off x="1182521" y="2109792"/>
            <a:ext cx="2972384" cy="1194880"/>
          </a:xfrm>
          <a:prstGeom prst="rect">
            <a:avLst/>
          </a:prstGeom>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28" name="Segnaposto contenuto 3">
            <a:extLst>
              <a:ext uri="{FF2B5EF4-FFF2-40B4-BE49-F238E27FC236}">
                <a16:creationId xmlns:a16="http://schemas.microsoft.com/office/drawing/2014/main" id="{26DB37C6-2118-D242-BD2C-10560F111C4A}"/>
              </a:ext>
            </a:extLst>
          </p:cNvPr>
          <p:cNvSpPr>
            <a:spLocks noGrp="1"/>
          </p:cNvSpPr>
          <p:nvPr>
            <p:ph sz="quarter" idx="12" hasCustomPrompt="1"/>
          </p:nvPr>
        </p:nvSpPr>
        <p:spPr>
          <a:xfrm>
            <a:off x="1182518" y="4014499"/>
            <a:ext cx="2972384" cy="360497"/>
          </a:xfrm>
          <a:prstGeom prst="rect">
            <a:avLst/>
          </a:prstGeom>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29" name="Segnaposto testo 13">
            <a:extLst>
              <a:ext uri="{FF2B5EF4-FFF2-40B4-BE49-F238E27FC236}">
                <a16:creationId xmlns:a16="http://schemas.microsoft.com/office/drawing/2014/main" id="{7826C282-F07D-564F-B83C-F6C30A9054A5}"/>
              </a:ext>
            </a:extLst>
          </p:cNvPr>
          <p:cNvSpPr>
            <a:spLocks noGrp="1"/>
          </p:cNvSpPr>
          <p:nvPr>
            <p:ph type="body" sz="quarter" idx="13" hasCustomPrompt="1"/>
          </p:nvPr>
        </p:nvSpPr>
        <p:spPr>
          <a:xfrm>
            <a:off x="1182521" y="4511610"/>
            <a:ext cx="2972384" cy="1194880"/>
          </a:xfrm>
          <a:prstGeom prst="rect">
            <a:avLst/>
          </a:prstGeom>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0" name="Segnaposto contenuto 3">
            <a:extLst>
              <a:ext uri="{FF2B5EF4-FFF2-40B4-BE49-F238E27FC236}">
                <a16:creationId xmlns:a16="http://schemas.microsoft.com/office/drawing/2014/main" id="{D9BE5F18-BE34-0944-9DC6-626C55CA09DA}"/>
              </a:ext>
            </a:extLst>
          </p:cNvPr>
          <p:cNvSpPr>
            <a:spLocks noGrp="1"/>
          </p:cNvSpPr>
          <p:nvPr>
            <p:ph sz="quarter" idx="14" hasCustomPrompt="1"/>
          </p:nvPr>
        </p:nvSpPr>
        <p:spPr>
          <a:xfrm>
            <a:off x="4872193" y="1612681"/>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1" name="Segnaposto testo 13">
            <a:extLst>
              <a:ext uri="{FF2B5EF4-FFF2-40B4-BE49-F238E27FC236}">
                <a16:creationId xmlns:a16="http://schemas.microsoft.com/office/drawing/2014/main" id="{39BB6CAE-75A9-A249-BF5D-FB517FBE80BB}"/>
              </a:ext>
            </a:extLst>
          </p:cNvPr>
          <p:cNvSpPr>
            <a:spLocks noGrp="1"/>
          </p:cNvSpPr>
          <p:nvPr>
            <p:ph type="body" sz="quarter" idx="15" hasCustomPrompt="1"/>
          </p:nvPr>
        </p:nvSpPr>
        <p:spPr>
          <a:xfrm>
            <a:off x="4872196" y="2109792"/>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2" name="Segnaposto contenuto 3">
            <a:extLst>
              <a:ext uri="{FF2B5EF4-FFF2-40B4-BE49-F238E27FC236}">
                <a16:creationId xmlns:a16="http://schemas.microsoft.com/office/drawing/2014/main" id="{8DD2A953-C8B0-3145-983A-3463DE28E094}"/>
              </a:ext>
            </a:extLst>
          </p:cNvPr>
          <p:cNvSpPr>
            <a:spLocks noGrp="1"/>
          </p:cNvSpPr>
          <p:nvPr>
            <p:ph sz="quarter" idx="16" hasCustomPrompt="1"/>
          </p:nvPr>
        </p:nvSpPr>
        <p:spPr>
          <a:xfrm>
            <a:off x="4872193" y="4014499"/>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3" name="Segnaposto testo 13">
            <a:extLst>
              <a:ext uri="{FF2B5EF4-FFF2-40B4-BE49-F238E27FC236}">
                <a16:creationId xmlns:a16="http://schemas.microsoft.com/office/drawing/2014/main" id="{B1D9CB55-2E4F-6F49-8FA2-FEE010B519B3}"/>
              </a:ext>
            </a:extLst>
          </p:cNvPr>
          <p:cNvSpPr>
            <a:spLocks noGrp="1"/>
          </p:cNvSpPr>
          <p:nvPr>
            <p:ph type="body" sz="quarter" idx="17" hasCustomPrompt="1"/>
          </p:nvPr>
        </p:nvSpPr>
        <p:spPr>
          <a:xfrm>
            <a:off x="4872196" y="4511610"/>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4" name="Segnaposto contenuto 3">
            <a:extLst>
              <a:ext uri="{FF2B5EF4-FFF2-40B4-BE49-F238E27FC236}">
                <a16:creationId xmlns:a16="http://schemas.microsoft.com/office/drawing/2014/main" id="{16B0EC30-707A-ED47-AF1D-670AD38B4265}"/>
              </a:ext>
            </a:extLst>
          </p:cNvPr>
          <p:cNvSpPr>
            <a:spLocks noGrp="1"/>
          </p:cNvSpPr>
          <p:nvPr>
            <p:ph sz="quarter" idx="18" hasCustomPrompt="1"/>
          </p:nvPr>
        </p:nvSpPr>
        <p:spPr>
          <a:xfrm>
            <a:off x="8489688" y="1612681"/>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5" name="Segnaposto testo 13">
            <a:extLst>
              <a:ext uri="{FF2B5EF4-FFF2-40B4-BE49-F238E27FC236}">
                <a16:creationId xmlns:a16="http://schemas.microsoft.com/office/drawing/2014/main" id="{0D93311F-DC88-0D47-A5AB-BEBCABC692AB}"/>
              </a:ext>
            </a:extLst>
          </p:cNvPr>
          <p:cNvSpPr>
            <a:spLocks noGrp="1"/>
          </p:cNvSpPr>
          <p:nvPr>
            <p:ph type="body" sz="quarter" idx="19" hasCustomPrompt="1"/>
          </p:nvPr>
        </p:nvSpPr>
        <p:spPr>
          <a:xfrm>
            <a:off x="8489691" y="2109792"/>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6" name="Segnaposto contenuto 3">
            <a:extLst>
              <a:ext uri="{FF2B5EF4-FFF2-40B4-BE49-F238E27FC236}">
                <a16:creationId xmlns:a16="http://schemas.microsoft.com/office/drawing/2014/main" id="{3C42BF19-A8C2-9544-8823-C994C068D757}"/>
              </a:ext>
            </a:extLst>
          </p:cNvPr>
          <p:cNvSpPr>
            <a:spLocks noGrp="1"/>
          </p:cNvSpPr>
          <p:nvPr>
            <p:ph sz="quarter" idx="20" hasCustomPrompt="1"/>
          </p:nvPr>
        </p:nvSpPr>
        <p:spPr>
          <a:xfrm>
            <a:off x="8489688" y="4014499"/>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7" name="Segnaposto testo 13">
            <a:extLst>
              <a:ext uri="{FF2B5EF4-FFF2-40B4-BE49-F238E27FC236}">
                <a16:creationId xmlns:a16="http://schemas.microsoft.com/office/drawing/2014/main" id="{01FB8581-BCC6-9749-AC33-D116E6341850}"/>
              </a:ext>
            </a:extLst>
          </p:cNvPr>
          <p:cNvSpPr>
            <a:spLocks noGrp="1"/>
          </p:cNvSpPr>
          <p:nvPr>
            <p:ph type="body" sz="quarter" idx="21" hasCustomPrompt="1"/>
          </p:nvPr>
        </p:nvSpPr>
        <p:spPr>
          <a:xfrm>
            <a:off x="8489691" y="4511610"/>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pic>
        <p:nvPicPr>
          <p:cNvPr id="18" name="Immagine 17">
            <a:extLst>
              <a:ext uri="{FF2B5EF4-FFF2-40B4-BE49-F238E27FC236}">
                <a16:creationId xmlns:a16="http://schemas.microsoft.com/office/drawing/2014/main" id="{D896A907-30A6-5341-B345-BCECB41108C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2781853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photo">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4267198" y="0"/>
            <a:ext cx="7924801" cy="6858000"/>
          </a:xfrm>
          <a:prstGeom prst="rect">
            <a:avLst/>
          </a:prstGeom>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963142" y="881048"/>
            <a:ext cx="2973238" cy="526746"/>
          </a:xfrm>
          <a:prstGeom prst="rect">
            <a:avLst/>
          </a:prstGeom>
        </p:spPr>
        <p:txBody>
          <a:bodyPr anchor="t"/>
          <a:lstStyle>
            <a:lvl1pPr marL="0" indent="0" algn="l">
              <a:buNone/>
              <a:defRPr sz="2600" b="0" i="0">
                <a:solidFill>
                  <a:srgbClr val="0095C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Text + photo</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931060" y="1722861"/>
            <a:ext cx="3005320" cy="384629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lang="it-IT" sz="1600">
                <a:solidFill>
                  <a:srgbClr val="4C4C4C"/>
                </a:solidFill>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a:p>
            <a:pPr marL="228600" marR="0" lvl="0" indent="-228600" algn="l" defTabSz="914400" rtl="0" eaLnBrk="1" fontAlgn="auto" latinLnBrk="0" hangingPunct="1">
              <a:lnSpc>
                <a:spcPct val="100000"/>
              </a:lnSpc>
              <a:spcBef>
                <a:spcPts val="1000"/>
              </a:spcBef>
              <a:spcAft>
                <a:spcPts val="0"/>
              </a:spcAft>
              <a:buClrTx/>
              <a:buSzTx/>
              <a:buFontTx/>
              <a:buNone/>
              <a:tabLst/>
              <a:defRPr/>
            </a:pPr>
            <a:br>
              <a:rPr lang="it-IT"/>
            </a:br>
            <a:r>
              <a:rPr lang="it-IT"/>
              <a:t>Duis aute irure dolor in reprehenderit in voluptate velit esse cillum dolore eu fugiat nulla pariatur. Excepteur sint occaecat cupidatat non proident, sunt in culpa qui officia deserunt mollit anim id est laborum.</a:t>
            </a:r>
          </a:p>
        </p:txBody>
      </p:sp>
      <p:pic>
        <p:nvPicPr>
          <p:cNvPr id="6" name="Immagine 5">
            <a:extLst>
              <a:ext uri="{FF2B5EF4-FFF2-40B4-BE49-F238E27FC236}">
                <a16:creationId xmlns:a16="http://schemas.microsoft.com/office/drawing/2014/main" id="{4F021F55-6EF9-2749-9D12-E0B3621473C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2199533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hotos page">
    <p:spTree>
      <p:nvGrpSpPr>
        <p:cNvPr id="1" name=""/>
        <p:cNvGrpSpPr/>
        <p:nvPr/>
      </p:nvGrpSpPr>
      <p:grpSpPr>
        <a:xfrm>
          <a:off x="0" y="0"/>
          <a:ext cx="0" cy="0"/>
          <a:chOff x="0" y="0"/>
          <a:chExt cx="0" cy="0"/>
        </a:xfrm>
      </p:grpSpPr>
      <p:sp>
        <p:nvSpPr>
          <p:cNvPr id="11" name="Segnaposto immagine 3">
            <a:extLst>
              <a:ext uri="{FF2B5EF4-FFF2-40B4-BE49-F238E27FC236}">
                <a16:creationId xmlns:a16="http://schemas.microsoft.com/office/drawing/2014/main" id="{69521DBA-20FB-5B4F-A65F-C179D79187AC}"/>
              </a:ext>
            </a:extLst>
          </p:cNvPr>
          <p:cNvSpPr>
            <a:spLocks noGrp="1"/>
          </p:cNvSpPr>
          <p:nvPr>
            <p:ph type="pic" sz="quarter" idx="22" hasCustomPrompt="1"/>
          </p:nvPr>
        </p:nvSpPr>
        <p:spPr>
          <a:xfrm>
            <a:off x="257695" y="1516238"/>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13" name="Segnaposto immagine 3">
            <a:extLst>
              <a:ext uri="{FF2B5EF4-FFF2-40B4-BE49-F238E27FC236}">
                <a16:creationId xmlns:a16="http://schemas.microsoft.com/office/drawing/2014/main" id="{AB92B116-0DB1-3049-9574-3773B27392B2}"/>
              </a:ext>
            </a:extLst>
          </p:cNvPr>
          <p:cNvSpPr>
            <a:spLocks noGrp="1"/>
          </p:cNvSpPr>
          <p:nvPr>
            <p:ph type="pic" sz="quarter" idx="23" hasCustomPrompt="1"/>
          </p:nvPr>
        </p:nvSpPr>
        <p:spPr>
          <a:xfrm>
            <a:off x="4215716" y="1516238"/>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15" name="Segnaposto immagine 3">
            <a:extLst>
              <a:ext uri="{FF2B5EF4-FFF2-40B4-BE49-F238E27FC236}">
                <a16:creationId xmlns:a16="http://schemas.microsoft.com/office/drawing/2014/main" id="{D3C29608-05DA-C84E-A9A6-BC0E953C3F1F}"/>
              </a:ext>
            </a:extLst>
          </p:cNvPr>
          <p:cNvSpPr>
            <a:spLocks noGrp="1"/>
          </p:cNvSpPr>
          <p:nvPr>
            <p:ph type="pic" sz="quarter" idx="24" hasCustomPrompt="1"/>
          </p:nvPr>
        </p:nvSpPr>
        <p:spPr>
          <a:xfrm>
            <a:off x="8173738" y="1516238"/>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6990709"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3 photos with title and captions</a:t>
            </a:r>
            <a:endParaRPr lang="en-US" dirty="0"/>
          </a:p>
        </p:txBody>
      </p:sp>
      <p:sp>
        <p:nvSpPr>
          <p:cNvPr id="28" name="Segnaposto contenuto 3">
            <a:extLst>
              <a:ext uri="{FF2B5EF4-FFF2-40B4-BE49-F238E27FC236}">
                <a16:creationId xmlns:a16="http://schemas.microsoft.com/office/drawing/2014/main" id="{26DB37C6-2118-D242-BD2C-10560F111C4A}"/>
              </a:ext>
            </a:extLst>
          </p:cNvPr>
          <p:cNvSpPr>
            <a:spLocks noGrp="1"/>
          </p:cNvSpPr>
          <p:nvPr>
            <p:ph sz="quarter" idx="12" hasCustomPrompt="1"/>
          </p:nvPr>
        </p:nvSpPr>
        <p:spPr>
          <a:xfrm>
            <a:off x="257695" y="4766594"/>
            <a:ext cx="3780000" cy="360497"/>
          </a:xfrm>
          <a:prstGeom prst="rect">
            <a:avLst/>
          </a:prstGeom>
        </p:spPr>
        <p:txBody>
          <a:bodyPr anchor="t"/>
          <a:lstStyle>
            <a:lvl1pPr marL="0" indent="-228600">
              <a:lnSpc>
                <a:spcPct val="100000"/>
              </a:lnSpc>
              <a:spcBef>
                <a:spcPts val="0"/>
              </a:spcBef>
              <a:buFontTx/>
              <a:buNone/>
              <a:defRPr sz="18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29" name="Segnaposto testo 13">
            <a:extLst>
              <a:ext uri="{FF2B5EF4-FFF2-40B4-BE49-F238E27FC236}">
                <a16:creationId xmlns:a16="http://schemas.microsoft.com/office/drawing/2014/main" id="{7826C282-F07D-564F-B83C-F6C30A9054A5}"/>
              </a:ext>
            </a:extLst>
          </p:cNvPr>
          <p:cNvSpPr>
            <a:spLocks noGrp="1"/>
          </p:cNvSpPr>
          <p:nvPr>
            <p:ph type="body" sz="quarter" idx="13" hasCustomPrompt="1"/>
          </p:nvPr>
        </p:nvSpPr>
        <p:spPr>
          <a:xfrm>
            <a:off x="257697" y="5185649"/>
            <a:ext cx="3779997" cy="523776"/>
          </a:xfrm>
          <a:prstGeom prst="rect">
            <a:avLst/>
          </a:prstGeom>
        </p:spPr>
        <p:txBody>
          <a:bodyPr anchor="t"/>
          <a:lstStyle>
            <a:lvl1pPr>
              <a:buFontTx/>
              <a:buNone/>
              <a:defRPr sz="14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a:t>
            </a:r>
          </a:p>
        </p:txBody>
      </p:sp>
      <p:pic>
        <p:nvPicPr>
          <p:cNvPr id="10" name="Immagine 9">
            <a:extLst>
              <a:ext uri="{FF2B5EF4-FFF2-40B4-BE49-F238E27FC236}">
                <a16:creationId xmlns:a16="http://schemas.microsoft.com/office/drawing/2014/main" id="{5BD4A098-444A-244E-83B9-58DD8E340B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16" name="Segnaposto contenuto 3">
            <a:extLst>
              <a:ext uri="{FF2B5EF4-FFF2-40B4-BE49-F238E27FC236}">
                <a16:creationId xmlns:a16="http://schemas.microsoft.com/office/drawing/2014/main" id="{F2E07D1E-DA44-B04B-BA8F-32D668369BF2}"/>
              </a:ext>
            </a:extLst>
          </p:cNvPr>
          <p:cNvSpPr>
            <a:spLocks noGrp="1"/>
          </p:cNvSpPr>
          <p:nvPr>
            <p:ph sz="quarter" idx="25" hasCustomPrompt="1"/>
          </p:nvPr>
        </p:nvSpPr>
        <p:spPr>
          <a:xfrm>
            <a:off x="4215716" y="4766594"/>
            <a:ext cx="3780000" cy="360497"/>
          </a:xfrm>
          <a:prstGeom prst="rect">
            <a:avLst/>
          </a:prstGeom>
        </p:spPr>
        <p:txBody>
          <a:bodyPr anchor="t"/>
          <a:lstStyle>
            <a:lvl1pPr marL="0" indent="-228600">
              <a:lnSpc>
                <a:spcPct val="100000"/>
              </a:lnSpc>
              <a:spcBef>
                <a:spcPts val="0"/>
              </a:spcBef>
              <a:buFontTx/>
              <a:buNone/>
              <a:defRPr sz="18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17" name="Segnaposto testo 13">
            <a:extLst>
              <a:ext uri="{FF2B5EF4-FFF2-40B4-BE49-F238E27FC236}">
                <a16:creationId xmlns:a16="http://schemas.microsoft.com/office/drawing/2014/main" id="{76D21739-5C21-F145-8101-C1E301EA9056}"/>
              </a:ext>
            </a:extLst>
          </p:cNvPr>
          <p:cNvSpPr>
            <a:spLocks noGrp="1"/>
          </p:cNvSpPr>
          <p:nvPr>
            <p:ph type="body" sz="quarter" idx="26" hasCustomPrompt="1"/>
          </p:nvPr>
        </p:nvSpPr>
        <p:spPr>
          <a:xfrm>
            <a:off x="4215718" y="5185649"/>
            <a:ext cx="3779997" cy="523776"/>
          </a:xfrm>
          <a:prstGeom prst="rect">
            <a:avLst/>
          </a:prstGeom>
        </p:spPr>
        <p:txBody>
          <a:bodyPr anchor="t"/>
          <a:lstStyle>
            <a:lvl1pPr>
              <a:buFontTx/>
              <a:buNone/>
              <a:defRPr sz="14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a:t>
            </a:r>
          </a:p>
        </p:txBody>
      </p:sp>
      <p:sp>
        <p:nvSpPr>
          <p:cNvPr id="18" name="Segnaposto contenuto 3">
            <a:extLst>
              <a:ext uri="{FF2B5EF4-FFF2-40B4-BE49-F238E27FC236}">
                <a16:creationId xmlns:a16="http://schemas.microsoft.com/office/drawing/2014/main" id="{1152CCFD-9D3B-9D40-89FC-A9ECD02D845A}"/>
              </a:ext>
            </a:extLst>
          </p:cNvPr>
          <p:cNvSpPr>
            <a:spLocks noGrp="1"/>
          </p:cNvSpPr>
          <p:nvPr>
            <p:ph sz="quarter" idx="27" hasCustomPrompt="1"/>
          </p:nvPr>
        </p:nvSpPr>
        <p:spPr>
          <a:xfrm>
            <a:off x="8173738" y="4766594"/>
            <a:ext cx="3780000" cy="360497"/>
          </a:xfrm>
          <a:prstGeom prst="rect">
            <a:avLst/>
          </a:prstGeom>
        </p:spPr>
        <p:txBody>
          <a:bodyPr anchor="t"/>
          <a:lstStyle>
            <a:lvl1pPr marL="0" indent="-228600">
              <a:lnSpc>
                <a:spcPct val="100000"/>
              </a:lnSpc>
              <a:spcBef>
                <a:spcPts val="0"/>
              </a:spcBef>
              <a:buFontTx/>
              <a:buNone/>
              <a:defRPr sz="18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19" name="Segnaposto testo 13">
            <a:extLst>
              <a:ext uri="{FF2B5EF4-FFF2-40B4-BE49-F238E27FC236}">
                <a16:creationId xmlns:a16="http://schemas.microsoft.com/office/drawing/2014/main" id="{FA3610C4-0982-6B49-95AD-DF6B0FCB6E26}"/>
              </a:ext>
            </a:extLst>
          </p:cNvPr>
          <p:cNvSpPr>
            <a:spLocks noGrp="1"/>
          </p:cNvSpPr>
          <p:nvPr>
            <p:ph type="body" sz="quarter" idx="28" hasCustomPrompt="1"/>
          </p:nvPr>
        </p:nvSpPr>
        <p:spPr>
          <a:xfrm>
            <a:off x="8173740" y="5185649"/>
            <a:ext cx="3779997" cy="523776"/>
          </a:xfrm>
          <a:prstGeom prst="rect">
            <a:avLst/>
          </a:prstGeom>
        </p:spPr>
        <p:txBody>
          <a:bodyPr anchor="t"/>
          <a:lstStyle>
            <a:lvl1pPr>
              <a:buFontTx/>
              <a:buNone/>
              <a:defRPr sz="14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a:t>
            </a:r>
          </a:p>
        </p:txBody>
      </p:sp>
    </p:spTree>
    <p:extLst>
      <p:ext uri="{BB962C8B-B14F-4D97-AF65-F5344CB8AC3E}">
        <p14:creationId xmlns:p14="http://schemas.microsoft.com/office/powerpoint/2010/main" val="22847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3 photos">
    <p:spTree>
      <p:nvGrpSpPr>
        <p:cNvPr id="1" name=""/>
        <p:cNvGrpSpPr/>
        <p:nvPr/>
      </p:nvGrpSpPr>
      <p:grpSpPr>
        <a:xfrm>
          <a:off x="0" y="0"/>
          <a:ext cx="0" cy="0"/>
          <a:chOff x="0" y="0"/>
          <a:chExt cx="0" cy="0"/>
        </a:xfrm>
      </p:grpSpPr>
      <p:sp>
        <p:nvSpPr>
          <p:cNvPr id="4" name="Segnaposto immagine 3">
            <a:extLst>
              <a:ext uri="{FF2B5EF4-FFF2-40B4-BE49-F238E27FC236}">
                <a16:creationId xmlns:a16="http://schemas.microsoft.com/office/drawing/2014/main" id="{F31FD3B5-25E3-AB4A-A693-94353D54AD7A}"/>
              </a:ext>
            </a:extLst>
          </p:cNvPr>
          <p:cNvSpPr>
            <a:spLocks noGrp="1"/>
          </p:cNvSpPr>
          <p:nvPr>
            <p:ph type="pic" sz="quarter" idx="16" hasCustomPrompt="1"/>
          </p:nvPr>
        </p:nvSpPr>
        <p:spPr>
          <a:xfrm>
            <a:off x="268846" y="2754021"/>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24" name="Segnaposto immagine 3">
            <a:extLst>
              <a:ext uri="{FF2B5EF4-FFF2-40B4-BE49-F238E27FC236}">
                <a16:creationId xmlns:a16="http://schemas.microsoft.com/office/drawing/2014/main" id="{3470D22E-0604-8C4E-8540-633C49DBB205}"/>
              </a:ext>
            </a:extLst>
          </p:cNvPr>
          <p:cNvSpPr>
            <a:spLocks noGrp="1"/>
          </p:cNvSpPr>
          <p:nvPr>
            <p:ph type="pic" sz="quarter" idx="23" hasCustomPrompt="1"/>
          </p:nvPr>
        </p:nvSpPr>
        <p:spPr>
          <a:xfrm>
            <a:off x="4226867" y="2754021"/>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25" name="Segnaposto immagine 3">
            <a:extLst>
              <a:ext uri="{FF2B5EF4-FFF2-40B4-BE49-F238E27FC236}">
                <a16:creationId xmlns:a16="http://schemas.microsoft.com/office/drawing/2014/main" id="{0A148251-1D75-DB4E-9660-C1561D1312DB}"/>
              </a:ext>
            </a:extLst>
          </p:cNvPr>
          <p:cNvSpPr>
            <a:spLocks noGrp="1"/>
          </p:cNvSpPr>
          <p:nvPr>
            <p:ph type="pic" sz="quarter" idx="24" hasCustomPrompt="1"/>
          </p:nvPr>
        </p:nvSpPr>
        <p:spPr>
          <a:xfrm>
            <a:off x="8184889" y="2754021"/>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11" name="Title Placeholder 1">
            <a:extLst>
              <a:ext uri="{FF2B5EF4-FFF2-40B4-BE49-F238E27FC236}">
                <a16:creationId xmlns:a16="http://schemas.microsoft.com/office/drawing/2014/main" id="{6D5FF022-7F04-7747-9857-7543E1FC3CE4}"/>
              </a:ext>
            </a:extLst>
          </p:cNvPr>
          <p:cNvSpPr>
            <a:spLocks noGrp="1"/>
          </p:cNvSpPr>
          <p:nvPr>
            <p:ph type="title" hasCustomPrompt="1"/>
          </p:nvPr>
        </p:nvSpPr>
        <p:spPr>
          <a:xfrm>
            <a:off x="1183029" y="446317"/>
            <a:ext cx="8540834"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Multiple photos, title over</a:t>
            </a:r>
            <a:endParaRPr lang="en-US" dirty="0"/>
          </a:p>
        </p:txBody>
      </p:sp>
      <p:sp>
        <p:nvSpPr>
          <p:cNvPr id="19" name="Segnaposto testo 13">
            <a:extLst>
              <a:ext uri="{FF2B5EF4-FFF2-40B4-BE49-F238E27FC236}">
                <a16:creationId xmlns:a16="http://schemas.microsoft.com/office/drawing/2014/main" id="{C566D0A3-F361-0F49-A03F-285893C26907}"/>
              </a:ext>
            </a:extLst>
          </p:cNvPr>
          <p:cNvSpPr>
            <a:spLocks noGrp="1"/>
          </p:cNvSpPr>
          <p:nvPr>
            <p:ph type="body" sz="quarter" idx="13" hasCustomPrompt="1"/>
          </p:nvPr>
        </p:nvSpPr>
        <p:spPr>
          <a:xfrm>
            <a:off x="1183029" y="1273360"/>
            <a:ext cx="9709560" cy="905174"/>
          </a:xfrm>
          <a:prstGeom prst="rect">
            <a:avLst/>
          </a:prstGeom>
        </p:spPr>
        <p:txBody>
          <a:bodyPr anchor="t"/>
          <a:lstStyle>
            <a:lvl1pPr marL="0" indent="0">
              <a:lnSpc>
                <a:spcPts val="2020"/>
              </a:lnSpc>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 Ut enim ad minim veniam, quis nostrud exercitation ullamco laboris nisi ut aliquip ex ea commodo consequat.</a:t>
            </a:r>
          </a:p>
        </p:txBody>
      </p:sp>
      <p:sp>
        <p:nvSpPr>
          <p:cNvPr id="3" name="Segnaposto testo 2">
            <a:extLst>
              <a:ext uri="{FF2B5EF4-FFF2-40B4-BE49-F238E27FC236}">
                <a16:creationId xmlns:a16="http://schemas.microsoft.com/office/drawing/2014/main" id="{2B955FAD-C10F-244B-8F1F-08CE6E40348B}"/>
              </a:ext>
            </a:extLst>
          </p:cNvPr>
          <p:cNvSpPr>
            <a:spLocks noGrp="1"/>
          </p:cNvSpPr>
          <p:nvPr>
            <p:ph type="body" sz="quarter" idx="25" hasCustomPrompt="1"/>
          </p:nvPr>
        </p:nvSpPr>
        <p:spPr>
          <a:xfrm>
            <a:off x="268288" y="4014788"/>
            <a:ext cx="3780000" cy="605338"/>
          </a:xfrm>
          <a:prstGeom prst="rect">
            <a:avLst/>
          </a:prstGeom>
        </p:spPr>
        <p:txBody>
          <a:bodyPr/>
          <a:lstStyle>
            <a:lvl1pPr algn="ctr">
              <a:buFontTx/>
              <a:buNone/>
              <a:defRPr b="1">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it-IT"/>
              <a:t>TITLE PHOTO</a:t>
            </a:r>
          </a:p>
        </p:txBody>
      </p:sp>
      <p:sp>
        <p:nvSpPr>
          <p:cNvPr id="28" name="Segnaposto testo 2">
            <a:extLst>
              <a:ext uri="{FF2B5EF4-FFF2-40B4-BE49-F238E27FC236}">
                <a16:creationId xmlns:a16="http://schemas.microsoft.com/office/drawing/2014/main" id="{A6A6F467-3427-0449-8D3D-2E76BE9CC570}"/>
              </a:ext>
            </a:extLst>
          </p:cNvPr>
          <p:cNvSpPr>
            <a:spLocks noGrp="1"/>
          </p:cNvSpPr>
          <p:nvPr>
            <p:ph type="body" sz="quarter" idx="26" hasCustomPrompt="1"/>
          </p:nvPr>
        </p:nvSpPr>
        <p:spPr>
          <a:xfrm>
            <a:off x="4226309" y="4014788"/>
            <a:ext cx="3780000" cy="605338"/>
          </a:xfrm>
          <a:prstGeom prst="rect">
            <a:avLst/>
          </a:prstGeom>
        </p:spPr>
        <p:txBody>
          <a:bodyPr/>
          <a:lstStyle>
            <a:lvl1pPr algn="ctr">
              <a:buFontTx/>
              <a:buNone/>
              <a:defRPr b="1">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it-IT"/>
              <a:t>TITLE PHOTO</a:t>
            </a:r>
          </a:p>
        </p:txBody>
      </p:sp>
      <p:sp>
        <p:nvSpPr>
          <p:cNvPr id="29" name="Segnaposto testo 2">
            <a:extLst>
              <a:ext uri="{FF2B5EF4-FFF2-40B4-BE49-F238E27FC236}">
                <a16:creationId xmlns:a16="http://schemas.microsoft.com/office/drawing/2014/main" id="{3326CB07-4F8A-2F43-A06D-15988C464D9B}"/>
              </a:ext>
            </a:extLst>
          </p:cNvPr>
          <p:cNvSpPr>
            <a:spLocks noGrp="1"/>
          </p:cNvSpPr>
          <p:nvPr>
            <p:ph type="body" sz="quarter" idx="27" hasCustomPrompt="1"/>
          </p:nvPr>
        </p:nvSpPr>
        <p:spPr>
          <a:xfrm>
            <a:off x="8183772" y="4010046"/>
            <a:ext cx="3780000" cy="605338"/>
          </a:xfrm>
          <a:prstGeom prst="rect">
            <a:avLst/>
          </a:prstGeom>
        </p:spPr>
        <p:txBody>
          <a:bodyPr/>
          <a:lstStyle>
            <a:lvl1pPr algn="ctr">
              <a:buFontTx/>
              <a:buNone/>
              <a:defRPr b="1">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it-IT"/>
              <a:t>TITLE PHOTO</a:t>
            </a:r>
          </a:p>
        </p:txBody>
      </p:sp>
      <p:pic>
        <p:nvPicPr>
          <p:cNvPr id="12" name="Immagine 11">
            <a:extLst>
              <a:ext uri="{FF2B5EF4-FFF2-40B4-BE49-F238E27FC236}">
                <a16:creationId xmlns:a16="http://schemas.microsoft.com/office/drawing/2014/main" id="{284BE7DC-B56E-454E-A266-3AE2EF5899A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3554564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ement page">
    <p:bg>
      <p:bgRef idx="1001">
        <a:schemeClr val="bg1"/>
      </p:bgRef>
    </p:bg>
    <p:spTree>
      <p:nvGrpSpPr>
        <p:cNvPr id="1" name=""/>
        <p:cNvGrpSpPr/>
        <p:nvPr/>
      </p:nvGrpSpPr>
      <p:grpSpPr>
        <a:xfrm>
          <a:off x="0" y="0"/>
          <a:ext cx="0" cy="0"/>
          <a:chOff x="0" y="0"/>
          <a:chExt cx="0" cy="0"/>
        </a:xfrm>
      </p:grpSpPr>
      <p:sp>
        <p:nvSpPr>
          <p:cNvPr id="13" name="Segnaposto contenuto 12">
            <a:extLst>
              <a:ext uri="{FF2B5EF4-FFF2-40B4-BE49-F238E27FC236}">
                <a16:creationId xmlns:a16="http://schemas.microsoft.com/office/drawing/2014/main" id="{12526033-CA63-6045-8842-2A33A1307F39}"/>
              </a:ext>
            </a:extLst>
          </p:cNvPr>
          <p:cNvSpPr>
            <a:spLocks noGrp="1"/>
          </p:cNvSpPr>
          <p:nvPr>
            <p:ph sz="quarter" idx="13" hasCustomPrompt="1"/>
          </p:nvPr>
        </p:nvSpPr>
        <p:spPr>
          <a:xfrm>
            <a:off x="982252" y="1618592"/>
            <a:ext cx="8571650" cy="3896382"/>
          </a:xfrm>
          <a:prstGeom prst="rect">
            <a:avLst/>
          </a:prstGeom>
          <a:noFill/>
        </p:spPr>
        <p:txBody>
          <a:bodyPr wrap="square"/>
          <a:lstStyle>
            <a:lvl1pPr marL="0" marR="0" indent="0" algn="l" defTabSz="914400" rtl="0" eaLnBrk="1" fontAlgn="auto" latinLnBrk="0" hangingPunct="1">
              <a:lnSpc>
                <a:spcPts val="2020"/>
              </a:lnSpc>
              <a:spcBef>
                <a:spcPts val="1000"/>
              </a:spcBef>
              <a:spcAft>
                <a:spcPts val="0"/>
              </a:spcAft>
              <a:buClrTx/>
              <a:buSzTx/>
              <a:buFontTx/>
              <a:buNone/>
              <a:tabLst/>
              <a:defRPr sz="1600" b="0" i="0" spc="0" baseline="0">
                <a:solidFill>
                  <a:srgbClr val="000000"/>
                </a:solidFill>
                <a:latin typeface="Arial" panose="020B0604020202020204" pitchFamily="34" charset="0"/>
                <a:cs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dirty="0" err="1"/>
              <a:t>Place</a:t>
            </a:r>
            <a:r>
              <a:rPr lang="it-IT" dirty="0"/>
              <a:t> </a:t>
            </a:r>
            <a:r>
              <a:rPr lang="it-IT" dirty="0" err="1"/>
              <a:t>your</a:t>
            </a:r>
            <a:r>
              <a:rPr lang="it-IT" dirty="0"/>
              <a:t> text </a:t>
            </a:r>
            <a:r>
              <a:rPr lang="it-IT" dirty="0" err="1"/>
              <a:t>here</a:t>
            </a:r>
            <a:endParaRPr lang="it-IT" dirty="0"/>
          </a:p>
        </p:txBody>
      </p:sp>
      <p:pic>
        <p:nvPicPr>
          <p:cNvPr id="3" name="Immagine 2">
            <a:extLst>
              <a:ext uri="{FF2B5EF4-FFF2-40B4-BE49-F238E27FC236}">
                <a16:creationId xmlns:a16="http://schemas.microsoft.com/office/drawing/2014/main" id="{B01FDA3F-D781-4B45-A5E6-72B9C73B4E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9931" y="350431"/>
            <a:ext cx="1833848" cy="1001182"/>
          </a:xfrm>
          <a:prstGeom prst="rect">
            <a:avLst/>
          </a:prstGeom>
        </p:spPr>
      </p:pic>
      <p:sp>
        <p:nvSpPr>
          <p:cNvPr id="4" name="Segnaposto contenuto 3">
            <a:extLst>
              <a:ext uri="{FF2B5EF4-FFF2-40B4-BE49-F238E27FC236}">
                <a16:creationId xmlns:a16="http://schemas.microsoft.com/office/drawing/2014/main" id="{87B970A1-A815-7347-A97B-419CA488A291}"/>
              </a:ext>
            </a:extLst>
          </p:cNvPr>
          <p:cNvSpPr>
            <a:spLocks noGrp="1"/>
          </p:cNvSpPr>
          <p:nvPr>
            <p:ph sz="quarter" idx="14"/>
          </p:nvPr>
        </p:nvSpPr>
        <p:spPr>
          <a:xfrm>
            <a:off x="982252" y="576547"/>
            <a:ext cx="8571651" cy="663008"/>
          </a:xfrm>
          <a:prstGeom prst="rect">
            <a:avLst/>
          </a:prstGeom>
        </p:spPr>
        <p:txBody>
          <a:bodyPr/>
          <a:lstStyle>
            <a:lvl1pPr>
              <a:buFontTx/>
              <a:buNone/>
              <a:defRPr sz="2600"/>
            </a:lvl1pPr>
            <a:lvl2pPr>
              <a:buFontTx/>
              <a:buNone/>
              <a:defRPr/>
            </a:lvl2pPr>
            <a:lvl3pPr>
              <a:buFontTx/>
              <a:buNone/>
              <a:defRPr/>
            </a:lvl3pPr>
            <a:lvl4pPr>
              <a:buFontTx/>
              <a:buNone/>
              <a:defRPr/>
            </a:lvl4pPr>
            <a:lvl5pPr>
              <a:buFontTx/>
              <a:buNone/>
              <a:defRPr/>
            </a:lvl5pPr>
          </a:lstStyle>
          <a:p>
            <a:pPr lvl="0"/>
            <a:r>
              <a:rPr lang="it-IT"/>
              <a:t>Fare clic per modificare gli stili del testo dello schema</a:t>
            </a:r>
          </a:p>
        </p:txBody>
      </p:sp>
    </p:spTree>
    <p:extLst>
      <p:ext uri="{BB962C8B-B14F-4D97-AF65-F5344CB8AC3E}">
        <p14:creationId xmlns:p14="http://schemas.microsoft.com/office/powerpoint/2010/main" val="315531662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2">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31BB1B-6B91-6D4F-A3E8-197EE0E44573}"/>
              </a:ext>
            </a:extLst>
          </p:cNvPr>
          <p:cNvSpPr>
            <a:spLocks noGrp="1"/>
          </p:cNvSpPr>
          <p:nvPr>
            <p:ph sz="quarter" idx="10" hasCustomPrompt="1"/>
          </p:nvPr>
        </p:nvSpPr>
        <p:spPr>
          <a:xfrm>
            <a:off x="838201" y="3329614"/>
            <a:ext cx="10404764" cy="331034"/>
          </a:xfrm>
          <a:prstGeom prst="rect">
            <a:avLst/>
          </a:prstGeom>
        </p:spPr>
        <p:txBody>
          <a:bodyPr lIns="0" rIns="0"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rgbClr val="4C4C4C"/>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err="1"/>
              <a:t>Subtitle</a:t>
            </a:r>
            <a:r>
              <a:rPr lang="it-IT" dirty="0"/>
              <a:t> of the </a:t>
            </a:r>
            <a:r>
              <a:rPr lang="it-IT" dirty="0" err="1"/>
              <a:t>presentation</a:t>
            </a: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p:txBody>
      </p:sp>
      <p:sp>
        <p:nvSpPr>
          <p:cNvPr id="19" name="Title Placeholder 1">
            <a:extLst>
              <a:ext uri="{FF2B5EF4-FFF2-40B4-BE49-F238E27FC236}">
                <a16:creationId xmlns:a16="http://schemas.microsoft.com/office/drawing/2014/main" id="{0F1ECF40-F096-0844-892A-F6334B2BD5C0}"/>
              </a:ext>
            </a:extLst>
          </p:cNvPr>
          <p:cNvSpPr>
            <a:spLocks noGrp="1"/>
          </p:cNvSpPr>
          <p:nvPr>
            <p:ph type="title" hasCustomPrompt="1"/>
          </p:nvPr>
        </p:nvSpPr>
        <p:spPr>
          <a:xfrm>
            <a:off x="838199" y="2448936"/>
            <a:ext cx="10404764" cy="593151"/>
          </a:xfrm>
          <a:prstGeom prst="rect">
            <a:avLst/>
          </a:prstGeom>
        </p:spPr>
        <p:txBody>
          <a:bodyPr vert="horz" lIns="0" tIns="45720" rIns="0" bIns="45720" rtlCol="0" anchor="b">
            <a:normAutofit/>
          </a:bodyPr>
          <a:lstStyle>
            <a:lvl1pPr>
              <a:defRPr sz="3600"/>
            </a:lvl1pPr>
          </a:lstStyle>
          <a:p>
            <a:r>
              <a:rPr lang="it-IT" dirty="0"/>
              <a:t>Title of the </a:t>
            </a:r>
            <a:r>
              <a:rPr lang="it-IT" dirty="0" err="1"/>
              <a:t>presentation</a:t>
            </a:r>
            <a:r>
              <a:rPr lang="it-IT" dirty="0"/>
              <a:t> </a:t>
            </a:r>
            <a:endParaRPr lang="en-US" dirty="0"/>
          </a:p>
        </p:txBody>
      </p:sp>
      <p:pic>
        <p:nvPicPr>
          <p:cNvPr id="11" name="Immagine 10" descr="Immagine che contiene testo&#10;&#10;Descrizione generata automaticamente">
            <a:extLst>
              <a:ext uri="{FF2B5EF4-FFF2-40B4-BE49-F238E27FC236}">
                <a16:creationId xmlns:a16="http://schemas.microsoft.com/office/drawing/2014/main" id="{B7018F1F-4E51-5549-B38B-FD90F4B816C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655364"/>
            <a:ext cx="12192000" cy="1202636"/>
          </a:xfrm>
          <a:prstGeom prst="rect">
            <a:avLst/>
          </a:prstGeom>
        </p:spPr>
      </p:pic>
      <p:pic>
        <p:nvPicPr>
          <p:cNvPr id="13" name="Immagine 12">
            <a:extLst>
              <a:ext uri="{FF2B5EF4-FFF2-40B4-BE49-F238E27FC236}">
                <a16:creationId xmlns:a16="http://schemas.microsoft.com/office/drawing/2014/main" id="{563FCC0F-3496-304F-863F-EF8D0CEFE37E}"/>
              </a:ext>
            </a:extLst>
          </p:cNvPr>
          <p:cNvPicPr>
            <a:picLocks noChangeAspect="1"/>
          </p:cNvPicPr>
          <p:nvPr userDrawn="1"/>
        </p:nvPicPr>
        <p:blipFill>
          <a:blip r:embed="rId3"/>
          <a:stretch>
            <a:fillRect/>
          </a:stretch>
        </p:blipFill>
        <p:spPr>
          <a:xfrm>
            <a:off x="10645828" y="369756"/>
            <a:ext cx="896874" cy="1793748"/>
          </a:xfrm>
          <a:prstGeom prst="rect">
            <a:avLst/>
          </a:prstGeom>
        </p:spPr>
      </p:pic>
      <p:pic>
        <p:nvPicPr>
          <p:cNvPr id="14" name="Immagine 13">
            <a:extLst>
              <a:ext uri="{FF2B5EF4-FFF2-40B4-BE49-F238E27FC236}">
                <a16:creationId xmlns:a16="http://schemas.microsoft.com/office/drawing/2014/main" id="{464AC269-B720-BF41-B073-39DE74710FB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758" y="463770"/>
            <a:ext cx="2956306" cy="941832"/>
          </a:xfrm>
          <a:prstGeom prst="rect">
            <a:avLst/>
          </a:prstGeom>
        </p:spPr>
      </p:pic>
    </p:spTree>
    <p:extLst>
      <p:ext uri="{BB962C8B-B14F-4D97-AF65-F5344CB8AC3E}">
        <p14:creationId xmlns:p14="http://schemas.microsoft.com/office/powerpoint/2010/main" val="2841862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183029" y="1248940"/>
            <a:ext cx="10304121" cy="593151"/>
          </a:xfrm>
          <a:prstGeom prst="rect">
            <a:avLst/>
          </a:prstGeom>
        </p:spPr>
        <p:txBody>
          <a:bodyPr wrap="square"/>
          <a:lstStyle>
            <a:lvl1pPr marL="0" marR="0" indent="0" algn="l" defTabSz="914400" rtl="0" eaLnBrk="1" fontAlgn="auto" latinLnBrk="0" hangingPunct="1">
              <a:lnSpc>
                <a:spcPts val="202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Table</a:t>
            </a:r>
            <a:endParaRPr lang="en-US" dirty="0"/>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4" name="Segnaposto tabella 3">
            <a:extLst>
              <a:ext uri="{FF2B5EF4-FFF2-40B4-BE49-F238E27FC236}">
                <a16:creationId xmlns:a16="http://schemas.microsoft.com/office/drawing/2014/main" id="{175944EC-0AB4-E540-AC0F-5E79B27BDED6}"/>
              </a:ext>
            </a:extLst>
          </p:cNvPr>
          <p:cNvSpPr>
            <a:spLocks noGrp="1"/>
          </p:cNvSpPr>
          <p:nvPr>
            <p:ph type="tbl" sz="quarter" idx="14"/>
          </p:nvPr>
        </p:nvSpPr>
        <p:spPr>
          <a:xfrm>
            <a:off x="1182688" y="2136775"/>
            <a:ext cx="7310437" cy="3932238"/>
          </a:xfrm>
          <a:prstGeom prst="rect">
            <a:avLst/>
          </a:prstGeom>
        </p:spPr>
        <p:txBody>
          <a:bodyPr/>
          <a:lstStyle/>
          <a:p>
            <a:endParaRPr lang="it-IT"/>
          </a:p>
        </p:txBody>
      </p:sp>
    </p:spTree>
    <p:extLst>
      <p:ext uri="{BB962C8B-B14F-4D97-AF65-F5344CB8AC3E}">
        <p14:creationId xmlns:p14="http://schemas.microsoft.com/office/powerpoint/2010/main" val="3252146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183029" y="1248940"/>
            <a:ext cx="10304121" cy="593151"/>
          </a:xfrm>
          <a:prstGeom prst="rect">
            <a:avLst/>
          </a:prstGeom>
        </p:spPr>
        <p:txBody>
          <a:bodyPr wrap="square"/>
          <a:lstStyle>
            <a:lvl1pPr marL="0" marR="0" indent="0" algn="l" defTabSz="914400" rtl="0" eaLnBrk="1" fontAlgn="auto" latinLnBrk="0" hangingPunct="1">
              <a:lnSpc>
                <a:spcPct val="9000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Table</a:t>
            </a:r>
            <a:endParaRPr lang="en-US" dirty="0"/>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3" name="Segnaposto grafico 2">
            <a:extLst>
              <a:ext uri="{FF2B5EF4-FFF2-40B4-BE49-F238E27FC236}">
                <a16:creationId xmlns:a16="http://schemas.microsoft.com/office/drawing/2014/main" id="{93434C93-682D-1641-AF30-68C6328AFD0D}"/>
              </a:ext>
            </a:extLst>
          </p:cNvPr>
          <p:cNvSpPr>
            <a:spLocks noGrp="1"/>
          </p:cNvSpPr>
          <p:nvPr>
            <p:ph type="chart" sz="quarter" idx="14"/>
          </p:nvPr>
        </p:nvSpPr>
        <p:spPr>
          <a:xfrm>
            <a:off x="1165908" y="2051563"/>
            <a:ext cx="4930092" cy="4106350"/>
          </a:xfrm>
          <a:prstGeom prst="rect">
            <a:avLst/>
          </a:prstGeom>
        </p:spPr>
        <p:txBody>
          <a:bodyPr/>
          <a:lstStyle/>
          <a:p>
            <a:endParaRPr lang="it-IT"/>
          </a:p>
        </p:txBody>
      </p:sp>
    </p:spTree>
    <p:extLst>
      <p:ext uri="{BB962C8B-B14F-4D97-AF65-F5344CB8AC3E}">
        <p14:creationId xmlns:p14="http://schemas.microsoft.com/office/powerpoint/2010/main" val="138868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183029" y="1248940"/>
            <a:ext cx="10304121" cy="593151"/>
          </a:xfrm>
          <a:prstGeom prst="rect">
            <a:avLst/>
          </a:prstGeom>
        </p:spPr>
        <p:txBody>
          <a:bodyPr wrap="square"/>
          <a:lstStyle>
            <a:lvl1pPr marL="0" marR="0" indent="0" algn="l" defTabSz="914400" rtl="0" eaLnBrk="1" fontAlgn="auto" latinLnBrk="0" hangingPunct="1">
              <a:lnSpc>
                <a:spcPct val="9000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Diagram</a:t>
            </a:r>
            <a:endParaRPr lang="en-US" dirty="0"/>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4" name="Segnaposto SmartArt 3">
            <a:extLst>
              <a:ext uri="{FF2B5EF4-FFF2-40B4-BE49-F238E27FC236}">
                <a16:creationId xmlns:a16="http://schemas.microsoft.com/office/drawing/2014/main" id="{EE39937B-E95C-C844-A3E3-C5235C3DFE44}"/>
              </a:ext>
            </a:extLst>
          </p:cNvPr>
          <p:cNvSpPr>
            <a:spLocks noGrp="1"/>
          </p:cNvSpPr>
          <p:nvPr>
            <p:ph type="dgm" sz="quarter" idx="14"/>
          </p:nvPr>
        </p:nvSpPr>
        <p:spPr>
          <a:xfrm>
            <a:off x="1183028" y="2043114"/>
            <a:ext cx="10304121" cy="4368570"/>
          </a:xfrm>
          <a:prstGeom prst="rect">
            <a:avLst/>
          </a:prstGeom>
        </p:spPr>
        <p:txBody>
          <a:bodyPr/>
          <a:lstStyle/>
          <a:p>
            <a:endParaRPr lang="it-IT"/>
          </a:p>
        </p:txBody>
      </p:sp>
    </p:spTree>
    <p:extLst>
      <p:ext uri="{BB962C8B-B14F-4D97-AF65-F5344CB8AC3E}">
        <p14:creationId xmlns:p14="http://schemas.microsoft.com/office/powerpoint/2010/main" val="1948791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1"/>
      </p:bgRef>
    </p:bg>
    <p:spTree>
      <p:nvGrpSpPr>
        <p:cNvPr id="1" name=""/>
        <p:cNvGrpSpPr/>
        <p:nvPr/>
      </p:nvGrpSpPr>
      <p:grpSpPr>
        <a:xfrm>
          <a:off x="0" y="0"/>
          <a:ext cx="0" cy="0"/>
          <a:chOff x="0" y="0"/>
          <a:chExt cx="0" cy="0"/>
        </a:xfrm>
      </p:grpSpPr>
      <p:sp>
        <p:nvSpPr>
          <p:cNvPr id="3" name="Segnaposto SmartArt 2">
            <a:extLst>
              <a:ext uri="{FF2B5EF4-FFF2-40B4-BE49-F238E27FC236}">
                <a16:creationId xmlns:a16="http://schemas.microsoft.com/office/drawing/2014/main" id="{ACF41F9F-63F0-0142-AE9E-B9C09A1FF0D8}"/>
              </a:ext>
            </a:extLst>
          </p:cNvPr>
          <p:cNvSpPr>
            <a:spLocks noGrp="1"/>
          </p:cNvSpPr>
          <p:nvPr>
            <p:ph type="dgm" sz="quarter" idx="14"/>
          </p:nvPr>
        </p:nvSpPr>
        <p:spPr>
          <a:xfrm>
            <a:off x="1183028" y="1539875"/>
            <a:ext cx="10125051" cy="4342765"/>
          </a:xfrm>
          <a:prstGeom prst="rect">
            <a:avLst/>
          </a:prstGeom>
        </p:spPr>
        <p:txBody>
          <a:bodyPr/>
          <a:lstStyle/>
          <a:p>
            <a:endParaRPr lang="it-IT"/>
          </a:p>
        </p:txBody>
      </p:sp>
      <p:pic>
        <p:nvPicPr>
          <p:cNvPr id="10" name="Immagine 9">
            <a:extLst>
              <a:ext uri="{FF2B5EF4-FFF2-40B4-BE49-F238E27FC236}">
                <a16:creationId xmlns:a16="http://schemas.microsoft.com/office/drawing/2014/main" id="{0518D3C0-16FD-784D-8F12-DEE9D5E23B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14" name="Title Placeholder 1">
            <a:extLst>
              <a:ext uri="{FF2B5EF4-FFF2-40B4-BE49-F238E27FC236}">
                <a16:creationId xmlns:a16="http://schemas.microsoft.com/office/drawing/2014/main" id="{10135E6D-F712-8E4C-A476-B984A5158E5E}"/>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Timeline</a:t>
            </a:r>
            <a:endParaRPr lang="en-US" dirty="0"/>
          </a:p>
        </p:txBody>
      </p:sp>
    </p:spTree>
    <p:extLst>
      <p:ext uri="{BB962C8B-B14F-4D97-AF65-F5344CB8AC3E}">
        <p14:creationId xmlns:p14="http://schemas.microsoft.com/office/powerpoint/2010/main" val="211752242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_vertical">
    <p:bg>
      <p:bgRef idx="1001">
        <a:schemeClr val="bg1"/>
      </p:bgRef>
    </p:bg>
    <p:spTree>
      <p:nvGrpSpPr>
        <p:cNvPr id="1" name=""/>
        <p:cNvGrpSpPr/>
        <p:nvPr/>
      </p:nvGrpSpPr>
      <p:grpSpPr>
        <a:xfrm>
          <a:off x="0" y="0"/>
          <a:ext cx="0" cy="0"/>
          <a:chOff x="0" y="0"/>
          <a:chExt cx="0" cy="0"/>
        </a:xfrm>
      </p:grpSpPr>
      <p:sp>
        <p:nvSpPr>
          <p:cNvPr id="3" name="Segnaposto SmartArt 2">
            <a:extLst>
              <a:ext uri="{FF2B5EF4-FFF2-40B4-BE49-F238E27FC236}">
                <a16:creationId xmlns:a16="http://schemas.microsoft.com/office/drawing/2014/main" id="{ACF41F9F-63F0-0142-AE9E-B9C09A1FF0D8}"/>
              </a:ext>
            </a:extLst>
          </p:cNvPr>
          <p:cNvSpPr>
            <a:spLocks noGrp="1"/>
          </p:cNvSpPr>
          <p:nvPr>
            <p:ph type="dgm" sz="quarter" idx="14"/>
          </p:nvPr>
        </p:nvSpPr>
        <p:spPr>
          <a:xfrm rot="5400000">
            <a:off x="3987267" y="-249283"/>
            <a:ext cx="4339388" cy="7467603"/>
          </a:xfrm>
          <a:prstGeom prst="rect">
            <a:avLst/>
          </a:prstGeom>
        </p:spPr>
        <p:txBody>
          <a:bodyPr/>
          <a:lstStyle/>
          <a:p>
            <a:endParaRPr lang="it-IT"/>
          </a:p>
        </p:txBody>
      </p:sp>
      <p:pic>
        <p:nvPicPr>
          <p:cNvPr id="8" name="Immagine 7">
            <a:extLst>
              <a:ext uri="{FF2B5EF4-FFF2-40B4-BE49-F238E27FC236}">
                <a16:creationId xmlns:a16="http://schemas.microsoft.com/office/drawing/2014/main" id="{18ECF43E-A1FE-E446-A34B-D3718305B27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9" name="Title Placeholder 1">
            <a:extLst>
              <a:ext uri="{FF2B5EF4-FFF2-40B4-BE49-F238E27FC236}">
                <a16:creationId xmlns:a16="http://schemas.microsoft.com/office/drawing/2014/main" id="{7BDD9F13-CEF9-8B4E-BC75-FBC15E16B08C}"/>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Timeline</a:t>
            </a:r>
            <a:endParaRPr lang="en-US" dirty="0"/>
          </a:p>
        </p:txBody>
      </p:sp>
    </p:spTree>
    <p:extLst>
      <p:ext uri="{BB962C8B-B14F-4D97-AF65-F5344CB8AC3E}">
        <p14:creationId xmlns:p14="http://schemas.microsoft.com/office/powerpoint/2010/main" val="388621713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5ED78E7-303F-7240-96C5-3EB982851D0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t="8271" r="-955" b="9496"/>
          <a:stretch/>
        </p:blipFill>
        <p:spPr>
          <a:xfrm>
            <a:off x="0" y="0"/>
            <a:ext cx="11359382" cy="6857999"/>
          </a:xfrm>
          <a:prstGeom prst="rect">
            <a:avLst/>
          </a:prstGeom>
        </p:spPr>
      </p:pic>
      <p:pic>
        <p:nvPicPr>
          <p:cNvPr id="4" name="Immagine 3" descr="Immagine che contiene testo&#10;&#10;Descrizione generata automaticamente">
            <a:extLst>
              <a:ext uri="{FF2B5EF4-FFF2-40B4-BE49-F238E27FC236}">
                <a16:creationId xmlns:a16="http://schemas.microsoft.com/office/drawing/2014/main" id="{C68F57F0-0506-9840-A9F7-001D2905A9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066" y="5455404"/>
            <a:ext cx="2828612" cy="1269661"/>
          </a:xfrm>
          <a:prstGeom prst="rect">
            <a:avLst/>
          </a:prstGeom>
        </p:spPr>
      </p:pic>
      <p:sp>
        <p:nvSpPr>
          <p:cNvPr id="7" name="Segnaposto testo 6">
            <a:extLst>
              <a:ext uri="{FF2B5EF4-FFF2-40B4-BE49-F238E27FC236}">
                <a16:creationId xmlns:a16="http://schemas.microsoft.com/office/drawing/2014/main" id="{FCE0CE06-419B-3044-A691-DD4DFF90D6EF}"/>
              </a:ext>
            </a:extLst>
          </p:cNvPr>
          <p:cNvSpPr>
            <a:spLocks noGrp="1"/>
          </p:cNvSpPr>
          <p:nvPr>
            <p:ph type="body" sz="quarter" idx="10" hasCustomPrompt="1"/>
          </p:nvPr>
        </p:nvSpPr>
        <p:spPr>
          <a:xfrm>
            <a:off x="1450356" y="2865438"/>
            <a:ext cx="3009900" cy="457625"/>
          </a:xfrm>
          <a:prstGeom prst="rect">
            <a:avLst/>
          </a:prstGeom>
        </p:spPr>
        <p:txBody>
          <a:bodyPr/>
          <a:lstStyle>
            <a:lvl1pPr>
              <a:buFontTx/>
              <a:buNone/>
              <a:defRPr sz="2800" b="1" i="0">
                <a:solidFill>
                  <a:schemeClr val="bg1"/>
                </a:solidFill>
                <a:latin typeface="Arial" panose="020B0604020202020204" pitchFamily="34" charset="0"/>
                <a:cs typeface="Arial" panose="020B0604020202020204" pitchFamily="34" charset="0"/>
              </a:defRPr>
            </a:lvl1pPr>
            <a:lvl2pPr>
              <a:buFontTx/>
              <a:buNone/>
              <a:defRPr sz="2800" b="0" i="0">
                <a:solidFill>
                  <a:schemeClr val="bg1"/>
                </a:solidFill>
                <a:latin typeface="Arial" panose="020B0604020202020204" pitchFamily="34" charset="0"/>
                <a:cs typeface="Arial" panose="020B0604020202020204" pitchFamily="34" charset="0"/>
              </a:defRPr>
            </a:lvl2pPr>
            <a:lvl3pPr>
              <a:buFontTx/>
              <a:buNone/>
              <a:defRPr sz="2800" b="0" i="0">
                <a:solidFill>
                  <a:schemeClr val="bg1"/>
                </a:solidFill>
                <a:latin typeface="Arial" panose="020B0604020202020204" pitchFamily="34" charset="0"/>
                <a:cs typeface="Arial" panose="020B0604020202020204" pitchFamily="34" charset="0"/>
              </a:defRPr>
            </a:lvl3pPr>
            <a:lvl4pPr>
              <a:buFontTx/>
              <a:buNone/>
              <a:defRPr sz="2800" b="0" i="0">
                <a:solidFill>
                  <a:schemeClr val="bg1"/>
                </a:solidFill>
                <a:latin typeface="Arial" panose="020B0604020202020204" pitchFamily="34" charset="0"/>
                <a:cs typeface="Arial" panose="020B0604020202020204" pitchFamily="34" charset="0"/>
              </a:defRPr>
            </a:lvl4pPr>
            <a:lvl5pPr>
              <a:buFontTx/>
              <a:buNone/>
              <a:defRPr sz="2800" b="0" i="0">
                <a:solidFill>
                  <a:schemeClr val="bg1"/>
                </a:solidFill>
                <a:latin typeface="Arial" panose="020B0604020202020204" pitchFamily="34" charset="0"/>
                <a:cs typeface="Arial" panose="020B0604020202020204" pitchFamily="34" charset="0"/>
              </a:defRPr>
            </a:lvl5pPr>
          </a:lstStyle>
          <a:p>
            <a:pPr lvl="0"/>
            <a:r>
              <a:rPr lang="it-IT"/>
              <a:t>THANK YOU</a:t>
            </a:r>
          </a:p>
        </p:txBody>
      </p:sp>
      <p:sp>
        <p:nvSpPr>
          <p:cNvPr id="9" name="Segnaposto testo 8">
            <a:extLst>
              <a:ext uri="{FF2B5EF4-FFF2-40B4-BE49-F238E27FC236}">
                <a16:creationId xmlns:a16="http://schemas.microsoft.com/office/drawing/2014/main" id="{4FED9976-899B-8E4D-8B10-FCB7FFF9477F}"/>
              </a:ext>
            </a:extLst>
          </p:cNvPr>
          <p:cNvSpPr>
            <a:spLocks noGrp="1"/>
          </p:cNvSpPr>
          <p:nvPr>
            <p:ph type="body" sz="quarter" idx="11" hasCustomPrompt="1"/>
          </p:nvPr>
        </p:nvSpPr>
        <p:spPr>
          <a:xfrm>
            <a:off x="1450975" y="3518208"/>
            <a:ext cx="4024274" cy="752707"/>
          </a:xfrm>
          <a:prstGeom prst="rect">
            <a:avLst/>
          </a:prstGeom>
        </p:spPr>
        <p:txBody>
          <a:bodyPr/>
          <a:lstStyle>
            <a:lvl1pPr marL="0" marR="0" indent="0" algn="l" defTabSz="457200" rtl="0" eaLnBrk="1" fontAlgn="auto" latinLnBrk="0" hangingPunct="1">
              <a:lnSpc>
                <a:spcPts val="2360"/>
              </a:lnSpc>
              <a:spcBef>
                <a:spcPts val="0"/>
              </a:spcBef>
              <a:spcAft>
                <a:spcPts val="0"/>
              </a:spcAft>
              <a:buClrTx/>
              <a:buSzTx/>
              <a:buFontTx/>
              <a:buNone/>
              <a:tabLst/>
              <a:defRPr sz="1800" b="0" i="0">
                <a:solidFill>
                  <a:schemeClr val="bg1"/>
                </a:solidFill>
                <a:latin typeface="Arial" panose="020B0604020202020204" pitchFamily="34" charset="0"/>
                <a:cs typeface="Arial" panose="020B0604020202020204" pitchFamily="34" charset="0"/>
              </a:defRPr>
            </a:lvl1pPr>
            <a:lvl2pPr>
              <a:buFontTx/>
              <a:buNone/>
              <a:defRPr sz="1800" b="0" i="0">
                <a:solidFill>
                  <a:schemeClr val="bg1"/>
                </a:solidFill>
                <a:latin typeface="Arial" panose="020B0604020202020204" pitchFamily="34" charset="0"/>
                <a:cs typeface="Arial" panose="020B0604020202020204" pitchFamily="34" charset="0"/>
              </a:defRPr>
            </a:lvl2pPr>
            <a:lvl3pPr>
              <a:buFontTx/>
              <a:buNone/>
              <a:defRPr sz="1800" b="0" i="0">
                <a:solidFill>
                  <a:schemeClr val="bg1"/>
                </a:solidFill>
                <a:latin typeface="Arial" panose="020B0604020202020204" pitchFamily="34" charset="0"/>
                <a:cs typeface="Arial" panose="020B0604020202020204" pitchFamily="34" charset="0"/>
              </a:defRPr>
            </a:lvl3pPr>
            <a:lvl4pPr>
              <a:buFontTx/>
              <a:buNone/>
              <a:defRPr sz="1800" b="0" i="0">
                <a:solidFill>
                  <a:schemeClr val="bg1"/>
                </a:solidFill>
                <a:latin typeface="Arial" panose="020B0604020202020204" pitchFamily="34" charset="0"/>
                <a:cs typeface="Arial" panose="020B0604020202020204" pitchFamily="34" charset="0"/>
              </a:defRPr>
            </a:lvl4pPr>
            <a:lvl5pPr>
              <a:buFontTx/>
              <a:buNone/>
              <a:defRPr sz="1800" b="0" i="0">
                <a:solidFill>
                  <a:schemeClr val="bg1"/>
                </a:solidFill>
                <a:latin typeface="Arial" panose="020B0604020202020204" pitchFamily="34" charset="0"/>
                <a:cs typeface="Arial" panose="020B0604020202020204" pitchFamily="34" charset="0"/>
              </a:defRPr>
            </a:lvl5pPr>
          </a:lstStyle>
          <a:p>
            <a:pPr marL="0" marR="0" lvl="0" indent="0" algn="l" defTabSz="457200" rtl="0" eaLnBrk="1" fontAlgn="auto" latinLnBrk="0" hangingPunct="1">
              <a:lnSpc>
                <a:spcPts val="2360"/>
              </a:lnSpc>
              <a:spcBef>
                <a:spcPts val="0"/>
              </a:spcBef>
              <a:spcAft>
                <a:spcPts val="0"/>
              </a:spcAft>
              <a:buClrTx/>
              <a:buSzTx/>
              <a:buFontTx/>
              <a:buNone/>
              <a:tabLst/>
              <a:defRPr/>
            </a:pPr>
            <a:r>
              <a:rPr lang="it-IT" sz="1800" dirty="0" err="1">
                <a:solidFill>
                  <a:schemeClr val="bg1"/>
                </a:solidFill>
                <a:latin typeface="Arial" panose="020B0604020202020204" pitchFamily="34" charset="0"/>
                <a:cs typeface="Arial" panose="020B0604020202020204" pitchFamily="34" charset="0"/>
              </a:rPr>
              <a:t>www.adaptation-undp.org</a:t>
            </a:r>
            <a:r>
              <a:rPr lang="it-IT" sz="1800" dirty="0">
                <a:solidFill>
                  <a:schemeClr val="bg1"/>
                </a:solidFill>
                <a:latin typeface="Arial" panose="020B0604020202020204" pitchFamily="34" charset="0"/>
                <a:cs typeface="Arial" panose="020B0604020202020204" pitchFamily="34" charset="0"/>
              </a:rPr>
              <a:t>/scala</a:t>
            </a:r>
          </a:p>
          <a:p>
            <a:pPr marL="0" marR="0" lvl="0" indent="0" algn="l" defTabSz="457200" rtl="0" eaLnBrk="1" fontAlgn="auto" latinLnBrk="0" hangingPunct="1">
              <a:lnSpc>
                <a:spcPts val="2360"/>
              </a:lnSpc>
              <a:spcBef>
                <a:spcPts val="0"/>
              </a:spcBef>
              <a:spcAft>
                <a:spcPts val="0"/>
              </a:spcAft>
              <a:buClrTx/>
              <a:buSzTx/>
              <a:buFontTx/>
              <a:buNone/>
              <a:tabLst/>
              <a:defRPr/>
            </a:pPr>
            <a:r>
              <a:rPr lang="it-IT" b="0" i="0" dirty="0" err="1">
                <a:solidFill>
                  <a:schemeClr val="bg1"/>
                </a:solidFill>
                <a:latin typeface="Arial" panose="020B0604020202020204" pitchFamily="34" charset="0"/>
                <a:cs typeface="Arial" panose="020B0604020202020204" pitchFamily="34" charset="0"/>
              </a:rPr>
              <a:t>www.fao.org</a:t>
            </a:r>
            <a:r>
              <a:rPr lang="it-IT" b="0" i="0" dirty="0">
                <a:solidFill>
                  <a:schemeClr val="bg1"/>
                </a:solidFill>
                <a:latin typeface="Arial" panose="020B0604020202020204" pitchFamily="34" charset="0"/>
                <a:cs typeface="Arial" panose="020B0604020202020204" pitchFamily="34" charset="0"/>
              </a:rPr>
              <a:t>/in-</a:t>
            </a:r>
            <a:r>
              <a:rPr lang="it-IT" b="0" i="0" dirty="0" err="1">
                <a:solidFill>
                  <a:schemeClr val="bg1"/>
                </a:solidFill>
                <a:latin typeface="Arial" panose="020B0604020202020204" pitchFamily="34" charset="0"/>
                <a:cs typeface="Arial" panose="020B0604020202020204" pitchFamily="34" charset="0"/>
              </a:rPr>
              <a:t>action</a:t>
            </a:r>
            <a:r>
              <a:rPr lang="it-IT" b="0" i="0" dirty="0">
                <a:solidFill>
                  <a:schemeClr val="bg1"/>
                </a:solidFill>
                <a:latin typeface="Arial" panose="020B0604020202020204" pitchFamily="34" charset="0"/>
                <a:cs typeface="Arial" panose="020B0604020202020204" pitchFamily="34" charset="0"/>
              </a:rPr>
              <a:t>/scala</a:t>
            </a:r>
            <a:endParaRPr lang="it-IT" sz="1800" b="0" i="0" dirty="0">
              <a:solidFill>
                <a:schemeClr val="bg1"/>
              </a:solidFill>
              <a:latin typeface="Arial" panose="020B0604020202020204" pitchFamily="34" charset="0"/>
              <a:cs typeface="Arial" panose="020B0604020202020204" pitchFamily="34" charset="0"/>
            </a:endParaRPr>
          </a:p>
          <a:p>
            <a:pPr lvl="0"/>
            <a:endParaRPr lang="it-IT"/>
          </a:p>
        </p:txBody>
      </p:sp>
    </p:spTree>
    <p:extLst>
      <p:ext uri="{BB962C8B-B14F-4D97-AF65-F5344CB8AC3E}">
        <p14:creationId xmlns:p14="http://schemas.microsoft.com/office/powerpoint/2010/main" val="3758014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Diapositiva titolo">
    <p:spTree>
      <p:nvGrpSpPr>
        <p:cNvPr id="1" name=""/>
        <p:cNvGrpSpPr/>
        <p:nvPr/>
      </p:nvGrpSpPr>
      <p:grpSpPr>
        <a:xfrm>
          <a:off x="0" y="0"/>
          <a:ext cx="0" cy="0"/>
          <a:chOff x="0" y="0"/>
          <a:chExt cx="0" cy="0"/>
        </a:xfrm>
      </p:grpSpPr>
      <p:sp>
        <p:nvSpPr>
          <p:cNvPr id="19" name="Segnaposto contenuto 16">
            <a:extLst>
              <a:ext uri="{FF2B5EF4-FFF2-40B4-BE49-F238E27FC236}">
                <a16:creationId xmlns:a16="http://schemas.microsoft.com/office/drawing/2014/main" id="{7264D4EB-DD20-0E46-A85A-34F4577FB31E}"/>
              </a:ext>
            </a:extLst>
          </p:cNvPr>
          <p:cNvSpPr>
            <a:spLocks noGrp="1"/>
          </p:cNvSpPr>
          <p:nvPr>
            <p:ph sz="quarter" idx="10" hasCustomPrompt="1"/>
          </p:nvPr>
        </p:nvSpPr>
        <p:spPr>
          <a:xfrm>
            <a:off x="6782119" y="2316782"/>
            <a:ext cx="3468757" cy="421112"/>
          </a:xfrm>
          <a:prstGeom prst="rect">
            <a:avLst/>
          </a:prstGeom>
        </p:spPr>
        <p:txBody>
          <a:bodyPr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chemeClr val="bg1">
                    <a:lumMod val="10000"/>
                  </a:schemeClr>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Title of the 1st </a:t>
            </a:r>
            <a:r>
              <a:rPr lang="it-IT" err="1"/>
              <a:t>section</a:t>
            </a: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20" name="Segnaposto contenuto 16">
            <a:extLst>
              <a:ext uri="{FF2B5EF4-FFF2-40B4-BE49-F238E27FC236}">
                <a16:creationId xmlns:a16="http://schemas.microsoft.com/office/drawing/2014/main" id="{886A750D-739D-404B-AAE3-1D8FB9F6E956}"/>
              </a:ext>
            </a:extLst>
          </p:cNvPr>
          <p:cNvSpPr>
            <a:spLocks noGrp="1"/>
          </p:cNvSpPr>
          <p:nvPr>
            <p:ph sz="quarter" idx="11" hasCustomPrompt="1"/>
          </p:nvPr>
        </p:nvSpPr>
        <p:spPr>
          <a:xfrm>
            <a:off x="5377389" y="2226704"/>
            <a:ext cx="1070113" cy="511190"/>
          </a:xfrm>
          <a:prstGeom prst="rect">
            <a:avLst/>
          </a:prstGeom>
        </p:spPr>
        <p:txBody>
          <a:bodyPr anchor="t"/>
          <a:lstStyle>
            <a:lvl1pPr>
              <a:buNone/>
              <a:defRPr sz="3600" b="1" i="0">
                <a:solidFill>
                  <a:schemeClr val="tx1"/>
                </a:solidFill>
                <a:latin typeface="Arial Black" panose="020B0604020202020204" pitchFamily="34" charset="0"/>
                <a:cs typeface="Arial Black" panose="020B0604020202020204" pitchFamily="34" charset="0"/>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lvl="0"/>
            <a:r>
              <a:rPr lang="it-IT"/>
              <a:t>01</a:t>
            </a:r>
          </a:p>
        </p:txBody>
      </p:sp>
      <p:sp>
        <p:nvSpPr>
          <p:cNvPr id="21" name="Title Placeholder 1">
            <a:extLst>
              <a:ext uri="{FF2B5EF4-FFF2-40B4-BE49-F238E27FC236}">
                <a16:creationId xmlns:a16="http://schemas.microsoft.com/office/drawing/2014/main" id="{7A88611B-0065-BC47-B326-35B3CBF37C1B}"/>
              </a:ext>
            </a:extLst>
          </p:cNvPr>
          <p:cNvSpPr>
            <a:spLocks noGrp="1"/>
          </p:cNvSpPr>
          <p:nvPr>
            <p:ph type="title" hasCustomPrompt="1"/>
          </p:nvPr>
        </p:nvSpPr>
        <p:spPr>
          <a:xfrm>
            <a:off x="6782118" y="1337827"/>
            <a:ext cx="2368828" cy="593151"/>
          </a:xfrm>
          <a:prstGeom prst="rect">
            <a:avLst/>
          </a:prstGeom>
        </p:spPr>
        <p:txBody>
          <a:bodyPr vert="horz" lIns="91440" tIns="45720" rIns="91440" bIns="45720" rtlCol="0" anchor="b">
            <a:normAutofit/>
          </a:bodyPr>
          <a:lstStyle>
            <a:lvl1pPr>
              <a:defRPr sz="3600"/>
            </a:lvl1pPr>
          </a:lstStyle>
          <a:p>
            <a:r>
              <a:rPr lang="it-IT" err="1"/>
              <a:t>Outline</a:t>
            </a:r>
            <a:endParaRPr lang="en-US"/>
          </a:p>
        </p:txBody>
      </p:sp>
      <p:sp>
        <p:nvSpPr>
          <p:cNvPr id="23" name="Segnaposto contenuto 16">
            <a:extLst>
              <a:ext uri="{FF2B5EF4-FFF2-40B4-BE49-F238E27FC236}">
                <a16:creationId xmlns:a16="http://schemas.microsoft.com/office/drawing/2014/main" id="{F549F004-EF60-4A49-BC9F-C7051A5A04CB}"/>
              </a:ext>
            </a:extLst>
          </p:cNvPr>
          <p:cNvSpPr>
            <a:spLocks noGrp="1"/>
          </p:cNvSpPr>
          <p:nvPr>
            <p:ph sz="quarter" idx="12" hasCustomPrompt="1"/>
          </p:nvPr>
        </p:nvSpPr>
        <p:spPr>
          <a:xfrm>
            <a:off x="6795370" y="3330585"/>
            <a:ext cx="3468757" cy="421112"/>
          </a:xfrm>
          <a:prstGeom prst="rect">
            <a:avLst/>
          </a:prstGeom>
        </p:spPr>
        <p:txBody>
          <a:bodyPr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chemeClr val="bg1">
                    <a:lumMod val="10000"/>
                  </a:schemeClr>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Title of the 2nd </a:t>
            </a:r>
            <a:r>
              <a:rPr lang="it-IT" err="1"/>
              <a:t>section</a:t>
            </a: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24" name="Segnaposto contenuto 16">
            <a:extLst>
              <a:ext uri="{FF2B5EF4-FFF2-40B4-BE49-F238E27FC236}">
                <a16:creationId xmlns:a16="http://schemas.microsoft.com/office/drawing/2014/main" id="{B163ED76-D539-1845-97B6-C534F4071811}"/>
              </a:ext>
            </a:extLst>
          </p:cNvPr>
          <p:cNvSpPr>
            <a:spLocks noGrp="1"/>
          </p:cNvSpPr>
          <p:nvPr>
            <p:ph sz="quarter" idx="13" hasCustomPrompt="1"/>
          </p:nvPr>
        </p:nvSpPr>
        <p:spPr>
          <a:xfrm>
            <a:off x="5390640" y="3240507"/>
            <a:ext cx="1070113" cy="511190"/>
          </a:xfrm>
          <a:prstGeom prst="rect">
            <a:avLst/>
          </a:prstGeom>
        </p:spPr>
        <p:txBody>
          <a:bodyPr anchor="t"/>
          <a:lstStyle>
            <a:lvl1pPr>
              <a:buNone/>
              <a:defRPr sz="3600" b="1" i="0">
                <a:solidFill>
                  <a:schemeClr val="tx1"/>
                </a:solidFill>
                <a:latin typeface="Arial Black" panose="020B0604020202020204" pitchFamily="34" charset="0"/>
                <a:cs typeface="Arial Black" panose="020B0604020202020204" pitchFamily="34" charset="0"/>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lvl="0"/>
            <a:r>
              <a:rPr lang="it-IT"/>
              <a:t>02</a:t>
            </a:r>
          </a:p>
        </p:txBody>
      </p:sp>
      <p:sp>
        <p:nvSpPr>
          <p:cNvPr id="25" name="Segnaposto contenuto 16">
            <a:extLst>
              <a:ext uri="{FF2B5EF4-FFF2-40B4-BE49-F238E27FC236}">
                <a16:creationId xmlns:a16="http://schemas.microsoft.com/office/drawing/2014/main" id="{A6542A9B-A3CE-FB45-BB64-D5AABF1CDA41}"/>
              </a:ext>
            </a:extLst>
          </p:cNvPr>
          <p:cNvSpPr>
            <a:spLocks noGrp="1"/>
          </p:cNvSpPr>
          <p:nvPr>
            <p:ph sz="quarter" idx="14" hasCustomPrompt="1"/>
          </p:nvPr>
        </p:nvSpPr>
        <p:spPr>
          <a:xfrm>
            <a:off x="6795370" y="4344388"/>
            <a:ext cx="3468757" cy="421112"/>
          </a:xfrm>
          <a:prstGeom prst="rect">
            <a:avLst/>
          </a:prstGeom>
        </p:spPr>
        <p:txBody>
          <a:bodyPr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chemeClr val="bg1">
                    <a:lumMod val="10000"/>
                  </a:schemeClr>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Title of the 3rd </a:t>
            </a:r>
            <a:r>
              <a:rPr lang="it-IT" err="1"/>
              <a:t>section</a:t>
            </a: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26" name="Segnaposto contenuto 16">
            <a:extLst>
              <a:ext uri="{FF2B5EF4-FFF2-40B4-BE49-F238E27FC236}">
                <a16:creationId xmlns:a16="http://schemas.microsoft.com/office/drawing/2014/main" id="{F92F5570-F9B6-6E46-A87D-664939E6D477}"/>
              </a:ext>
            </a:extLst>
          </p:cNvPr>
          <p:cNvSpPr>
            <a:spLocks noGrp="1"/>
          </p:cNvSpPr>
          <p:nvPr>
            <p:ph sz="quarter" idx="15" hasCustomPrompt="1"/>
          </p:nvPr>
        </p:nvSpPr>
        <p:spPr>
          <a:xfrm>
            <a:off x="5390640" y="4254310"/>
            <a:ext cx="1070113" cy="511190"/>
          </a:xfrm>
          <a:prstGeom prst="rect">
            <a:avLst/>
          </a:prstGeom>
        </p:spPr>
        <p:txBody>
          <a:bodyPr anchor="t"/>
          <a:lstStyle>
            <a:lvl1pPr>
              <a:buNone/>
              <a:defRPr sz="3600" b="1" i="0">
                <a:solidFill>
                  <a:schemeClr val="tx1"/>
                </a:solidFill>
                <a:latin typeface="Arial Black" panose="020B0604020202020204" pitchFamily="34" charset="0"/>
                <a:cs typeface="Arial Black" panose="020B0604020202020204" pitchFamily="34" charset="0"/>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lvl="0"/>
            <a:r>
              <a:rPr lang="it-IT"/>
              <a:t>03</a:t>
            </a:r>
          </a:p>
        </p:txBody>
      </p:sp>
      <p:sp>
        <p:nvSpPr>
          <p:cNvPr id="30" name="Segnaposto immagine 18">
            <a:extLst>
              <a:ext uri="{FF2B5EF4-FFF2-40B4-BE49-F238E27FC236}">
                <a16:creationId xmlns:a16="http://schemas.microsoft.com/office/drawing/2014/main" id="{654F830B-E11C-0743-9547-39DDA6E17437}"/>
              </a:ext>
            </a:extLst>
          </p:cNvPr>
          <p:cNvSpPr>
            <a:spLocks noGrp="1"/>
          </p:cNvSpPr>
          <p:nvPr>
            <p:ph type="pic" sz="quarter" idx="18"/>
          </p:nvPr>
        </p:nvSpPr>
        <p:spPr>
          <a:xfrm>
            <a:off x="1" y="0"/>
            <a:ext cx="4920343" cy="6858000"/>
          </a:xfrm>
          <a:prstGeom prst="rect">
            <a:avLst/>
          </a:prstGeom>
        </p:spPr>
        <p:txBody>
          <a:bodyPr/>
          <a:lstStyle>
            <a:lvl1pPr>
              <a:buFontTx/>
              <a:buNone/>
              <a:defRPr sz="1200"/>
            </a:lvl1pPr>
          </a:lstStyle>
          <a:p>
            <a:r>
              <a:rPr lang="it-IT"/>
              <a:t>click the </a:t>
            </a:r>
            <a:r>
              <a:rPr lang="it-IT" err="1"/>
              <a:t>icon</a:t>
            </a:r>
            <a:r>
              <a:rPr lang="it-IT"/>
              <a:t> to </a:t>
            </a:r>
            <a:r>
              <a:rPr lang="it-IT" err="1"/>
              <a:t>insert</a:t>
            </a:r>
            <a:r>
              <a:rPr lang="it-IT"/>
              <a:t> a </a:t>
            </a:r>
            <a:r>
              <a:rPr lang="it-IT" err="1"/>
              <a:t>picture</a:t>
            </a:r>
            <a:r>
              <a:rPr lang="it-IT"/>
              <a:t>
</a:t>
            </a:r>
          </a:p>
        </p:txBody>
      </p:sp>
      <p:pic>
        <p:nvPicPr>
          <p:cNvPr id="31" name="Immagine 30">
            <a:extLst>
              <a:ext uri="{FF2B5EF4-FFF2-40B4-BE49-F238E27FC236}">
                <a16:creationId xmlns:a16="http://schemas.microsoft.com/office/drawing/2014/main" id="{77492E46-27DF-B94E-B879-6E51044948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10536250" y="5431784"/>
            <a:ext cx="1796143" cy="1056289"/>
          </a:xfrm>
          <a:prstGeom prst="rect">
            <a:avLst/>
          </a:prstGeom>
        </p:spPr>
      </p:pic>
    </p:spTree>
    <p:extLst>
      <p:ext uri="{BB962C8B-B14F-4D97-AF65-F5344CB8AC3E}">
        <p14:creationId xmlns:p14="http://schemas.microsoft.com/office/powerpoint/2010/main" val="389275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3">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05D0F16-11F7-C849-A315-819D010D3D9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5440376"/>
            <a:ext cx="12191999" cy="1417624"/>
          </a:xfrm>
          <a:prstGeom prst="rect">
            <a:avLst/>
          </a:prstGeom>
        </p:spPr>
      </p:pic>
      <p:sp>
        <p:nvSpPr>
          <p:cNvPr id="17" name="Segnaposto contenuto 16">
            <a:extLst>
              <a:ext uri="{FF2B5EF4-FFF2-40B4-BE49-F238E27FC236}">
                <a16:creationId xmlns:a16="http://schemas.microsoft.com/office/drawing/2014/main" id="{5B31BB1B-6B91-6D4F-A3E8-197EE0E44573}"/>
              </a:ext>
            </a:extLst>
          </p:cNvPr>
          <p:cNvSpPr>
            <a:spLocks noGrp="1"/>
          </p:cNvSpPr>
          <p:nvPr>
            <p:ph sz="quarter" idx="10" hasCustomPrompt="1"/>
          </p:nvPr>
        </p:nvSpPr>
        <p:spPr>
          <a:xfrm>
            <a:off x="838201" y="3329614"/>
            <a:ext cx="10404764" cy="331034"/>
          </a:xfrm>
          <a:prstGeom prst="rect">
            <a:avLst/>
          </a:prstGeom>
        </p:spPr>
        <p:txBody>
          <a:bodyPr lIns="0" rIns="0"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rgbClr val="4C4C4C"/>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err="1"/>
              <a:t>Subtitle</a:t>
            </a:r>
            <a:r>
              <a:rPr lang="it-IT" dirty="0"/>
              <a:t> of the </a:t>
            </a:r>
            <a:r>
              <a:rPr lang="it-IT" dirty="0" err="1"/>
              <a:t>presentation</a:t>
            </a: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p:txBody>
      </p:sp>
      <p:sp>
        <p:nvSpPr>
          <p:cNvPr id="19" name="Title Placeholder 1">
            <a:extLst>
              <a:ext uri="{FF2B5EF4-FFF2-40B4-BE49-F238E27FC236}">
                <a16:creationId xmlns:a16="http://schemas.microsoft.com/office/drawing/2014/main" id="{0F1ECF40-F096-0844-892A-F6334B2BD5C0}"/>
              </a:ext>
            </a:extLst>
          </p:cNvPr>
          <p:cNvSpPr>
            <a:spLocks noGrp="1"/>
          </p:cNvSpPr>
          <p:nvPr>
            <p:ph type="title" hasCustomPrompt="1"/>
          </p:nvPr>
        </p:nvSpPr>
        <p:spPr>
          <a:xfrm>
            <a:off x="838199" y="2448936"/>
            <a:ext cx="10404764" cy="593151"/>
          </a:xfrm>
          <a:prstGeom prst="rect">
            <a:avLst/>
          </a:prstGeom>
        </p:spPr>
        <p:txBody>
          <a:bodyPr vert="horz" lIns="0" tIns="45720" rIns="0" bIns="45720" rtlCol="0" anchor="b">
            <a:normAutofit/>
          </a:bodyPr>
          <a:lstStyle>
            <a:lvl1pPr>
              <a:defRPr sz="3600"/>
            </a:lvl1pPr>
          </a:lstStyle>
          <a:p>
            <a:r>
              <a:rPr lang="it-IT" dirty="0"/>
              <a:t>Title of the </a:t>
            </a:r>
            <a:r>
              <a:rPr lang="it-IT" dirty="0" err="1"/>
              <a:t>presentation</a:t>
            </a:r>
            <a:r>
              <a:rPr lang="it-IT" dirty="0"/>
              <a:t> </a:t>
            </a:r>
            <a:endParaRPr lang="en-US" dirty="0"/>
          </a:p>
        </p:txBody>
      </p:sp>
      <p:pic>
        <p:nvPicPr>
          <p:cNvPr id="12" name="Immagine 11">
            <a:extLst>
              <a:ext uri="{FF2B5EF4-FFF2-40B4-BE49-F238E27FC236}">
                <a16:creationId xmlns:a16="http://schemas.microsoft.com/office/drawing/2014/main" id="{DB50B42F-AB42-8F47-A671-BB32BBC1FB10}"/>
              </a:ext>
            </a:extLst>
          </p:cNvPr>
          <p:cNvPicPr>
            <a:picLocks noChangeAspect="1"/>
          </p:cNvPicPr>
          <p:nvPr userDrawn="1"/>
        </p:nvPicPr>
        <p:blipFill>
          <a:blip r:embed="rId3"/>
          <a:stretch>
            <a:fillRect/>
          </a:stretch>
        </p:blipFill>
        <p:spPr>
          <a:xfrm>
            <a:off x="10645828" y="369756"/>
            <a:ext cx="896874" cy="1793748"/>
          </a:xfrm>
          <a:prstGeom prst="rect">
            <a:avLst/>
          </a:prstGeom>
        </p:spPr>
      </p:pic>
      <p:pic>
        <p:nvPicPr>
          <p:cNvPr id="13" name="Immagine 12">
            <a:extLst>
              <a:ext uri="{FF2B5EF4-FFF2-40B4-BE49-F238E27FC236}">
                <a16:creationId xmlns:a16="http://schemas.microsoft.com/office/drawing/2014/main" id="{EBE0EBEF-09B4-1F4D-AC1D-D8D194FF04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758" y="463770"/>
            <a:ext cx="2956306" cy="941832"/>
          </a:xfrm>
          <a:prstGeom prst="rect">
            <a:avLst/>
          </a:prstGeom>
        </p:spPr>
      </p:pic>
    </p:spTree>
    <p:extLst>
      <p:ext uri="{BB962C8B-B14F-4D97-AF65-F5344CB8AC3E}">
        <p14:creationId xmlns:p14="http://schemas.microsoft.com/office/powerpoint/2010/main" val="393108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divider_01">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009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01</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18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02">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F18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02</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21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03">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9A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03</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37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_04">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94C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04</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41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_05">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E95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05</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86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_01">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44292"/>
            <a:ext cx="12192000" cy="6902292"/>
          </a:xfrm>
          <a:prstGeom prst="rect">
            <a:avLst/>
          </a:prstGeom>
          <a:noFill/>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0" y="-44292"/>
            <a:ext cx="12208042" cy="2317229"/>
          </a:xfrm>
          <a:prstGeom prst="rect">
            <a:avLst/>
          </a:prstGeom>
          <a:solidFill>
            <a:schemeClr val="bg1">
              <a:alpha val="65000"/>
            </a:schemeClr>
          </a:solidFill>
          <a:ln w="12700">
            <a:noFill/>
          </a:ln>
        </p:spPr>
        <p:txBody>
          <a:bodyPr/>
          <a:lstStyle>
            <a:lvl1pPr>
              <a:defRPr>
                <a:solidFill>
                  <a:schemeClr val="bg1"/>
                </a:solidFill>
              </a:defRPr>
            </a:lvl1pPr>
          </a:lstStyle>
          <a:p>
            <a:endParaRPr lang="it-IT"/>
          </a:p>
        </p:txBody>
      </p:sp>
      <p:sp>
        <p:nvSpPr>
          <p:cNvPr id="6" name="Rettangolo 5">
            <a:extLst>
              <a:ext uri="{FF2B5EF4-FFF2-40B4-BE49-F238E27FC236}">
                <a16:creationId xmlns:a16="http://schemas.microsoft.com/office/drawing/2014/main" id="{500C6F1C-D348-DC48-A069-67C412E0004C}"/>
              </a:ext>
            </a:extLst>
          </p:cNvPr>
          <p:cNvSpPr/>
          <p:nvPr userDrawn="1"/>
        </p:nvSpPr>
        <p:spPr>
          <a:xfrm>
            <a:off x="0" y="-44292"/>
            <a:ext cx="12224084" cy="231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504497" y="444137"/>
            <a:ext cx="11277600" cy="1567543"/>
          </a:xfrm>
          <a:prstGeom prst="rect">
            <a:avLst/>
          </a:prstGeom>
        </p:spPr>
        <p:txBody>
          <a:bodyPr/>
          <a:lstStyle>
            <a:lvl1pPr marL="0" indent="0" algn="l">
              <a:lnSpc>
                <a:spcPct val="100000"/>
              </a:lnSpc>
              <a:buFontTx/>
              <a:buNone/>
              <a:defRPr lang="it-IT" sz="16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211579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905612"/>
      </p:ext>
    </p:extLst>
  </p:cSld>
  <p:clrMap bg1="dk1" tx1="lt1" bg2="dk2" tx2="lt2" accent1="accent1" accent2="accent2" accent3="accent3" accent4="accent4" accent5="accent5" accent6="accent6" hlink="hlink" folHlink="folHlink"/>
  <p:sldLayoutIdLst>
    <p:sldLayoutId id="2147483709" r:id="rId1"/>
    <p:sldLayoutId id="2147483725" r:id="rId2"/>
    <p:sldLayoutId id="2147483726" r:id="rId3"/>
    <p:sldLayoutId id="2147483674" r:id="rId4"/>
    <p:sldLayoutId id="2147483770" r:id="rId5"/>
    <p:sldLayoutId id="2147483771" r:id="rId6"/>
    <p:sldLayoutId id="2147483772" r:id="rId7"/>
    <p:sldLayoutId id="2147483773" r:id="rId8"/>
    <p:sldLayoutId id="2147483768" r:id="rId9"/>
    <p:sldLayoutId id="2147483777" r:id="rId10"/>
    <p:sldLayoutId id="2147483778" r:id="rId11"/>
    <p:sldLayoutId id="2147483779" r:id="rId12"/>
    <p:sldLayoutId id="2147483780" r:id="rId13"/>
    <p:sldLayoutId id="2147483774" r:id="rId14"/>
    <p:sldLayoutId id="2147483701" r:id="rId15"/>
    <p:sldLayoutId id="2147483775" r:id="rId16"/>
    <p:sldLayoutId id="2147483776" r:id="rId17"/>
    <p:sldLayoutId id="2147483693" r:id="rId18"/>
    <p:sldLayoutId id="2147483704" r:id="rId19"/>
    <p:sldLayoutId id="2147483781" r:id="rId20"/>
    <p:sldLayoutId id="2147483782" r:id="rId21"/>
    <p:sldLayoutId id="2147483783" r:id="rId22"/>
    <p:sldLayoutId id="2147483784" r:id="rId23"/>
    <p:sldLayoutId id="2147483785" r:id="rId24"/>
    <p:sldLayoutId id="2147483702" r:id="rId25"/>
    <p:sldLayoutId id="2147483786" r:id="rId26"/>
  </p:sldLayoutIdLst>
  <p:txStyles>
    <p:titleStyle>
      <a:lvl1pPr algn="l" defTabSz="914400" rtl="0" eaLnBrk="1" latinLnBrk="0" hangingPunct="1">
        <a:lnSpc>
          <a:spcPct val="90000"/>
        </a:lnSpc>
        <a:spcBef>
          <a:spcPct val="0"/>
        </a:spcBef>
        <a:buNone/>
        <a:defRPr sz="2400" b="1" i="0" kern="1200">
          <a:solidFill>
            <a:srgbClr val="0095C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2.xml"/><Relationship Id="rId16" Type="http://schemas.openxmlformats.org/officeDocument/2006/relationships/diagramColors" Target="../diagrams/colors4.xml"/><Relationship Id="rId1" Type="http://schemas.openxmlformats.org/officeDocument/2006/relationships/slideLayout" Target="../slideLayouts/slideLayout1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6C_5C5FA682.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E60817B1-302E-6548-8A1B-0C86E7F4A74E}"/>
              </a:ext>
            </a:extLst>
          </p:cNvPr>
          <p:cNvSpPr>
            <a:spLocks noGrp="1"/>
          </p:cNvSpPr>
          <p:nvPr>
            <p:ph sz="quarter" idx="10"/>
          </p:nvPr>
        </p:nvSpPr>
        <p:spPr>
          <a:xfrm>
            <a:off x="879346" y="3810334"/>
            <a:ext cx="9275065" cy="747237"/>
          </a:xfrm>
        </p:spPr>
        <p:txBody>
          <a:bodyPr>
            <a:normAutofit/>
          </a:bodyPr>
          <a:lstStyle/>
          <a:p>
            <a:pPr indent="0"/>
            <a:r>
              <a:rPr lang="en-US" sz="1400" b="1" dirty="0"/>
              <a:t>Krystal Crumpler, </a:t>
            </a:r>
            <a:r>
              <a:rPr lang="en-US" sz="1400" dirty="0" err="1"/>
              <a:t>spécialiste</a:t>
            </a:r>
            <a:r>
              <a:rPr lang="en-US" sz="1400" dirty="0"/>
              <a:t> </a:t>
            </a:r>
            <a:r>
              <a:rPr lang="en-US" sz="1400" dirty="0" err="1"/>
              <a:t>en</a:t>
            </a:r>
            <a:r>
              <a:rPr lang="en-US" sz="1400" dirty="0"/>
              <a:t> </a:t>
            </a:r>
            <a:r>
              <a:rPr lang="en-US" sz="1400" dirty="0" err="1"/>
              <a:t>changement</a:t>
            </a:r>
            <a:r>
              <a:rPr lang="en-US" sz="1400" dirty="0"/>
              <a:t> </a:t>
            </a:r>
            <a:r>
              <a:rPr lang="en-US" sz="1400" dirty="0" err="1"/>
              <a:t>climatique</a:t>
            </a:r>
            <a:r>
              <a:rPr lang="en-US" sz="1400" dirty="0"/>
              <a:t> et </a:t>
            </a:r>
            <a:r>
              <a:rPr lang="en-US" sz="1400" dirty="0" err="1"/>
              <a:t>ressources</a:t>
            </a:r>
            <a:r>
              <a:rPr lang="en-US" sz="1400" dirty="0"/>
              <a:t> </a:t>
            </a:r>
            <a:r>
              <a:rPr lang="en-US" sz="1400" dirty="0" err="1"/>
              <a:t>naturelles</a:t>
            </a:r>
            <a:r>
              <a:rPr lang="en-US" sz="1400" dirty="0"/>
              <a:t>– </a:t>
            </a:r>
            <a:r>
              <a:rPr lang="en-US" sz="1400" dirty="0" err="1"/>
              <a:t>programme</a:t>
            </a:r>
            <a:r>
              <a:rPr lang="en-US" sz="1400" dirty="0"/>
              <a:t> SCALA, FAO</a:t>
            </a:r>
          </a:p>
          <a:p>
            <a:pPr indent="0"/>
            <a:endParaRPr lang="en-US" sz="1400" dirty="0"/>
          </a:p>
          <a:p>
            <a:pPr indent="0"/>
            <a:r>
              <a:rPr lang="en-US" sz="1400" b="1" dirty="0"/>
              <a:t>Samuel Tumwesigye</a:t>
            </a:r>
            <a:r>
              <a:rPr lang="en-US" sz="1400" dirty="0"/>
              <a:t>, </a:t>
            </a:r>
            <a:r>
              <a:rPr lang="en-US" sz="1400" dirty="0" err="1"/>
              <a:t>spécialiste</a:t>
            </a:r>
            <a:r>
              <a:rPr lang="en-US" sz="1400" dirty="0"/>
              <a:t> </a:t>
            </a:r>
            <a:r>
              <a:rPr lang="en-US" sz="1400" dirty="0" err="1"/>
              <a:t>en</a:t>
            </a:r>
            <a:r>
              <a:rPr lang="en-US" sz="1400" dirty="0"/>
              <a:t> agriculture et adaptation au </a:t>
            </a:r>
            <a:r>
              <a:rPr lang="en-US" sz="1400" dirty="0" err="1"/>
              <a:t>changement</a:t>
            </a:r>
            <a:r>
              <a:rPr lang="en-US" sz="1400" dirty="0"/>
              <a:t> </a:t>
            </a:r>
            <a:r>
              <a:rPr lang="en-US" sz="1400" dirty="0" err="1"/>
              <a:t>climatique</a:t>
            </a:r>
            <a:r>
              <a:rPr lang="en-US" sz="1400" dirty="0"/>
              <a:t>– </a:t>
            </a:r>
            <a:r>
              <a:rPr lang="en-US" sz="1400" dirty="0" err="1"/>
              <a:t>programme</a:t>
            </a:r>
            <a:r>
              <a:rPr lang="en-US" sz="1400" dirty="0"/>
              <a:t> </a:t>
            </a:r>
            <a:r>
              <a:rPr lang="en-GB" sz="1400" dirty="0"/>
              <a:t>SCALA</a:t>
            </a:r>
            <a:r>
              <a:rPr lang="en-US" sz="1400" dirty="0"/>
              <a:t>, PNUD</a:t>
            </a:r>
            <a:endParaRPr lang="it-IT" sz="1600" dirty="0"/>
          </a:p>
          <a:p>
            <a:pPr indent="0"/>
            <a:endParaRPr lang="it-IT" dirty="0">
              <a:solidFill>
                <a:srgbClr val="4C4C4C"/>
              </a:solidFill>
            </a:endParaRPr>
          </a:p>
        </p:txBody>
      </p:sp>
      <p:sp>
        <p:nvSpPr>
          <p:cNvPr id="3" name="Titolo 2">
            <a:extLst>
              <a:ext uri="{FF2B5EF4-FFF2-40B4-BE49-F238E27FC236}">
                <a16:creationId xmlns:a16="http://schemas.microsoft.com/office/drawing/2014/main" id="{81FCA06B-A9C3-8249-94E3-1390FA8422AF}"/>
              </a:ext>
            </a:extLst>
          </p:cNvPr>
          <p:cNvSpPr>
            <a:spLocks noGrp="1"/>
          </p:cNvSpPr>
          <p:nvPr>
            <p:ph type="title"/>
          </p:nvPr>
        </p:nvSpPr>
        <p:spPr>
          <a:xfrm>
            <a:off x="879346" y="2443698"/>
            <a:ext cx="9357361" cy="1207936"/>
          </a:xfrm>
        </p:spPr>
        <p:txBody>
          <a:bodyPr>
            <a:noAutofit/>
          </a:bodyPr>
          <a:lstStyle/>
          <a:p>
            <a:r>
              <a:rPr lang="it-IT" dirty="0"/>
              <a:t>Re-</a:t>
            </a:r>
            <a:r>
              <a:rPr lang="it-IT" dirty="0" err="1"/>
              <a:t>cap</a:t>
            </a:r>
            <a:r>
              <a:rPr lang="it-IT" dirty="0"/>
              <a:t>: </a:t>
            </a:r>
            <a:r>
              <a:rPr lang="it-IT" dirty="0" err="1"/>
              <a:t>approche</a:t>
            </a:r>
            <a:r>
              <a:rPr lang="it-IT" dirty="0"/>
              <a:t> </a:t>
            </a:r>
            <a:r>
              <a:rPr lang="it-IT" dirty="0" err="1"/>
              <a:t>conceptuelle</a:t>
            </a:r>
            <a:r>
              <a:rPr lang="it-IT" dirty="0"/>
              <a:t> de l’</a:t>
            </a:r>
            <a:r>
              <a:rPr lang="it-IT" dirty="0" err="1"/>
              <a:t>évaluations</a:t>
            </a:r>
            <a:r>
              <a:rPr lang="it-IT" dirty="0"/>
              <a:t> </a:t>
            </a:r>
            <a:r>
              <a:rPr lang="it-IT" dirty="0" err="1"/>
              <a:t>des</a:t>
            </a:r>
            <a:r>
              <a:rPr lang="it-IT" dirty="0"/>
              <a:t> </a:t>
            </a:r>
            <a:r>
              <a:rPr lang="it-IT" dirty="0" err="1"/>
              <a:t>systèmes</a:t>
            </a:r>
            <a:r>
              <a:rPr lang="it-IT" dirty="0"/>
              <a:t> </a:t>
            </a:r>
            <a:r>
              <a:rPr lang="it-IT" dirty="0" err="1"/>
              <a:t>dans</a:t>
            </a:r>
            <a:r>
              <a:rPr lang="it-IT" dirty="0"/>
              <a:t> le </a:t>
            </a:r>
            <a:r>
              <a:rPr lang="it-IT" dirty="0" err="1"/>
              <a:t>cadre</a:t>
            </a:r>
            <a:r>
              <a:rPr lang="it-IT" dirty="0"/>
              <a:t> </a:t>
            </a:r>
            <a:r>
              <a:rPr lang="it-IT" dirty="0" err="1"/>
              <a:t>du</a:t>
            </a:r>
            <a:r>
              <a:rPr lang="it-IT" dirty="0"/>
              <a:t> </a:t>
            </a:r>
            <a:r>
              <a:rPr lang="it-IT" dirty="0" err="1"/>
              <a:t>programme</a:t>
            </a:r>
            <a:r>
              <a:rPr lang="it-IT" dirty="0"/>
              <a:t> SCALA</a:t>
            </a:r>
          </a:p>
        </p:txBody>
      </p:sp>
      <p:sp>
        <p:nvSpPr>
          <p:cNvPr id="5" name="TextBox 4">
            <a:extLst>
              <a:ext uri="{FF2B5EF4-FFF2-40B4-BE49-F238E27FC236}">
                <a16:creationId xmlns:a16="http://schemas.microsoft.com/office/drawing/2014/main" id="{3586BD2C-A3F5-BF49-59E5-CE5BF7DE95E8}"/>
              </a:ext>
            </a:extLst>
          </p:cNvPr>
          <p:cNvSpPr txBox="1"/>
          <p:nvPr/>
        </p:nvSpPr>
        <p:spPr>
          <a:xfrm>
            <a:off x="216407" y="5157432"/>
            <a:ext cx="10404764" cy="523220"/>
          </a:xfrm>
          <a:prstGeom prst="rect">
            <a:avLst/>
          </a:prstGeom>
          <a:noFill/>
        </p:spPr>
        <p:txBody>
          <a:bodyPr wrap="square">
            <a:spAutoFit/>
          </a:bodyPr>
          <a:lstStyle/>
          <a:p>
            <a:pPr algn="r"/>
            <a:r>
              <a:rPr lang="en-GB" sz="1400" b="1" dirty="0" err="1">
                <a:solidFill>
                  <a:srgbClr val="4C4C4C"/>
                </a:solidFill>
              </a:rPr>
              <a:t>Wébinaire</a:t>
            </a:r>
            <a:r>
              <a:rPr lang="en-GB" sz="1400" b="1" dirty="0">
                <a:solidFill>
                  <a:srgbClr val="4C4C4C"/>
                </a:solidFill>
              </a:rPr>
              <a:t> interne et </a:t>
            </a:r>
            <a:r>
              <a:rPr lang="en-GB" sz="1400" b="1" dirty="0" err="1">
                <a:solidFill>
                  <a:srgbClr val="4C4C4C"/>
                </a:solidFill>
              </a:rPr>
              <a:t>échange</a:t>
            </a:r>
            <a:r>
              <a:rPr lang="en-GB" sz="1400" b="1" dirty="0">
                <a:solidFill>
                  <a:srgbClr val="4C4C4C"/>
                </a:solidFill>
              </a:rPr>
              <a:t> sur les </a:t>
            </a:r>
            <a:r>
              <a:rPr lang="en-GB" sz="1400" b="1" dirty="0" err="1">
                <a:solidFill>
                  <a:srgbClr val="4C4C4C"/>
                </a:solidFill>
              </a:rPr>
              <a:t>évaluations</a:t>
            </a:r>
            <a:r>
              <a:rPr lang="en-GB" sz="1400" b="1" dirty="0">
                <a:solidFill>
                  <a:srgbClr val="4C4C4C"/>
                </a:solidFill>
              </a:rPr>
              <a:t> des </a:t>
            </a:r>
            <a:r>
              <a:rPr lang="en-GB" sz="1400" b="1" dirty="0" err="1">
                <a:solidFill>
                  <a:srgbClr val="4C4C4C"/>
                </a:solidFill>
              </a:rPr>
              <a:t>systèmes</a:t>
            </a:r>
            <a:r>
              <a:rPr lang="en-GB" sz="1400" b="1" dirty="0">
                <a:solidFill>
                  <a:srgbClr val="4C4C4C"/>
                </a:solidFill>
              </a:rPr>
              <a:t>- </a:t>
            </a:r>
            <a:r>
              <a:rPr lang="en-GB" sz="1400" b="1" dirty="0" err="1">
                <a:solidFill>
                  <a:srgbClr val="4C4C4C"/>
                </a:solidFill>
              </a:rPr>
              <a:t>Partie</a:t>
            </a:r>
            <a:r>
              <a:rPr lang="en-GB" sz="1400" b="1" dirty="0">
                <a:solidFill>
                  <a:srgbClr val="4C4C4C"/>
                </a:solidFill>
              </a:rPr>
              <a:t> 2</a:t>
            </a:r>
          </a:p>
          <a:p>
            <a:pPr algn="r"/>
            <a:r>
              <a:rPr lang="en-GB" sz="1400" b="1" dirty="0">
                <a:solidFill>
                  <a:srgbClr val="4C4C4C"/>
                </a:solidFill>
              </a:rPr>
              <a:t>28-29 June 2022</a:t>
            </a:r>
            <a:endParaRPr lang="en-US" sz="1400" dirty="0">
              <a:solidFill>
                <a:srgbClr val="4C4C4C"/>
              </a:solidFill>
            </a:endParaRPr>
          </a:p>
        </p:txBody>
      </p:sp>
    </p:spTree>
    <p:extLst>
      <p:ext uri="{BB962C8B-B14F-4D97-AF65-F5344CB8AC3E}">
        <p14:creationId xmlns:p14="http://schemas.microsoft.com/office/powerpoint/2010/main" val="1636682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9943EDEA-7D6C-234A-BD62-7B9A5EBFB648}"/>
              </a:ext>
            </a:extLst>
          </p:cNvPr>
          <p:cNvGraphicFramePr/>
          <p:nvPr>
            <p:extLst>
              <p:ext uri="{D42A27DB-BD31-4B8C-83A1-F6EECF244321}">
                <p14:modId xmlns:p14="http://schemas.microsoft.com/office/powerpoint/2010/main" val="4240875385"/>
              </p:ext>
            </p:extLst>
          </p:nvPr>
        </p:nvGraphicFramePr>
        <p:xfrm>
          <a:off x="2641003"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olo 3">
            <a:extLst>
              <a:ext uri="{FF2B5EF4-FFF2-40B4-BE49-F238E27FC236}">
                <a16:creationId xmlns:a16="http://schemas.microsoft.com/office/drawing/2014/main" id="{2FD5F5C3-E688-F944-8BF8-A1A52B3846AB}"/>
              </a:ext>
            </a:extLst>
          </p:cNvPr>
          <p:cNvSpPr>
            <a:spLocks noGrp="1"/>
          </p:cNvSpPr>
          <p:nvPr>
            <p:ph type="title"/>
          </p:nvPr>
        </p:nvSpPr>
        <p:spPr>
          <a:xfrm>
            <a:off x="106680" y="2965267"/>
            <a:ext cx="3017520" cy="593151"/>
          </a:xfrm>
        </p:spPr>
        <p:txBody>
          <a:bodyPr>
            <a:noAutofit/>
          </a:bodyPr>
          <a:lstStyle/>
          <a:p>
            <a:pPr algn="ctr"/>
            <a:r>
              <a:rPr lang="en-GB" sz="2800" dirty="0">
                <a:latin typeface="Arial"/>
                <a:cs typeface="Arial"/>
              </a:rPr>
              <a:t>Les </a:t>
            </a:r>
            <a:r>
              <a:rPr lang="en-GB" sz="2800" dirty="0" err="1">
                <a:latin typeface="Arial"/>
                <a:cs typeface="Arial"/>
              </a:rPr>
              <a:t>grandes</a:t>
            </a:r>
            <a:r>
              <a:rPr lang="en-GB" sz="2800" dirty="0">
                <a:latin typeface="Arial"/>
                <a:cs typeface="Arial"/>
              </a:rPr>
              <a:t> </a:t>
            </a:r>
            <a:r>
              <a:rPr lang="en-GB" sz="2800" dirty="0" err="1">
                <a:latin typeface="Arial"/>
                <a:cs typeface="Arial"/>
              </a:rPr>
              <a:t>lignes</a:t>
            </a:r>
            <a:endParaRPr lang="en-GB" sz="2800" dirty="0">
              <a:latin typeface="Arial"/>
              <a:cs typeface="Arial"/>
            </a:endParaRPr>
          </a:p>
        </p:txBody>
      </p:sp>
    </p:spTree>
    <p:extLst>
      <p:ext uri="{BB962C8B-B14F-4D97-AF65-F5344CB8AC3E}">
        <p14:creationId xmlns:p14="http://schemas.microsoft.com/office/powerpoint/2010/main" val="184034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a:extLst>
              <a:ext uri="{FF2B5EF4-FFF2-40B4-BE49-F238E27FC236}">
                <a16:creationId xmlns:a16="http://schemas.microsoft.com/office/drawing/2014/main" id="{1B824786-7011-B245-A7D7-1EC877E1D99A}"/>
              </a:ext>
            </a:extLst>
          </p:cNvPr>
          <p:cNvSpPr>
            <a:spLocks noGrp="1"/>
          </p:cNvSpPr>
          <p:nvPr>
            <p:ph sz="quarter" idx="10"/>
          </p:nvPr>
        </p:nvSpPr>
        <p:spPr>
          <a:xfrm>
            <a:off x="978641" y="963212"/>
            <a:ext cx="2229288" cy="732192"/>
          </a:xfrm>
          <a:solidFill>
            <a:srgbClr val="E7F5FA"/>
          </a:solidFill>
          <a:ln>
            <a:noFill/>
          </a:ln>
        </p:spPr>
        <p:style>
          <a:lnRef idx="1">
            <a:schemeClr val="accent2"/>
          </a:lnRef>
          <a:fillRef idx="2">
            <a:schemeClr val="accent2"/>
          </a:fillRef>
          <a:effectRef idx="1">
            <a:schemeClr val="accent2"/>
          </a:effectRef>
          <a:fontRef idx="minor">
            <a:schemeClr val="dk1"/>
          </a:fontRef>
        </p:style>
        <p:txBody>
          <a:bodyPr>
            <a:noAutofit/>
          </a:bodyPr>
          <a:lstStyle/>
          <a:p>
            <a:pPr algn="ctr"/>
            <a:r>
              <a:rPr lang="it-IT" sz="1400" b="1" dirty="0"/>
              <a:t>01. </a:t>
            </a:r>
          </a:p>
          <a:p>
            <a:pPr algn="ctr"/>
            <a:r>
              <a:rPr lang="it-IT" sz="1400" b="1" dirty="0"/>
              <a:t>Impacts du changement climatique</a:t>
            </a:r>
          </a:p>
        </p:txBody>
      </p:sp>
      <p:graphicFrame>
        <p:nvGraphicFramePr>
          <p:cNvPr id="26" name="Segnaposto SmartArt 4">
            <a:extLst>
              <a:ext uri="{FF2B5EF4-FFF2-40B4-BE49-F238E27FC236}">
                <a16:creationId xmlns:a16="http://schemas.microsoft.com/office/drawing/2014/main" id="{956219BD-416B-4A37-A62D-1B2807628FDB}"/>
              </a:ext>
            </a:extLst>
          </p:cNvPr>
          <p:cNvGraphicFramePr>
            <a:graphicFrameLocks/>
          </p:cNvGraphicFramePr>
          <p:nvPr/>
        </p:nvGraphicFramePr>
        <p:xfrm>
          <a:off x="960353" y="3082477"/>
          <a:ext cx="2818511" cy="4275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Segnaposto contenuto 7">
            <a:extLst>
              <a:ext uri="{FF2B5EF4-FFF2-40B4-BE49-F238E27FC236}">
                <a16:creationId xmlns:a16="http://schemas.microsoft.com/office/drawing/2014/main" id="{C9EE5770-4339-411D-95C1-CB68B3BD0C05}"/>
              </a:ext>
            </a:extLst>
          </p:cNvPr>
          <p:cNvSpPr txBox="1">
            <a:spLocks/>
          </p:cNvSpPr>
          <p:nvPr/>
        </p:nvSpPr>
        <p:spPr>
          <a:xfrm>
            <a:off x="4908330" y="858864"/>
            <a:ext cx="2232000" cy="732192"/>
          </a:xfrm>
          <a:prstGeom prst="rect">
            <a:avLst/>
          </a:prstGeom>
          <a:solidFill>
            <a:srgbClr val="E7F5FA"/>
          </a:solidFill>
          <a:ln>
            <a:no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Autofit/>
          </a:bodyPr>
          <a:lstStyle>
            <a:lvl1pPr marL="0" indent="-171450" algn="l" defTabSz="914400" rtl="0" eaLnBrk="1" latinLnBrk="0" hangingPunct="1">
              <a:lnSpc>
                <a:spcPct val="100000"/>
              </a:lnSpc>
              <a:spcBef>
                <a:spcPts val="0"/>
              </a:spcBef>
              <a:buFontTx/>
              <a:buNone/>
              <a:defRPr sz="1650" b="0" kern="1200">
                <a:solidFill>
                  <a:srgbClr val="0095CE"/>
                </a:solidFill>
                <a:latin typeface="+mn-lt"/>
                <a:ea typeface="+mn-ea"/>
                <a:cs typeface="+mn-cs"/>
              </a:defRPr>
            </a:lvl1pPr>
            <a:lvl2pPr marL="685800" indent="-228600" algn="l" defTabSz="914400" rtl="0" eaLnBrk="1" latinLnBrk="0" hangingPunct="1">
              <a:lnSpc>
                <a:spcPct val="90000"/>
              </a:lnSpc>
              <a:spcBef>
                <a:spcPts val="500"/>
              </a:spcBef>
              <a:buFontTx/>
              <a:buNone/>
              <a:defRPr sz="2400" kern="1200">
                <a:solidFill>
                  <a:schemeClr val="bg1">
                    <a:lumMod val="10000"/>
                  </a:schemeClr>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bg1">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it-IT" sz="1400" b="1" dirty="0"/>
              <a:t>02. </a:t>
            </a:r>
          </a:p>
          <a:p>
            <a:pPr algn="ctr"/>
            <a:r>
              <a:rPr lang="it-IT" sz="1400" b="1" dirty="0"/>
              <a:t>Adaptation, limites et maladaptation actuelles</a:t>
            </a:r>
          </a:p>
        </p:txBody>
      </p:sp>
      <p:sp>
        <p:nvSpPr>
          <p:cNvPr id="28" name="Segnaposto testo 8">
            <a:extLst>
              <a:ext uri="{FF2B5EF4-FFF2-40B4-BE49-F238E27FC236}">
                <a16:creationId xmlns:a16="http://schemas.microsoft.com/office/drawing/2014/main" id="{E1539AFE-E0C1-4FA3-B155-02D1DB74ABE2}"/>
              </a:ext>
            </a:extLst>
          </p:cNvPr>
          <p:cNvSpPr txBox="1">
            <a:spLocks/>
          </p:cNvSpPr>
          <p:nvPr/>
        </p:nvSpPr>
        <p:spPr>
          <a:xfrm>
            <a:off x="4822210" y="1826706"/>
            <a:ext cx="2905018" cy="257155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Tx/>
              <a:buNone/>
              <a:defRPr sz="12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None/>
              <a:defRPr sz="135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35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35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35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1400" dirty="0">
                <a:solidFill>
                  <a:srgbClr val="0095CE"/>
                </a:solidFill>
              </a:rPr>
              <a:t>La majorité des mesures de gestion et d'adaptation des risques climatiques actuellement planifiées et mises en œuvre sont </a:t>
            </a:r>
            <a:r>
              <a:rPr lang="en-US" sz="1400" b="1" dirty="0">
                <a:solidFill>
                  <a:srgbClr val="E9515B"/>
                </a:solidFill>
              </a:rPr>
              <a:t>progressives</a:t>
            </a:r>
            <a:r>
              <a:rPr lang="en-US" sz="1400" b="1" dirty="0">
                <a:solidFill>
                  <a:srgbClr val="0095CE"/>
                </a:solidFill>
              </a:rPr>
              <a:t>.</a:t>
            </a:r>
          </a:p>
          <a:p>
            <a:pPr marL="0" indent="0"/>
            <a:r>
              <a:rPr lang="it-IT" sz="1400" b="1" dirty="0">
                <a:solidFill>
                  <a:srgbClr val="E9515B"/>
                </a:solidFill>
              </a:rPr>
              <a:t>Les limites souples </a:t>
            </a:r>
            <a:r>
              <a:rPr lang="it-IT" sz="1400" dirty="0">
                <a:solidFill>
                  <a:srgbClr val="0095CE"/>
                </a:solidFill>
              </a:rPr>
              <a:t>peuvent être surmontées en s'attaquant aux </a:t>
            </a:r>
            <a:r>
              <a:rPr lang="en-US" sz="1400" dirty="0">
                <a:solidFill>
                  <a:srgbClr val="0095CE"/>
                </a:solidFill>
              </a:rPr>
              <a:t>contraintes financières, de gouvernance, institutionnelles et politiques.</a:t>
            </a:r>
          </a:p>
          <a:p>
            <a:pPr marL="0" indent="0"/>
            <a:r>
              <a:rPr lang="it-IT" sz="1400" b="1" dirty="0">
                <a:solidFill>
                  <a:srgbClr val="E9515B"/>
                </a:solidFill>
              </a:rPr>
              <a:t>Des </a:t>
            </a:r>
            <a:r>
              <a:rPr lang="it-IT" sz="1400" b="1" dirty="0" err="1">
                <a:solidFill>
                  <a:srgbClr val="E9515B"/>
                </a:solidFill>
              </a:rPr>
              <a:t>limites</a:t>
            </a:r>
            <a:r>
              <a:rPr lang="it-IT" sz="1400" b="1" dirty="0">
                <a:solidFill>
                  <a:srgbClr val="E9515B"/>
                </a:solidFill>
              </a:rPr>
              <a:t> </a:t>
            </a:r>
            <a:r>
              <a:rPr lang="it-IT" sz="1400" b="1" dirty="0" err="1">
                <a:solidFill>
                  <a:srgbClr val="E9515B"/>
                </a:solidFill>
              </a:rPr>
              <a:t>fortes</a:t>
            </a:r>
            <a:r>
              <a:rPr lang="it-IT" sz="1400" b="1" dirty="0">
                <a:solidFill>
                  <a:srgbClr val="E9515B"/>
                </a:solidFill>
              </a:rPr>
              <a:t> </a:t>
            </a:r>
            <a:r>
              <a:rPr lang="it-IT" sz="1400" dirty="0">
                <a:solidFill>
                  <a:srgbClr val="0095CE"/>
                </a:solidFill>
              </a:rPr>
              <a:t>ont été atteintes dans certains écosystèmes et ne peuvent être inversées. </a:t>
            </a:r>
          </a:p>
          <a:p>
            <a:pPr marL="0" indent="0"/>
            <a:endParaRPr lang="en-US" b="1" dirty="0">
              <a:solidFill>
                <a:srgbClr val="0095CE"/>
              </a:solidFill>
            </a:endParaRPr>
          </a:p>
          <a:p>
            <a:endParaRPr lang="it-IT" dirty="0"/>
          </a:p>
        </p:txBody>
      </p:sp>
      <p:sp>
        <p:nvSpPr>
          <p:cNvPr id="30" name="Segnaposto contenuto 7">
            <a:extLst>
              <a:ext uri="{FF2B5EF4-FFF2-40B4-BE49-F238E27FC236}">
                <a16:creationId xmlns:a16="http://schemas.microsoft.com/office/drawing/2014/main" id="{753197B9-8093-4782-AEB4-396A6852A835}"/>
              </a:ext>
            </a:extLst>
          </p:cNvPr>
          <p:cNvSpPr txBox="1">
            <a:spLocks/>
          </p:cNvSpPr>
          <p:nvPr/>
        </p:nvSpPr>
        <p:spPr>
          <a:xfrm>
            <a:off x="9080940" y="871772"/>
            <a:ext cx="2232000" cy="954934"/>
          </a:xfrm>
          <a:prstGeom prst="rect">
            <a:avLst/>
          </a:prstGeom>
          <a:solidFill>
            <a:srgbClr val="E7F5FA"/>
          </a:solidFill>
          <a:ln>
            <a:no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Autofit/>
          </a:bodyPr>
          <a:lstStyle>
            <a:lvl1pPr marL="0" indent="-171450" algn="l" defTabSz="914400" rtl="0" eaLnBrk="1" latinLnBrk="0" hangingPunct="1">
              <a:lnSpc>
                <a:spcPct val="100000"/>
              </a:lnSpc>
              <a:spcBef>
                <a:spcPts val="0"/>
              </a:spcBef>
              <a:buFontTx/>
              <a:buNone/>
              <a:defRPr sz="1650" b="0" kern="1200">
                <a:solidFill>
                  <a:srgbClr val="0095CE"/>
                </a:solidFill>
                <a:latin typeface="+mn-lt"/>
                <a:ea typeface="+mn-ea"/>
                <a:cs typeface="+mn-cs"/>
              </a:defRPr>
            </a:lvl1pPr>
            <a:lvl2pPr marL="685800" indent="-228600" algn="l" defTabSz="914400" rtl="0" eaLnBrk="1" latinLnBrk="0" hangingPunct="1">
              <a:lnSpc>
                <a:spcPct val="90000"/>
              </a:lnSpc>
              <a:spcBef>
                <a:spcPts val="500"/>
              </a:spcBef>
              <a:buFontTx/>
              <a:buNone/>
              <a:defRPr sz="2400" kern="1200">
                <a:solidFill>
                  <a:schemeClr val="bg1">
                    <a:lumMod val="10000"/>
                  </a:schemeClr>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bg1">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it-IT" sz="1400" b="1" dirty="0"/>
              <a:t>03. </a:t>
            </a:r>
          </a:p>
          <a:p>
            <a:pPr algn="ctr"/>
            <a:r>
              <a:rPr lang="it-IT" sz="1400" b="1" dirty="0"/>
              <a:t>Systèmes agroalimentaires et émissions de GES</a:t>
            </a:r>
          </a:p>
        </p:txBody>
      </p:sp>
      <p:sp>
        <p:nvSpPr>
          <p:cNvPr id="31" name="Segnaposto testo 8">
            <a:extLst>
              <a:ext uri="{FF2B5EF4-FFF2-40B4-BE49-F238E27FC236}">
                <a16:creationId xmlns:a16="http://schemas.microsoft.com/office/drawing/2014/main" id="{FA4A9E44-135B-4FE9-8A2C-285DF28DD8F8}"/>
              </a:ext>
            </a:extLst>
          </p:cNvPr>
          <p:cNvSpPr txBox="1">
            <a:spLocks/>
          </p:cNvSpPr>
          <p:nvPr/>
        </p:nvSpPr>
        <p:spPr>
          <a:xfrm>
            <a:off x="9083652" y="2179626"/>
            <a:ext cx="2373780" cy="101163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Tx/>
              <a:buNone/>
              <a:defRPr sz="12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None/>
              <a:defRPr sz="135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35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35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35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1400" dirty="0">
                <a:solidFill>
                  <a:srgbClr val="0095CE"/>
                </a:solidFill>
              </a:rPr>
              <a:t>Les systèmes agroalimentaires contribuent jusqu'à </a:t>
            </a:r>
            <a:r>
              <a:rPr lang="en-US" sz="1400" b="1" dirty="0">
                <a:solidFill>
                  <a:schemeClr val="accent6">
                    <a:lumMod val="75000"/>
                  </a:schemeClr>
                </a:solidFill>
              </a:rPr>
              <a:t>un tiers des émissions mondiales de GES</a:t>
            </a:r>
            <a:r>
              <a:rPr lang="en-US" sz="1400" dirty="0">
                <a:solidFill>
                  <a:schemeClr val="accent6">
                    <a:lumMod val="75000"/>
                  </a:schemeClr>
                </a:solidFill>
              </a:rPr>
              <a:t>.</a:t>
            </a:r>
          </a:p>
          <a:p>
            <a:endParaRPr lang="it-IT" dirty="0"/>
          </a:p>
        </p:txBody>
      </p:sp>
      <p:graphicFrame>
        <p:nvGraphicFramePr>
          <p:cNvPr id="32" name="Segnaposto SmartArt 4">
            <a:extLst>
              <a:ext uri="{FF2B5EF4-FFF2-40B4-BE49-F238E27FC236}">
                <a16:creationId xmlns:a16="http://schemas.microsoft.com/office/drawing/2014/main" id="{14ECAF32-9001-4B13-916E-4FC71E95734A}"/>
              </a:ext>
            </a:extLst>
          </p:cNvPr>
          <p:cNvGraphicFramePr>
            <a:graphicFrameLocks/>
          </p:cNvGraphicFramePr>
          <p:nvPr>
            <p:extLst>
              <p:ext uri="{D42A27DB-BD31-4B8C-83A1-F6EECF244321}">
                <p14:modId xmlns:p14="http://schemas.microsoft.com/office/powerpoint/2010/main" val="786881841"/>
              </p:ext>
            </p:extLst>
          </p:nvPr>
        </p:nvGraphicFramePr>
        <p:xfrm>
          <a:off x="9003867" y="3664829"/>
          <a:ext cx="2720870" cy="25788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Content Placeholder 3">
            <a:extLst>
              <a:ext uri="{FF2B5EF4-FFF2-40B4-BE49-F238E27FC236}">
                <a16:creationId xmlns:a16="http://schemas.microsoft.com/office/drawing/2014/main" id="{CBE1488E-5555-1667-15AF-CA7F59EA418C}"/>
              </a:ext>
            </a:extLst>
          </p:cNvPr>
          <p:cNvSpPr txBox="1">
            <a:spLocks/>
          </p:cNvSpPr>
          <p:nvPr/>
        </p:nvSpPr>
        <p:spPr>
          <a:xfrm>
            <a:off x="651372" y="1984248"/>
            <a:ext cx="3520578" cy="241401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t">
            <a:normAutofit fontScale="92500" lnSpcReduction="10000"/>
          </a:bodyPr>
          <a:lstStyle>
            <a:lvl1pPr marL="228600" indent="-228600" algn="l" defTabSz="914400" rtl="0" eaLnBrk="1" latinLnBrk="0" hangingPunct="1">
              <a:lnSpc>
                <a:spcPct val="90000"/>
              </a:lnSpc>
              <a:spcBef>
                <a:spcPts val="1000"/>
              </a:spcBef>
              <a:buFontTx/>
              <a:buNone/>
              <a:defRPr sz="16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0095CE"/>
                </a:solidFill>
              </a:rPr>
              <a:t>Les phénomènes extrêmes liés au climat ont affecté la </a:t>
            </a:r>
            <a:r>
              <a:rPr lang="en-US" sz="1400" b="1" dirty="0">
                <a:solidFill>
                  <a:schemeClr val="accent4"/>
                </a:solidFill>
              </a:rPr>
              <a:t>productivité de tous les secteurs de l'agriculture et de la pêche</a:t>
            </a:r>
            <a:r>
              <a:rPr lang="en-US" sz="1400" b="1" dirty="0">
                <a:solidFill>
                  <a:srgbClr val="0095CE"/>
                </a:solidFill>
              </a:rPr>
              <a:t>, </a:t>
            </a:r>
            <a:r>
              <a:rPr lang="en-US" sz="1400" dirty="0">
                <a:solidFill>
                  <a:srgbClr val="0095CE"/>
                </a:solidFill>
              </a:rPr>
              <a:t>avec des conséquences négatives sur la </a:t>
            </a:r>
            <a:r>
              <a:rPr lang="en-US" sz="1400" dirty="0" err="1">
                <a:solidFill>
                  <a:srgbClr val="0095CE"/>
                </a:solidFill>
              </a:rPr>
              <a:t>sécurité</a:t>
            </a:r>
            <a:r>
              <a:rPr lang="en-US" sz="1400" dirty="0">
                <a:solidFill>
                  <a:srgbClr val="0095CE"/>
                </a:solidFill>
              </a:rPr>
              <a:t> </a:t>
            </a:r>
            <a:r>
              <a:rPr lang="en-US" sz="1400" dirty="0" err="1">
                <a:solidFill>
                  <a:srgbClr val="0095CE"/>
                </a:solidFill>
              </a:rPr>
              <a:t>alimentaire</a:t>
            </a:r>
            <a:r>
              <a:rPr lang="en-US" sz="1400" dirty="0">
                <a:solidFill>
                  <a:srgbClr val="0095CE"/>
                </a:solidFill>
              </a:rPr>
              <a:t> et les moyens de subsistance.</a:t>
            </a:r>
          </a:p>
          <a:p>
            <a:r>
              <a:rPr lang="en-US" sz="1400" b="1" dirty="0">
                <a:solidFill>
                  <a:schemeClr val="accent4"/>
                </a:solidFill>
              </a:rPr>
              <a:t>Les </a:t>
            </a:r>
            <a:r>
              <a:rPr lang="en-US" sz="1400" b="1" dirty="0" err="1">
                <a:solidFill>
                  <a:schemeClr val="accent4"/>
                </a:solidFill>
              </a:rPr>
              <a:t>conséquences</a:t>
            </a:r>
            <a:r>
              <a:rPr lang="en-US" sz="1400" b="1" dirty="0">
                <a:solidFill>
                  <a:schemeClr val="accent4"/>
                </a:solidFill>
              </a:rPr>
              <a:t> </a:t>
            </a:r>
            <a:r>
              <a:rPr lang="en-US" sz="1400" b="1" dirty="0" err="1">
                <a:solidFill>
                  <a:schemeClr val="accent4"/>
                </a:solidFill>
              </a:rPr>
              <a:t>sont</a:t>
            </a:r>
            <a:r>
              <a:rPr lang="en-US" sz="1400" b="1" dirty="0">
                <a:solidFill>
                  <a:schemeClr val="accent4"/>
                </a:solidFill>
              </a:rPr>
              <a:t> </a:t>
            </a:r>
            <a:r>
              <a:rPr lang="en-US" sz="1400" b="1" dirty="0" err="1">
                <a:solidFill>
                  <a:schemeClr val="accent4"/>
                </a:solidFill>
              </a:rPr>
              <a:t>particulièrement</a:t>
            </a:r>
            <a:r>
              <a:rPr lang="en-US" sz="1400" b="1" dirty="0">
                <a:solidFill>
                  <a:schemeClr val="accent4"/>
                </a:solidFill>
              </a:rPr>
              <a:t> graves </a:t>
            </a:r>
            <a:r>
              <a:rPr lang="en-US" sz="1400" dirty="0">
                <a:solidFill>
                  <a:srgbClr val="0095CE"/>
                </a:solidFill>
              </a:rPr>
              <a:t>pour les personnes vivant en Afrique subsaharienne, en Asie, dans les petits États insulaires, en </a:t>
            </a:r>
            <a:r>
              <a:rPr lang="en-US" sz="1400" dirty="0" err="1">
                <a:solidFill>
                  <a:srgbClr val="0095CE"/>
                </a:solidFill>
              </a:rPr>
              <a:t>Amérique</a:t>
            </a:r>
            <a:r>
              <a:rPr lang="en-US" sz="1400" dirty="0">
                <a:solidFill>
                  <a:srgbClr val="0095CE"/>
                </a:solidFill>
              </a:rPr>
              <a:t> </a:t>
            </a:r>
            <a:r>
              <a:rPr lang="en-US" sz="1400" dirty="0" err="1">
                <a:solidFill>
                  <a:srgbClr val="0095CE"/>
                </a:solidFill>
              </a:rPr>
              <a:t>latine</a:t>
            </a:r>
            <a:r>
              <a:rPr lang="en-US" sz="1400" dirty="0">
                <a:solidFill>
                  <a:srgbClr val="0095CE"/>
                </a:solidFill>
              </a:rPr>
              <a:t> et dans l'Arctique, ainsi que pour les </a:t>
            </a:r>
            <a:r>
              <a:rPr lang="en-US" sz="1400" b="1" dirty="0">
                <a:solidFill>
                  <a:schemeClr val="accent4"/>
                </a:solidFill>
              </a:rPr>
              <a:t>petits producteurs alimentaires </a:t>
            </a:r>
            <a:r>
              <a:rPr lang="en-US" sz="1400" dirty="0">
                <a:solidFill>
                  <a:srgbClr val="0095CE"/>
                </a:solidFill>
              </a:rPr>
              <a:t>du monde entier.</a:t>
            </a:r>
            <a:endParaRPr lang="it-IT" sz="1400" dirty="0">
              <a:solidFill>
                <a:srgbClr val="0095CE"/>
              </a:solidFill>
            </a:endParaRPr>
          </a:p>
          <a:p>
            <a:endParaRPr lang="en-US" sz="1400" dirty="0">
              <a:solidFill>
                <a:srgbClr val="0095CE"/>
              </a:solidFill>
            </a:endParaRPr>
          </a:p>
          <a:p>
            <a:endParaRPr lang="en-US" sz="1400" dirty="0">
              <a:solidFill>
                <a:srgbClr val="0095CE"/>
              </a:solidFill>
            </a:endParaRPr>
          </a:p>
          <a:p>
            <a:endParaRPr lang="en-GB" sz="1400" dirty="0">
              <a:solidFill>
                <a:srgbClr val="0095CE"/>
              </a:solidFill>
            </a:endParaRPr>
          </a:p>
        </p:txBody>
      </p:sp>
      <p:grpSp>
        <p:nvGrpSpPr>
          <p:cNvPr id="14" name="Group 13">
            <a:extLst>
              <a:ext uri="{FF2B5EF4-FFF2-40B4-BE49-F238E27FC236}">
                <a16:creationId xmlns:a16="http://schemas.microsoft.com/office/drawing/2014/main" id="{65169E60-8C09-3B1B-11C6-B9B9ED9574A9}"/>
              </a:ext>
            </a:extLst>
          </p:cNvPr>
          <p:cNvGrpSpPr/>
          <p:nvPr/>
        </p:nvGrpSpPr>
        <p:grpSpPr>
          <a:xfrm>
            <a:off x="4889137" y="4592339"/>
            <a:ext cx="2841519" cy="1980000"/>
            <a:chOff x="312004" y="0"/>
            <a:chExt cx="2841519" cy="2009629"/>
          </a:xfrm>
        </p:grpSpPr>
        <p:sp>
          <p:nvSpPr>
            <p:cNvPr id="15" name="Rectangle 14">
              <a:extLst>
                <a:ext uri="{FF2B5EF4-FFF2-40B4-BE49-F238E27FC236}">
                  <a16:creationId xmlns:a16="http://schemas.microsoft.com/office/drawing/2014/main" id="{80EB54EE-9594-0F35-90B8-8E357FF26F8C}"/>
                </a:ext>
              </a:extLst>
            </p:cNvPr>
            <p:cNvSpPr/>
            <p:nvPr/>
          </p:nvSpPr>
          <p:spPr>
            <a:xfrm>
              <a:off x="312004" y="0"/>
              <a:ext cx="2841519" cy="2009629"/>
            </a:xfrm>
            <a:prstGeom prst="rect">
              <a:avLst/>
            </a:prstGeom>
            <a:solidFill>
              <a:srgbClr val="E9515B">
                <a:alpha val="90000"/>
              </a:srgbClr>
            </a:solidFill>
            <a:ln>
              <a:noFill/>
            </a:ln>
          </p:spPr>
          <p:style>
            <a:lnRef idx="2">
              <a:scrgbClr r="0" g="0" b="0"/>
            </a:lnRef>
            <a:fillRef idx="1">
              <a:scrgbClr r="0" g="0" b="0"/>
            </a:fillRef>
            <a:effectRef idx="0">
              <a:schemeClr val="accent1">
                <a:alpha val="90000"/>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47746CB8-BE21-A52C-0B33-DE4EF2C70463}"/>
                </a:ext>
              </a:extLst>
            </p:cNvPr>
            <p:cNvSpPr txBox="1"/>
            <p:nvPr/>
          </p:nvSpPr>
          <p:spPr>
            <a:xfrm>
              <a:off x="312004" y="0"/>
              <a:ext cx="2841519" cy="198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Les peuples autochtones et les groupes défavorisés sont particulièrement touchés par la </a:t>
              </a:r>
              <a:r>
                <a:rPr lang="en-US" sz="1600" b="1" dirty="0">
                  <a:solidFill>
                    <a:schemeClr val="bg1"/>
                  </a:solidFill>
                </a:rPr>
                <a:t>mal</a:t>
              </a:r>
              <a:r>
                <a:rPr lang="en-US" sz="1600" b="1" kern="1200" dirty="0">
                  <a:solidFill>
                    <a:schemeClr val="bg1"/>
                  </a:solidFill>
                </a:rPr>
                <a:t>adaptation</a:t>
              </a:r>
              <a:r>
                <a:rPr lang="en-US" sz="1600" kern="1200" dirty="0">
                  <a:solidFill>
                    <a:schemeClr val="bg1"/>
                  </a:solidFill>
                </a:rPr>
                <a:t> qui les prive souvent de nourriture et de moyens de subsistance et qui </a:t>
              </a:r>
              <a:r>
                <a:rPr lang="en-US" sz="1600" b="1" kern="1200" dirty="0">
                  <a:solidFill>
                    <a:schemeClr val="bg1"/>
                  </a:solidFill>
                </a:rPr>
                <a:t>renforce et enracine les inégalités existantes.</a:t>
              </a:r>
              <a:endParaRPr lang="it-IT" sz="1600" b="1" kern="1200" dirty="0">
                <a:solidFill>
                  <a:schemeClr val="bg1"/>
                </a:solidFill>
              </a:endParaRPr>
            </a:p>
          </p:txBody>
        </p:sp>
      </p:grpSp>
      <p:graphicFrame>
        <p:nvGraphicFramePr>
          <p:cNvPr id="17" name="Segnaposto SmartArt 4">
            <a:extLst>
              <a:ext uri="{FF2B5EF4-FFF2-40B4-BE49-F238E27FC236}">
                <a16:creationId xmlns:a16="http://schemas.microsoft.com/office/drawing/2014/main" id="{9DA079F0-7344-F7CB-3CB1-202C2D4347A0}"/>
              </a:ext>
            </a:extLst>
          </p:cNvPr>
          <p:cNvGraphicFramePr>
            <a:graphicFrameLocks/>
          </p:cNvGraphicFramePr>
          <p:nvPr>
            <p:extLst>
              <p:ext uri="{D42A27DB-BD31-4B8C-83A1-F6EECF244321}">
                <p14:modId xmlns:p14="http://schemas.microsoft.com/office/powerpoint/2010/main" val="3410843477"/>
              </p:ext>
            </p:extLst>
          </p:nvPr>
        </p:nvGraphicFramePr>
        <p:xfrm>
          <a:off x="748662" y="4000500"/>
          <a:ext cx="3269117" cy="278663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1" name="Titolo 1">
            <a:extLst>
              <a:ext uri="{FF2B5EF4-FFF2-40B4-BE49-F238E27FC236}">
                <a16:creationId xmlns:a16="http://schemas.microsoft.com/office/drawing/2014/main" id="{32AB745C-2491-0DC5-EA99-BDC40EAF174E}"/>
              </a:ext>
            </a:extLst>
          </p:cNvPr>
          <p:cNvSpPr txBox="1">
            <a:spLocks/>
          </p:cNvSpPr>
          <p:nvPr/>
        </p:nvSpPr>
        <p:spPr>
          <a:xfrm>
            <a:off x="8015288" y="6049049"/>
            <a:ext cx="4068290" cy="745559"/>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2600" b="0" i="0" kern="1200">
                <a:solidFill>
                  <a:srgbClr val="0095CE"/>
                </a:solidFill>
                <a:latin typeface="Arial" panose="020B0604020202020204" pitchFamily="34" charset="0"/>
                <a:ea typeface="+mj-ea"/>
                <a:cs typeface="Arial" panose="020B0604020202020204" pitchFamily="34" charset="0"/>
              </a:defRPr>
            </a:lvl1pPr>
          </a:lstStyle>
          <a:p>
            <a:pPr algn="r"/>
            <a:r>
              <a:rPr lang="it-IT" sz="1100" b="1" dirty="0"/>
              <a:t>Rapport AR6 du GIEC : </a:t>
            </a:r>
            <a:r>
              <a:rPr lang="it-IT" sz="1100" dirty="0"/>
              <a:t>Changement climatique 2022 Impacts, Adaptation et Vulnérabilité</a:t>
            </a:r>
          </a:p>
        </p:txBody>
      </p:sp>
      <p:sp>
        <p:nvSpPr>
          <p:cNvPr id="22" name="Titolo 6">
            <a:extLst>
              <a:ext uri="{FF2B5EF4-FFF2-40B4-BE49-F238E27FC236}">
                <a16:creationId xmlns:a16="http://schemas.microsoft.com/office/drawing/2014/main" id="{87E034BE-6D8A-229C-2614-42E26DAD8CE8}"/>
              </a:ext>
            </a:extLst>
          </p:cNvPr>
          <p:cNvSpPr>
            <a:spLocks noGrp="1"/>
          </p:cNvSpPr>
          <p:nvPr>
            <p:ph type="title"/>
          </p:nvPr>
        </p:nvSpPr>
        <p:spPr>
          <a:xfrm>
            <a:off x="960353" y="68771"/>
            <a:ext cx="6040106" cy="593151"/>
          </a:xfrm>
        </p:spPr>
        <p:txBody>
          <a:bodyPr>
            <a:normAutofit/>
          </a:bodyPr>
          <a:lstStyle/>
          <a:p>
            <a:r>
              <a:rPr lang="en-US" dirty="0">
                <a:solidFill>
                  <a:schemeClr val="accent6"/>
                </a:solidFill>
              </a:rPr>
              <a:t>Contexte : GIEC AR6</a:t>
            </a:r>
          </a:p>
        </p:txBody>
      </p:sp>
    </p:spTree>
    <p:extLst>
      <p:ext uri="{BB962C8B-B14F-4D97-AF65-F5344CB8AC3E}">
        <p14:creationId xmlns:p14="http://schemas.microsoft.com/office/powerpoint/2010/main" val="1883162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766269" y="1301995"/>
            <a:ext cx="7242523" cy="5128798"/>
          </a:xfrm>
          <a:prstGeom prst="rect">
            <a:avLst/>
          </a:prstGeom>
          <a:ln w="12700">
            <a:solidFill>
              <a:schemeClr val="accent4">
                <a:lumMod val="60000"/>
                <a:lumOff val="40000"/>
              </a:schemeClr>
            </a:solidFill>
          </a:ln>
        </p:spPr>
      </p:pic>
      <p:sp>
        <p:nvSpPr>
          <p:cNvPr id="8" name="Titolo 1">
            <a:extLst>
              <a:ext uri="{FF2B5EF4-FFF2-40B4-BE49-F238E27FC236}">
                <a16:creationId xmlns:a16="http://schemas.microsoft.com/office/drawing/2014/main" id="{588EF276-2114-6849-9AF8-A16A8F622D36}"/>
              </a:ext>
            </a:extLst>
          </p:cNvPr>
          <p:cNvSpPr txBox="1">
            <a:spLocks/>
          </p:cNvSpPr>
          <p:nvPr/>
        </p:nvSpPr>
        <p:spPr>
          <a:xfrm>
            <a:off x="6008914" y="6466113"/>
            <a:ext cx="6074664" cy="328495"/>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2600" b="0" i="0" kern="1200">
                <a:solidFill>
                  <a:srgbClr val="0095CE"/>
                </a:solidFill>
                <a:latin typeface="Arial" panose="020B0604020202020204" pitchFamily="34" charset="0"/>
                <a:ea typeface="+mj-ea"/>
                <a:cs typeface="Arial" panose="020B0604020202020204" pitchFamily="34" charset="0"/>
              </a:defRPr>
            </a:lvl1pPr>
          </a:lstStyle>
          <a:p>
            <a:pPr algn="r"/>
            <a:r>
              <a:rPr lang="it-IT" sz="1100" b="1" dirty="0"/>
              <a:t>Rapport AR6 du GIEC : </a:t>
            </a:r>
            <a:r>
              <a:rPr lang="it-IT" sz="1100" dirty="0"/>
              <a:t>Changement climatique 2022 Impacts, Adaptation et Vulnérabilité</a:t>
            </a:r>
          </a:p>
        </p:txBody>
      </p:sp>
      <p:sp>
        <p:nvSpPr>
          <p:cNvPr id="9" name="Segnaposto testo 2">
            <a:extLst>
              <a:ext uri="{FF2B5EF4-FFF2-40B4-BE49-F238E27FC236}">
                <a16:creationId xmlns:a16="http://schemas.microsoft.com/office/drawing/2014/main" id="{F61DB9E9-CDD8-BE4D-B169-6A53C40B33F8}"/>
              </a:ext>
            </a:extLst>
          </p:cNvPr>
          <p:cNvSpPr txBox="1">
            <a:spLocks/>
          </p:cNvSpPr>
          <p:nvPr/>
        </p:nvSpPr>
        <p:spPr>
          <a:xfrm>
            <a:off x="292936" y="1916703"/>
            <a:ext cx="4036177" cy="4136625"/>
          </a:xfrm>
          <a:prstGeom prst="rect">
            <a:avLst/>
          </a:prstGeom>
          <a:solidFill>
            <a:srgbClr val="E9515B"/>
          </a:solidFill>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b="1" dirty="0">
                <a:solidFill>
                  <a:schemeClr val="bg1"/>
                </a:solidFill>
                <a:latin typeface="Arial" panose="020B0604020202020204" pitchFamily="34" charset="0"/>
                <a:cs typeface="Arial" panose="020B0604020202020204" pitchFamily="34" charset="0"/>
              </a:rPr>
              <a:t>L’AR6 souligne le rôle de la </a:t>
            </a:r>
            <a:r>
              <a:rPr lang="en-US" sz="1700" b="1" dirty="0">
                <a:solidFill>
                  <a:schemeClr val="accent5"/>
                </a:solidFill>
                <a:latin typeface="Arial" panose="020B0604020202020204" pitchFamily="34" charset="0"/>
                <a:cs typeface="Arial" panose="020B0604020202020204" pitchFamily="34" charset="0"/>
              </a:rPr>
              <a:t>transformation </a:t>
            </a:r>
            <a:r>
              <a:rPr lang="en-US" sz="1700" b="1" dirty="0">
                <a:solidFill>
                  <a:schemeClr val="bg1"/>
                </a:solidFill>
                <a:latin typeface="Arial" panose="020B0604020202020204" pitchFamily="34" charset="0"/>
                <a:cs typeface="Arial" panose="020B0604020202020204" pitchFamily="34" charset="0"/>
              </a:rPr>
              <a:t>dans la réalisation de l'accord de Paris, des ODD et d'autres </a:t>
            </a:r>
            <a:r>
              <a:rPr lang="en-US" sz="1700" b="1" dirty="0" err="1">
                <a:solidFill>
                  <a:schemeClr val="bg1"/>
                </a:solidFill>
                <a:latin typeface="Arial" panose="020B0604020202020204" pitchFamily="34" charset="0"/>
                <a:cs typeface="Arial" panose="020B0604020202020204" pitchFamily="34" charset="0"/>
              </a:rPr>
              <a:t>objectifs</a:t>
            </a:r>
            <a:r>
              <a:rPr lang="en-US" sz="1700" b="1" dirty="0">
                <a:solidFill>
                  <a:schemeClr val="bg1"/>
                </a:solidFill>
                <a:latin typeface="Arial" panose="020B0604020202020204" pitchFamily="34" charset="0"/>
                <a:cs typeface="Arial" panose="020B0604020202020204" pitchFamily="34" charset="0"/>
              </a:rPr>
              <a:t> politiques.</a:t>
            </a:r>
          </a:p>
          <a:p>
            <a:endParaRPr lang="en-US" sz="1800" b="1" dirty="0">
              <a:solidFill>
                <a:schemeClr val="bg1"/>
              </a:solidFill>
              <a:latin typeface="Arial" panose="020B0604020202020204" pitchFamily="34" charset="0"/>
              <a:cs typeface="Arial" panose="020B0604020202020204" pitchFamily="34" charset="0"/>
            </a:endParaRPr>
          </a:p>
          <a:p>
            <a:r>
              <a:rPr lang="en-US" sz="1700" b="1" i="1" dirty="0">
                <a:solidFill>
                  <a:schemeClr val="accent5"/>
                </a:solidFill>
                <a:latin typeface="Arial" panose="020B0604020202020204" pitchFamily="34" charset="0"/>
                <a:cs typeface="Arial" panose="020B0604020202020204" pitchFamily="34" charset="0"/>
              </a:rPr>
              <a:t>"Des actions transformatrices sont nécessaires de toute urgence pour modifier les systèmes en raison de </a:t>
            </a:r>
            <a:r>
              <a:rPr lang="en-US" sz="1700" b="1" i="1" dirty="0">
                <a:solidFill>
                  <a:schemeClr val="bg1"/>
                </a:solidFill>
                <a:latin typeface="Arial" panose="020B0604020202020204" pitchFamily="34" charset="0"/>
                <a:cs typeface="Arial" panose="020B0604020202020204" pitchFamily="34" charset="0"/>
              </a:rPr>
              <a:t>l'urgence requise et de l'ampleur des émissions, ainsi que des effets néfastes de l'escalade des risques climatiques, de la pauvreté et de la vulnérabilité."</a:t>
            </a:r>
          </a:p>
        </p:txBody>
      </p:sp>
      <p:sp>
        <p:nvSpPr>
          <p:cNvPr id="12" name="Titolo 6">
            <a:extLst>
              <a:ext uri="{FF2B5EF4-FFF2-40B4-BE49-F238E27FC236}">
                <a16:creationId xmlns:a16="http://schemas.microsoft.com/office/drawing/2014/main" id="{189A4D9A-57E7-7E91-A600-3338C0417913}"/>
              </a:ext>
            </a:extLst>
          </p:cNvPr>
          <p:cNvSpPr txBox="1">
            <a:spLocks/>
          </p:cNvSpPr>
          <p:nvPr/>
        </p:nvSpPr>
        <p:spPr>
          <a:xfrm>
            <a:off x="951209" y="96203"/>
            <a:ext cx="6040106" cy="5931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600" b="0" i="0" kern="1200">
                <a:solidFill>
                  <a:srgbClr val="0095CE"/>
                </a:solidFill>
                <a:latin typeface="Arial" panose="020B0604020202020204" pitchFamily="34" charset="0"/>
                <a:ea typeface="+mj-ea"/>
                <a:cs typeface="Arial" panose="020B0604020202020204" pitchFamily="34" charset="0"/>
              </a:defRPr>
            </a:lvl1pPr>
          </a:lstStyle>
          <a:p>
            <a:r>
              <a:rPr lang="en-US" dirty="0">
                <a:solidFill>
                  <a:schemeClr val="accent6"/>
                </a:solidFill>
              </a:rPr>
              <a:t>Contexte : GIEC AR6</a:t>
            </a:r>
          </a:p>
        </p:txBody>
      </p:sp>
    </p:spTree>
    <p:extLst>
      <p:ext uri="{BB962C8B-B14F-4D97-AF65-F5344CB8AC3E}">
        <p14:creationId xmlns:p14="http://schemas.microsoft.com/office/powerpoint/2010/main" val="730135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C327C-5851-7CE7-04BB-7C80CA5426B6}"/>
              </a:ext>
            </a:extLst>
          </p:cNvPr>
          <p:cNvSpPr>
            <a:spLocks noGrp="1"/>
          </p:cNvSpPr>
          <p:nvPr>
            <p:ph type="title"/>
          </p:nvPr>
        </p:nvSpPr>
        <p:spPr>
          <a:xfrm>
            <a:off x="982432" y="317379"/>
            <a:ext cx="10733318" cy="593151"/>
          </a:xfrm>
        </p:spPr>
        <p:txBody>
          <a:bodyPr>
            <a:noAutofit/>
          </a:bodyPr>
          <a:lstStyle/>
          <a:p>
            <a:r>
              <a:rPr lang="en-US" sz="2400" dirty="0"/>
              <a:t>Théories évolutives du changement transformationnel et transformatif</a:t>
            </a:r>
          </a:p>
        </p:txBody>
      </p:sp>
      <p:graphicFrame>
        <p:nvGraphicFramePr>
          <p:cNvPr id="5" name="Diagram 4">
            <a:extLst>
              <a:ext uri="{FF2B5EF4-FFF2-40B4-BE49-F238E27FC236}">
                <a16:creationId xmlns:a16="http://schemas.microsoft.com/office/drawing/2014/main" id="{555A9B74-4856-63C4-B755-39D9ABE85C57}"/>
              </a:ext>
            </a:extLst>
          </p:cNvPr>
          <p:cNvGraphicFramePr/>
          <p:nvPr>
            <p:extLst>
              <p:ext uri="{D42A27DB-BD31-4B8C-83A1-F6EECF244321}">
                <p14:modId xmlns:p14="http://schemas.microsoft.com/office/powerpoint/2010/main" val="335917696"/>
              </p:ext>
            </p:extLst>
          </p:nvPr>
        </p:nvGraphicFramePr>
        <p:xfrm>
          <a:off x="838414" y="1039476"/>
          <a:ext cx="10232684" cy="561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98420" y="5726144"/>
            <a:ext cx="3317526" cy="954107"/>
          </a:xfrm>
          <a:prstGeom prst="rect">
            <a:avLst/>
          </a:prstGeom>
          <a:noFill/>
          <a:ln w="12700">
            <a:solidFill>
              <a:schemeClr val="accent2">
                <a:lumMod val="20000"/>
                <a:lumOff val="80000"/>
              </a:schemeClr>
            </a:solidFill>
          </a:ln>
        </p:spPr>
        <p:txBody>
          <a:bodyPr wrap="square" rtlCol="0">
            <a:spAutoFit/>
          </a:bodyPr>
          <a:lstStyle/>
          <a:p>
            <a:pPr>
              <a:lnSpc>
                <a:spcPct val="100000"/>
              </a:lnSpc>
            </a:pPr>
            <a:r>
              <a:rPr lang="it-IT" sz="1400" b="1" dirty="0">
                <a:solidFill>
                  <a:srgbClr val="000000"/>
                </a:solidFill>
              </a:rPr>
              <a:t>Exemple : </a:t>
            </a:r>
            <a:r>
              <a:rPr lang="en-US" sz="1400" dirty="0">
                <a:solidFill>
                  <a:srgbClr val="000000"/>
                </a:solidFill>
              </a:rPr>
              <a:t>adaptation des systèmes de culture grâce à de nouvelles variétés ou à l'utilisation de technologies d'irrigation plus efficaces.</a:t>
            </a:r>
            <a:endParaRPr lang="it-IT" sz="1400" dirty="0">
              <a:solidFill>
                <a:srgbClr val="000000"/>
              </a:solidFill>
            </a:endParaRPr>
          </a:p>
        </p:txBody>
      </p:sp>
      <p:sp>
        <p:nvSpPr>
          <p:cNvPr id="6" name="TextBox 5"/>
          <p:cNvSpPr txBox="1"/>
          <p:nvPr/>
        </p:nvSpPr>
        <p:spPr>
          <a:xfrm>
            <a:off x="4505158" y="4420552"/>
            <a:ext cx="3390810" cy="738664"/>
          </a:xfrm>
          <a:prstGeom prst="rect">
            <a:avLst/>
          </a:prstGeom>
          <a:noFill/>
          <a:ln>
            <a:solidFill>
              <a:schemeClr val="bg2">
                <a:lumMod val="40000"/>
                <a:lumOff val="60000"/>
              </a:schemeClr>
            </a:solidFill>
          </a:ln>
        </p:spPr>
        <p:txBody>
          <a:bodyPr wrap="square" rtlCol="0">
            <a:spAutoFit/>
          </a:bodyPr>
          <a:lstStyle/>
          <a:p>
            <a:pPr>
              <a:lnSpc>
                <a:spcPct val="100000"/>
              </a:lnSpc>
            </a:pPr>
            <a:r>
              <a:rPr lang="it-IT" sz="1400" b="1" dirty="0">
                <a:solidFill>
                  <a:srgbClr val="000000"/>
                </a:solidFill>
              </a:rPr>
              <a:t>Exemple : </a:t>
            </a:r>
            <a:r>
              <a:rPr lang="en-US" sz="1400" dirty="0">
                <a:solidFill>
                  <a:srgbClr val="000000"/>
                </a:solidFill>
              </a:rPr>
              <a:t>mise en œuvre de changements systémiques vers des pratiques de production agroécologiques</a:t>
            </a:r>
            <a:endParaRPr lang="it-IT" sz="1400" dirty="0">
              <a:solidFill>
                <a:srgbClr val="000000"/>
              </a:solidFill>
            </a:endParaRPr>
          </a:p>
        </p:txBody>
      </p:sp>
    </p:spTree>
    <p:extLst>
      <p:ext uri="{BB962C8B-B14F-4D97-AF65-F5344CB8AC3E}">
        <p14:creationId xmlns:p14="http://schemas.microsoft.com/office/powerpoint/2010/main" val="1856583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428C727-5CEA-9F4B-AF93-9F4A20AFF249}"/>
              </a:ext>
            </a:extLst>
          </p:cNvPr>
          <p:cNvSpPr>
            <a:spLocks noGrp="1"/>
          </p:cNvSpPr>
          <p:nvPr>
            <p:ph sz="quarter" idx="14"/>
          </p:nvPr>
        </p:nvSpPr>
        <p:spPr>
          <a:xfrm>
            <a:off x="481698" y="414208"/>
            <a:ext cx="9192120" cy="663008"/>
          </a:xfrm>
        </p:spPr>
        <p:txBody>
          <a:bodyPr/>
          <a:lstStyle/>
          <a:p>
            <a:r>
              <a:rPr lang="it-IT" dirty="0"/>
              <a:t>L'approche de SCALA pour </a:t>
            </a:r>
            <a:r>
              <a:rPr lang="it-IT" dirty="0" err="1"/>
              <a:t>réaliser</a:t>
            </a:r>
            <a:r>
              <a:rPr lang="it-IT" dirty="0"/>
              <a:t> </a:t>
            </a:r>
            <a:r>
              <a:rPr lang="it-IT" dirty="0" err="1"/>
              <a:t>des</a:t>
            </a:r>
            <a:r>
              <a:rPr lang="it-IT" dirty="0"/>
              <a:t> </a:t>
            </a:r>
            <a:r>
              <a:rPr lang="it-IT" dirty="0" err="1"/>
              <a:t>évaluations</a:t>
            </a:r>
            <a:r>
              <a:rPr lang="it-IT" dirty="0"/>
              <a:t> </a:t>
            </a:r>
            <a:r>
              <a:rPr lang="it-IT" dirty="0" err="1"/>
              <a:t>au</a:t>
            </a:r>
            <a:r>
              <a:rPr lang="it-IT" dirty="0"/>
              <a:t> </a:t>
            </a:r>
            <a:r>
              <a:rPr lang="it-IT" dirty="0" err="1"/>
              <a:t>niveau</a:t>
            </a:r>
            <a:r>
              <a:rPr lang="it-IT" dirty="0"/>
              <a:t> </a:t>
            </a:r>
            <a:r>
              <a:rPr lang="it-IT" dirty="0" err="1"/>
              <a:t>du</a:t>
            </a:r>
            <a:r>
              <a:rPr lang="it-IT" dirty="0"/>
              <a:t> </a:t>
            </a:r>
            <a:r>
              <a:rPr lang="it-IT" dirty="0" err="1"/>
              <a:t>système</a:t>
            </a:r>
            <a:endParaRPr lang="it-IT" dirty="0"/>
          </a:p>
        </p:txBody>
      </p:sp>
      <p:sp>
        <p:nvSpPr>
          <p:cNvPr id="5" name="Segnaposto contenuto 4">
            <a:extLst>
              <a:ext uri="{FF2B5EF4-FFF2-40B4-BE49-F238E27FC236}">
                <a16:creationId xmlns:a16="http://schemas.microsoft.com/office/drawing/2014/main" id="{E733F9DF-98DA-324F-95A2-37E0591A653A}"/>
              </a:ext>
            </a:extLst>
          </p:cNvPr>
          <p:cNvSpPr>
            <a:spLocks noGrp="1"/>
          </p:cNvSpPr>
          <p:nvPr>
            <p:ph sz="quarter" idx="13"/>
          </p:nvPr>
        </p:nvSpPr>
        <p:spPr>
          <a:xfrm>
            <a:off x="803504" y="1414608"/>
            <a:ext cx="4994136" cy="5163240"/>
          </a:xfrm>
        </p:spPr>
        <p:txBody>
          <a:bodyPr/>
          <a:lstStyle/>
          <a:p>
            <a:pPr marL="285750" indent="-285750">
              <a:buFont typeface="Wingdings" pitchFamily="2" charset="2"/>
              <a:buChar char="Ø"/>
            </a:pPr>
            <a:r>
              <a:rPr lang="en-US" b="1" dirty="0">
                <a:solidFill>
                  <a:schemeClr val="accent1"/>
                </a:solidFill>
              </a:rPr>
              <a:t>Recherche : </a:t>
            </a:r>
            <a:r>
              <a:rPr lang="en-US" b="1" dirty="0"/>
              <a:t>7 dimensions du changement transformatif identifiées </a:t>
            </a:r>
            <a:r>
              <a:rPr lang="en-US" dirty="0"/>
              <a:t>sur la base d'une revue de la littérature et d'études de cas</a:t>
            </a:r>
          </a:p>
          <a:p>
            <a:pPr marL="285750" indent="-285750">
              <a:buFont typeface="Wingdings" pitchFamily="2" charset="2"/>
              <a:buChar char="Ø"/>
            </a:pPr>
            <a:r>
              <a:rPr lang="en-US" b="1" dirty="0">
                <a:solidFill>
                  <a:schemeClr val="accent1"/>
                </a:solidFill>
              </a:rPr>
              <a:t>Cadre conceptuel : </a:t>
            </a:r>
            <a:r>
              <a:rPr lang="en-US" dirty="0"/>
              <a:t>Outils/méthodes développés </a:t>
            </a:r>
            <a:r>
              <a:rPr lang="en-US" b="1" dirty="0"/>
              <a:t>pour soutenir la conceptualisation et la planification d'une </a:t>
            </a:r>
            <a:r>
              <a:rPr lang="en-US" dirty="0"/>
              <a:t>évaluation</a:t>
            </a:r>
            <a:r>
              <a:rPr lang="en-US" b="1" dirty="0"/>
              <a:t> au </a:t>
            </a:r>
            <a:r>
              <a:rPr lang="en-US" b="1" dirty="0" err="1"/>
              <a:t>niveau</a:t>
            </a:r>
            <a:r>
              <a:rPr lang="en-US" b="1" dirty="0"/>
              <a:t> du </a:t>
            </a:r>
            <a:r>
              <a:rPr lang="en-US" b="1" dirty="0" err="1"/>
              <a:t>système</a:t>
            </a:r>
            <a:r>
              <a:rPr lang="en-US" b="1" dirty="0"/>
              <a:t>.</a:t>
            </a:r>
            <a:endParaRPr lang="en-US" dirty="0"/>
          </a:p>
          <a:p>
            <a:pPr marL="285750" indent="-285750">
              <a:buFont typeface="Wingdings" pitchFamily="2" charset="2"/>
              <a:buChar char="Ø"/>
            </a:pPr>
            <a:r>
              <a:rPr lang="en-US" b="1" dirty="0">
                <a:solidFill>
                  <a:schemeClr val="accent1"/>
                </a:solidFill>
              </a:rPr>
              <a:t>Planification technique et consultations nationales : </a:t>
            </a:r>
            <a:r>
              <a:rPr lang="en-US" dirty="0"/>
              <a:t>Webinaires internes et appels bilatéraux avec les pays SCALA </a:t>
            </a:r>
            <a:r>
              <a:rPr lang="en-US" b="1" dirty="0"/>
              <a:t>pour discuter des approches, des besoins et des priorités des pays en vue de concevoir une évaluation au </a:t>
            </a:r>
            <a:r>
              <a:rPr lang="en-US" b="1" dirty="0" err="1"/>
              <a:t>niveau</a:t>
            </a:r>
            <a:r>
              <a:rPr lang="en-US" b="1" dirty="0"/>
              <a:t> du </a:t>
            </a:r>
            <a:r>
              <a:rPr lang="en-US" b="1" dirty="0" err="1"/>
              <a:t>système</a:t>
            </a:r>
            <a:r>
              <a:rPr lang="en-US" b="1" dirty="0"/>
              <a:t>.</a:t>
            </a:r>
          </a:p>
          <a:p>
            <a:pPr marL="285750" indent="-285750">
              <a:buFont typeface="Wingdings" pitchFamily="2" charset="2"/>
              <a:buChar char="Ø"/>
            </a:pPr>
            <a:r>
              <a:rPr lang="en-US" b="1" dirty="0">
                <a:solidFill>
                  <a:schemeClr val="accent1"/>
                </a:solidFill>
              </a:rPr>
              <a:t>Application sur le terrain : </a:t>
            </a:r>
            <a:r>
              <a:rPr lang="en-US" b="1" dirty="0"/>
              <a:t>Des évaluations au niveau des systèmes seront réalisées dans les pays SCALA en 2022/2023 </a:t>
            </a:r>
            <a:r>
              <a:rPr lang="en-US" dirty="0"/>
              <a:t>afin de générer des preuves pour la mise en œuvre d'une action climatique transformatrice dans les secteurs de l'utilisation des terres et de l'agriculture.</a:t>
            </a:r>
          </a:p>
          <a:p>
            <a:pPr marL="285750" indent="-285750">
              <a:buFont typeface="Arial" panose="020B0604020202020204" pitchFamily="34" charset="0"/>
              <a:buChar char="•"/>
            </a:pPr>
            <a:endParaRPr lang="en-US" dirty="0"/>
          </a:p>
        </p:txBody>
      </p:sp>
      <p:grpSp>
        <p:nvGrpSpPr>
          <p:cNvPr id="4" name="Group 3">
            <a:extLst>
              <a:ext uri="{FF2B5EF4-FFF2-40B4-BE49-F238E27FC236}">
                <a16:creationId xmlns:a16="http://schemas.microsoft.com/office/drawing/2014/main" id="{36633C91-E386-937B-0136-C7BCBF16927C}"/>
              </a:ext>
            </a:extLst>
          </p:cNvPr>
          <p:cNvGrpSpPr/>
          <p:nvPr/>
        </p:nvGrpSpPr>
        <p:grpSpPr>
          <a:xfrm>
            <a:off x="6066934" y="1684501"/>
            <a:ext cx="6277467" cy="4292688"/>
            <a:chOff x="6046473" y="2073179"/>
            <a:chExt cx="6611111" cy="4338360"/>
          </a:xfrm>
        </p:grpSpPr>
        <p:sp>
          <p:nvSpPr>
            <p:cNvPr id="6" name="Oval 5">
              <a:extLst>
                <a:ext uri="{FF2B5EF4-FFF2-40B4-BE49-F238E27FC236}">
                  <a16:creationId xmlns:a16="http://schemas.microsoft.com/office/drawing/2014/main" id="{1BB517D7-24A9-DE3E-D20A-EB757AD9FF5A}"/>
                </a:ext>
              </a:extLst>
            </p:cNvPr>
            <p:cNvSpPr/>
            <p:nvPr/>
          </p:nvSpPr>
          <p:spPr>
            <a:xfrm rot="679638">
              <a:off x="7352522" y="3545633"/>
              <a:ext cx="3452327" cy="80243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4F4A4968-DF82-FA74-00EA-905D206DE060}"/>
                </a:ext>
              </a:extLst>
            </p:cNvPr>
            <p:cNvSpPr/>
            <p:nvPr/>
          </p:nvSpPr>
          <p:spPr>
            <a:xfrm rot="2014349">
              <a:off x="7396564" y="3536880"/>
              <a:ext cx="3452327" cy="80243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238F3835-8CDB-35B5-9719-79B1409E3C07}"/>
                </a:ext>
              </a:extLst>
            </p:cNvPr>
            <p:cNvSpPr/>
            <p:nvPr/>
          </p:nvSpPr>
          <p:spPr>
            <a:xfrm rot="3988822">
              <a:off x="7512326" y="3579632"/>
              <a:ext cx="3452327" cy="8024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A1BDDE77-C5DE-BB71-7B28-6EE1EFB4EDB2}"/>
                </a:ext>
              </a:extLst>
            </p:cNvPr>
            <p:cNvSpPr/>
            <p:nvPr/>
          </p:nvSpPr>
          <p:spPr>
            <a:xfrm rot="6927256">
              <a:off x="7431042" y="3600077"/>
              <a:ext cx="3452327" cy="80243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C7EACB3D-666B-4B5F-C958-065DA5052B43}"/>
                </a:ext>
              </a:extLst>
            </p:cNvPr>
            <p:cNvSpPr/>
            <p:nvPr/>
          </p:nvSpPr>
          <p:spPr>
            <a:xfrm rot="8621672">
              <a:off x="7406717" y="3600075"/>
              <a:ext cx="3452327" cy="80243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506FB553-4751-B6EC-3C79-4D9DA8BF3817}"/>
                </a:ext>
              </a:extLst>
            </p:cNvPr>
            <p:cNvSpPr/>
            <p:nvPr/>
          </p:nvSpPr>
          <p:spPr>
            <a:xfrm rot="10134707">
              <a:off x="7431041" y="3611222"/>
              <a:ext cx="3452327" cy="802432"/>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F1A038A9-B0EB-07EE-45FE-1987E7B75E25}"/>
                </a:ext>
              </a:extLst>
            </p:cNvPr>
            <p:cNvSpPr/>
            <p:nvPr/>
          </p:nvSpPr>
          <p:spPr>
            <a:xfrm>
              <a:off x="7298064" y="3514775"/>
              <a:ext cx="196917" cy="22393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B499721A-5CA4-F9CD-9993-ABD17C5F1B6F}"/>
                </a:ext>
              </a:extLst>
            </p:cNvPr>
            <p:cNvSpPr/>
            <p:nvPr/>
          </p:nvSpPr>
          <p:spPr>
            <a:xfrm>
              <a:off x="8376375" y="2611137"/>
              <a:ext cx="196917" cy="2239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C339E19F-2192-4FD4-7F22-8432B937EAC7}"/>
                </a:ext>
              </a:extLst>
            </p:cNvPr>
            <p:cNvSpPr/>
            <p:nvPr/>
          </p:nvSpPr>
          <p:spPr>
            <a:xfrm>
              <a:off x="10326543" y="3174767"/>
              <a:ext cx="196917" cy="22393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FEC5DD8F-F8F4-C835-A5A5-023E82524F96}"/>
                </a:ext>
              </a:extLst>
            </p:cNvPr>
            <p:cNvSpPr/>
            <p:nvPr/>
          </p:nvSpPr>
          <p:spPr>
            <a:xfrm>
              <a:off x="10230373" y="4819009"/>
              <a:ext cx="196917" cy="22393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D162CE9A-2DCC-38A2-BF98-3F37B7761E5C}"/>
                </a:ext>
              </a:extLst>
            </p:cNvPr>
            <p:cNvSpPr/>
            <p:nvPr/>
          </p:nvSpPr>
          <p:spPr>
            <a:xfrm>
              <a:off x="8213317" y="5265055"/>
              <a:ext cx="196917" cy="22393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D7F312CB-A7E2-464F-8AEC-449FF0FC3824}"/>
                </a:ext>
              </a:extLst>
            </p:cNvPr>
            <p:cNvSpPr/>
            <p:nvPr/>
          </p:nvSpPr>
          <p:spPr>
            <a:xfrm>
              <a:off x="7504258" y="4347796"/>
              <a:ext cx="196917" cy="22393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C4F5937A-2026-F35B-DB4E-848C641A8232}"/>
                </a:ext>
              </a:extLst>
            </p:cNvPr>
            <p:cNvSpPr/>
            <p:nvPr/>
          </p:nvSpPr>
          <p:spPr>
            <a:xfrm rot="5787795">
              <a:off x="7517752" y="3589855"/>
              <a:ext cx="3452327" cy="8024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D8833630-4FA2-1749-7A7B-6076CE09AFE2}"/>
                </a:ext>
              </a:extLst>
            </p:cNvPr>
            <p:cNvSpPr/>
            <p:nvPr/>
          </p:nvSpPr>
          <p:spPr>
            <a:xfrm>
              <a:off x="9163561" y="5346664"/>
              <a:ext cx="196917" cy="2239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Connector 19">
              <a:extLst>
                <a:ext uri="{FF2B5EF4-FFF2-40B4-BE49-F238E27FC236}">
                  <a16:creationId xmlns:a16="http://schemas.microsoft.com/office/drawing/2014/main" id="{6D94563E-7C20-65E7-EC3C-77CF56F14D02}"/>
                </a:ext>
              </a:extLst>
            </p:cNvPr>
            <p:cNvCxnSpPr>
              <a:stCxn id="13" idx="1"/>
            </p:cNvCxnSpPr>
            <p:nvPr/>
          </p:nvCxnSpPr>
          <p:spPr>
            <a:xfrm flipH="1" flipV="1">
              <a:off x="8181756" y="2463282"/>
              <a:ext cx="223457" cy="18065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BE512E6-E43F-81FA-9B5A-B112C5471DC5}"/>
                </a:ext>
              </a:extLst>
            </p:cNvPr>
            <p:cNvSpPr txBox="1"/>
            <p:nvPr/>
          </p:nvSpPr>
          <p:spPr>
            <a:xfrm>
              <a:off x="6998743" y="2073179"/>
              <a:ext cx="1927034" cy="59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Pensée systémique</a:t>
              </a:r>
            </a:p>
          </p:txBody>
        </p:sp>
        <p:sp>
          <p:nvSpPr>
            <p:cNvPr id="22" name="TextBox 21">
              <a:extLst>
                <a:ext uri="{FF2B5EF4-FFF2-40B4-BE49-F238E27FC236}">
                  <a16:creationId xmlns:a16="http://schemas.microsoft.com/office/drawing/2014/main" id="{B3A697D3-89D2-5752-E857-EE3282810483}"/>
                </a:ext>
              </a:extLst>
            </p:cNvPr>
            <p:cNvSpPr txBox="1"/>
            <p:nvPr/>
          </p:nvSpPr>
          <p:spPr>
            <a:xfrm>
              <a:off x="10730550" y="2431983"/>
              <a:ext cx="1927034"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Climat </a:t>
              </a:r>
            </a:p>
            <a:p>
              <a:r>
                <a:rPr lang="en-GB" sz="1600" dirty="0">
                  <a:latin typeface="Arial" panose="020B0604020202020204" pitchFamily="34" charset="0"/>
                  <a:cs typeface="Arial" panose="020B0604020202020204" pitchFamily="34" charset="0"/>
                </a:rPr>
                <a:t>raisonnement</a:t>
              </a:r>
            </a:p>
          </p:txBody>
        </p:sp>
        <p:cxnSp>
          <p:nvCxnSpPr>
            <p:cNvPr id="23" name="Straight Connector 22">
              <a:extLst>
                <a:ext uri="{FF2B5EF4-FFF2-40B4-BE49-F238E27FC236}">
                  <a16:creationId xmlns:a16="http://schemas.microsoft.com/office/drawing/2014/main" id="{6F2844A3-DA1A-2DA1-7B94-072FB8D957F4}"/>
                </a:ext>
              </a:extLst>
            </p:cNvPr>
            <p:cNvCxnSpPr>
              <a:cxnSpLocks/>
            </p:cNvCxnSpPr>
            <p:nvPr/>
          </p:nvCxnSpPr>
          <p:spPr>
            <a:xfrm flipH="1">
              <a:off x="10486796" y="2999877"/>
              <a:ext cx="311371" cy="250694"/>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3B1E3EF-8EA1-BEB6-8B07-F11309718E89}"/>
                </a:ext>
              </a:extLst>
            </p:cNvPr>
            <p:cNvSpPr txBox="1"/>
            <p:nvPr/>
          </p:nvSpPr>
          <p:spPr>
            <a:xfrm>
              <a:off x="10630136" y="4852722"/>
              <a:ext cx="1565875" cy="839838"/>
            </a:xfrm>
            <a:custGeom>
              <a:avLst/>
              <a:gdLst>
                <a:gd name="connsiteX0" fmla="*/ 0 w 1486850"/>
                <a:gd name="connsiteY0" fmla="*/ 0 h 830997"/>
                <a:gd name="connsiteX1" fmla="*/ 465880 w 1486850"/>
                <a:gd name="connsiteY1" fmla="*/ 0 h 830997"/>
                <a:gd name="connsiteX2" fmla="*/ 991233 w 1486850"/>
                <a:gd name="connsiteY2" fmla="*/ 0 h 830997"/>
                <a:gd name="connsiteX3" fmla="*/ 1486850 w 1486850"/>
                <a:gd name="connsiteY3" fmla="*/ 0 h 830997"/>
                <a:gd name="connsiteX4" fmla="*/ 1486850 w 1486850"/>
                <a:gd name="connsiteY4" fmla="*/ 432118 h 830997"/>
                <a:gd name="connsiteX5" fmla="*/ 1486850 w 1486850"/>
                <a:gd name="connsiteY5" fmla="*/ 830997 h 830997"/>
                <a:gd name="connsiteX6" fmla="*/ 1006102 w 1486850"/>
                <a:gd name="connsiteY6" fmla="*/ 830997 h 830997"/>
                <a:gd name="connsiteX7" fmla="*/ 480748 w 1486850"/>
                <a:gd name="connsiteY7" fmla="*/ 830997 h 830997"/>
                <a:gd name="connsiteX8" fmla="*/ 0 w 1486850"/>
                <a:gd name="connsiteY8" fmla="*/ 830997 h 830997"/>
                <a:gd name="connsiteX9" fmla="*/ 0 w 1486850"/>
                <a:gd name="connsiteY9" fmla="*/ 407189 h 830997"/>
                <a:gd name="connsiteX10" fmla="*/ 0 w 1486850"/>
                <a:gd name="connsiteY10"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6850" h="830997" extrusionOk="0">
                  <a:moveTo>
                    <a:pt x="0" y="0"/>
                  </a:moveTo>
                  <a:cubicBezTo>
                    <a:pt x="153439" y="-4593"/>
                    <a:pt x="263284" y="-5454"/>
                    <a:pt x="465880" y="0"/>
                  </a:cubicBezTo>
                  <a:cubicBezTo>
                    <a:pt x="668476" y="5454"/>
                    <a:pt x="801940" y="10318"/>
                    <a:pt x="991233" y="0"/>
                  </a:cubicBezTo>
                  <a:cubicBezTo>
                    <a:pt x="1180526" y="-10318"/>
                    <a:pt x="1350186" y="-3486"/>
                    <a:pt x="1486850" y="0"/>
                  </a:cubicBezTo>
                  <a:cubicBezTo>
                    <a:pt x="1497502" y="211589"/>
                    <a:pt x="1480385" y="253584"/>
                    <a:pt x="1486850" y="432118"/>
                  </a:cubicBezTo>
                  <a:cubicBezTo>
                    <a:pt x="1493315" y="610652"/>
                    <a:pt x="1494158" y="731470"/>
                    <a:pt x="1486850" y="830997"/>
                  </a:cubicBezTo>
                  <a:cubicBezTo>
                    <a:pt x="1342485" y="817827"/>
                    <a:pt x="1155075" y="852979"/>
                    <a:pt x="1006102" y="830997"/>
                  </a:cubicBezTo>
                  <a:cubicBezTo>
                    <a:pt x="857129" y="809015"/>
                    <a:pt x="725499" y="826198"/>
                    <a:pt x="480748" y="830997"/>
                  </a:cubicBezTo>
                  <a:cubicBezTo>
                    <a:pt x="235997" y="835796"/>
                    <a:pt x="190301" y="814330"/>
                    <a:pt x="0" y="830997"/>
                  </a:cubicBezTo>
                  <a:cubicBezTo>
                    <a:pt x="-2434" y="735647"/>
                    <a:pt x="17665" y="559499"/>
                    <a:pt x="0" y="407189"/>
                  </a:cubicBezTo>
                  <a:cubicBezTo>
                    <a:pt x="-17665" y="254879"/>
                    <a:pt x="1843" y="175988"/>
                    <a:pt x="0" y="0"/>
                  </a:cubicBezTo>
                  <a:close/>
                </a:path>
              </a:pathLst>
            </a:custGeom>
            <a:noFill/>
            <a:ln>
              <a:noFill/>
              <a:extLst>
                <a:ext uri="{C807C97D-BFC1-408E-A445-0C87EB9F89A2}">
                  <ask:lineSketchStyleProps xmlns:ask="http://schemas.microsoft.com/office/drawing/2018/sketchyshapes" sd="1176723179">
                    <a:prstGeom prst="rect">
                      <a:avLst/>
                    </a:prstGeom>
                    <ask:type>
                      <ask:lineSketchFreehand/>
                    </ask:type>
                  </ask:lineSketchStyleProps>
                </a:ext>
              </a:extLst>
            </a:ln>
          </p:spPr>
          <p:txBody>
            <a:bodyPr wrap="square" rtlCol="0">
              <a:spAutoFit/>
            </a:bodyPr>
            <a:lstStyle/>
            <a:p>
              <a:r>
                <a:rPr lang="en-GB" sz="1600" dirty="0">
                  <a:latin typeface="Arial" panose="020B0604020202020204" pitchFamily="34" charset="0"/>
                  <a:cs typeface="Arial" panose="020B0604020202020204" pitchFamily="34" charset="0"/>
                </a:rPr>
                <a:t>Genre et </a:t>
              </a:r>
            </a:p>
            <a:p>
              <a:r>
                <a:rPr lang="en-GB" sz="1600" dirty="0">
                  <a:latin typeface="Arial" panose="020B0604020202020204" pitchFamily="34" charset="0"/>
                  <a:cs typeface="Arial" panose="020B0604020202020204" pitchFamily="34" charset="0"/>
                </a:rPr>
                <a:t>social </a:t>
              </a:r>
            </a:p>
            <a:p>
              <a:r>
                <a:rPr lang="en-GB" sz="1600" dirty="0">
                  <a:latin typeface="Arial" panose="020B0604020202020204" pitchFamily="34" charset="0"/>
                  <a:cs typeface="Arial" panose="020B0604020202020204" pitchFamily="34" charset="0"/>
                </a:rPr>
                <a:t>inclusion</a:t>
              </a:r>
            </a:p>
          </p:txBody>
        </p:sp>
        <p:cxnSp>
          <p:nvCxnSpPr>
            <p:cNvPr id="25" name="Straight Connector 24">
              <a:extLst>
                <a:ext uri="{FF2B5EF4-FFF2-40B4-BE49-F238E27FC236}">
                  <a16:creationId xmlns:a16="http://schemas.microsoft.com/office/drawing/2014/main" id="{2AE096F1-1299-53B8-6922-C6F0CFEAB76D}"/>
                </a:ext>
              </a:extLst>
            </p:cNvPr>
            <p:cNvCxnSpPr/>
            <p:nvPr/>
          </p:nvCxnSpPr>
          <p:spPr>
            <a:xfrm flipH="1" flipV="1">
              <a:off x="10412661" y="4985388"/>
              <a:ext cx="223457" cy="1806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39D4A89-107D-2C6C-8EA6-BEFE2B10D434}"/>
                </a:ext>
              </a:extLst>
            </p:cNvPr>
            <p:cNvSpPr txBox="1"/>
            <p:nvPr/>
          </p:nvSpPr>
          <p:spPr>
            <a:xfrm>
              <a:off x="9001273" y="5820542"/>
              <a:ext cx="2171415" cy="590997"/>
            </a:xfrm>
            <a:prstGeom prst="rect">
              <a:avLst/>
            </a:prstGeom>
            <a:noFill/>
          </p:spPr>
          <p:txBody>
            <a:bodyPr wrap="square" rtlCol="0">
              <a:spAutoFit/>
            </a:bodyPr>
            <a:lstStyle/>
            <a:p>
              <a:r>
                <a:rPr lang="en-GB" sz="1600" dirty="0" err="1">
                  <a:latin typeface="Arial" panose="020B0604020202020204" pitchFamily="34" charset="0"/>
                  <a:cs typeface="Arial" panose="020B0604020202020204" pitchFamily="34" charset="0"/>
                </a:rPr>
                <a:t>Approche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pangouvernmentale</a:t>
              </a:r>
              <a:endParaRPr lang="en-GB" sz="1600"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AE2E0008-E11B-1466-7CE7-235D64A174F0}"/>
                </a:ext>
              </a:extLst>
            </p:cNvPr>
            <p:cNvCxnSpPr>
              <a:cxnSpLocks/>
            </p:cNvCxnSpPr>
            <p:nvPr/>
          </p:nvCxnSpPr>
          <p:spPr>
            <a:xfrm flipH="1" flipV="1">
              <a:off x="9292970" y="5565463"/>
              <a:ext cx="114462" cy="30296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082A204-D2BB-BA7F-D1E8-602855020DF5}"/>
                </a:ext>
              </a:extLst>
            </p:cNvPr>
            <p:cNvSpPr txBox="1"/>
            <p:nvPr/>
          </p:nvSpPr>
          <p:spPr>
            <a:xfrm>
              <a:off x="6764137" y="5590011"/>
              <a:ext cx="1927034" cy="584775"/>
            </a:xfrm>
            <a:custGeom>
              <a:avLst/>
              <a:gdLst>
                <a:gd name="connsiteX0" fmla="*/ 0 w 1927034"/>
                <a:gd name="connsiteY0" fmla="*/ 0 h 584775"/>
                <a:gd name="connsiteX1" fmla="*/ 661615 w 1927034"/>
                <a:gd name="connsiteY1" fmla="*/ 0 h 584775"/>
                <a:gd name="connsiteX2" fmla="*/ 1284689 w 1927034"/>
                <a:gd name="connsiteY2" fmla="*/ 0 h 584775"/>
                <a:gd name="connsiteX3" fmla="*/ 1927034 w 1927034"/>
                <a:gd name="connsiteY3" fmla="*/ 0 h 584775"/>
                <a:gd name="connsiteX4" fmla="*/ 1927034 w 1927034"/>
                <a:gd name="connsiteY4" fmla="*/ 584775 h 584775"/>
                <a:gd name="connsiteX5" fmla="*/ 1246149 w 1927034"/>
                <a:gd name="connsiteY5" fmla="*/ 584775 h 584775"/>
                <a:gd name="connsiteX6" fmla="*/ 642345 w 1927034"/>
                <a:gd name="connsiteY6" fmla="*/ 584775 h 584775"/>
                <a:gd name="connsiteX7" fmla="*/ 0 w 1927034"/>
                <a:gd name="connsiteY7" fmla="*/ 584775 h 584775"/>
                <a:gd name="connsiteX8" fmla="*/ 0 w 1927034"/>
                <a:gd name="connsiteY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034" h="584775" extrusionOk="0">
                  <a:moveTo>
                    <a:pt x="0" y="0"/>
                  </a:moveTo>
                  <a:cubicBezTo>
                    <a:pt x="193587" y="712"/>
                    <a:pt x="370908" y="-29546"/>
                    <a:pt x="661615" y="0"/>
                  </a:cubicBezTo>
                  <a:cubicBezTo>
                    <a:pt x="952323" y="29546"/>
                    <a:pt x="1029385" y="14842"/>
                    <a:pt x="1284689" y="0"/>
                  </a:cubicBezTo>
                  <a:cubicBezTo>
                    <a:pt x="1539993" y="-14842"/>
                    <a:pt x="1629145" y="26253"/>
                    <a:pt x="1927034" y="0"/>
                  </a:cubicBezTo>
                  <a:cubicBezTo>
                    <a:pt x="1943299" y="204606"/>
                    <a:pt x="1946640" y="420379"/>
                    <a:pt x="1927034" y="584775"/>
                  </a:cubicBezTo>
                  <a:cubicBezTo>
                    <a:pt x="1781293" y="582134"/>
                    <a:pt x="1564044" y="614993"/>
                    <a:pt x="1246149" y="584775"/>
                  </a:cubicBezTo>
                  <a:cubicBezTo>
                    <a:pt x="928254" y="554557"/>
                    <a:pt x="905498" y="613730"/>
                    <a:pt x="642345" y="584775"/>
                  </a:cubicBezTo>
                  <a:cubicBezTo>
                    <a:pt x="379192" y="555820"/>
                    <a:pt x="297844" y="614503"/>
                    <a:pt x="0" y="584775"/>
                  </a:cubicBezTo>
                  <a:cubicBezTo>
                    <a:pt x="-21040" y="466427"/>
                    <a:pt x="7204" y="275212"/>
                    <a:pt x="0" y="0"/>
                  </a:cubicBezTo>
                  <a:close/>
                </a:path>
              </a:pathLst>
            </a:custGeom>
            <a:noFill/>
            <a:ln>
              <a:noFill/>
              <a:extLst>
                <a:ext uri="{C807C97D-BFC1-408E-A445-0C87EB9F89A2}">
                  <ask:lineSketchStyleProps xmlns:ask="http://schemas.microsoft.com/office/drawing/2018/sketchyshapes" sd="2264848779">
                    <a:prstGeom prst="rect">
                      <a:avLst/>
                    </a:prstGeom>
                    <ask:type>
                      <ask:lineSketchFreehand/>
                    </ask:type>
                  </ask:lineSketchStyleProps>
                </a:ext>
              </a:extLst>
            </a:ln>
          </p:spPr>
          <p:txBody>
            <a:bodyPr wrap="square" rtlCol="0">
              <a:spAutoFit/>
            </a:bodyPr>
            <a:lstStyle/>
            <a:p>
              <a:r>
                <a:rPr lang="en-GB" sz="1600" dirty="0">
                  <a:latin typeface="Arial" panose="020B0604020202020204" pitchFamily="34" charset="0"/>
                  <a:cs typeface="Arial" panose="020B0604020202020204" pitchFamily="34" charset="0"/>
                </a:rPr>
                <a:t>Développement durable</a:t>
              </a:r>
            </a:p>
          </p:txBody>
        </p:sp>
        <p:cxnSp>
          <p:nvCxnSpPr>
            <p:cNvPr id="29" name="Straight Connector 28">
              <a:extLst>
                <a:ext uri="{FF2B5EF4-FFF2-40B4-BE49-F238E27FC236}">
                  <a16:creationId xmlns:a16="http://schemas.microsoft.com/office/drawing/2014/main" id="{885D9B91-B593-4831-9581-A78ECDBCB35E}"/>
                </a:ext>
              </a:extLst>
            </p:cNvPr>
            <p:cNvCxnSpPr>
              <a:cxnSpLocks/>
            </p:cNvCxnSpPr>
            <p:nvPr/>
          </p:nvCxnSpPr>
          <p:spPr>
            <a:xfrm flipH="1">
              <a:off x="7925564" y="5435359"/>
              <a:ext cx="311371" cy="25069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E78B990-DAEB-163D-B970-C7B7E8586C7F}"/>
                </a:ext>
              </a:extLst>
            </p:cNvPr>
            <p:cNvSpPr txBox="1"/>
            <p:nvPr/>
          </p:nvSpPr>
          <p:spPr>
            <a:xfrm>
              <a:off x="6046473" y="4635165"/>
              <a:ext cx="1599543" cy="590997"/>
            </a:xfrm>
            <a:custGeom>
              <a:avLst/>
              <a:gdLst>
                <a:gd name="connsiteX0" fmla="*/ 0 w 1599543"/>
                <a:gd name="connsiteY0" fmla="*/ 0 h 590997"/>
                <a:gd name="connsiteX1" fmla="*/ 533181 w 1599543"/>
                <a:gd name="connsiteY1" fmla="*/ 0 h 590997"/>
                <a:gd name="connsiteX2" fmla="*/ 1098353 w 1599543"/>
                <a:gd name="connsiteY2" fmla="*/ 0 h 590997"/>
                <a:gd name="connsiteX3" fmla="*/ 1599543 w 1599543"/>
                <a:gd name="connsiteY3" fmla="*/ 0 h 590997"/>
                <a:gd name="connsiteX4" fmla="*/ 1599543 w 1599543"/>
                <a:gd name="connsiteY4" fmla="*/ 590997 h 590997"/>
                <a:gd name="connsiteX5" fmla="*/ 1050367 w 1599543"/>
                <a:gd name="connsiteY5" fmla="*/ 590997 h 590997"/>
                <a:gd name="connsiteX6" fmla="*/ 485195 w 1599543"/>
                <a:gd name="connsiteY6" fmla="*/ 590997 h 590997"/>
                <a:gd name="connsiteX7" fmla="*/ 0 w 1599543"/>
                <a:gd name="connsiteY7" fmla="*/ 590997 h 590997"/>
                <a:gd name="connsiteX8" fmla="*/ 0 w 1599543"/>
                <a:gd name="connsiteY8" fmla="*/ 0 h 59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543" h="590997" extrusionOk="0">
                  <a:moveTo>
                    <a:pt x="0" y="0"/>
                  </a:moveTo>
                  <a:cubicBezTo>
                    <a:pt x="114981" y="-20667"/>
                    <a:pt x="385483" y="3938"/>
                    <a:pt x="533181" y="0"/>
                  </a:cubicBezTo>
                  <a:cubicBezTo>
                    <a:pt x="680879" y="-3938"/>
                    <a:pt x="872776" y="597"/>
                    <a:pt x="1098353" y="0"/>
                  </a:cubicBezTo>
                  <a:cubicBezTo>
                    <a:pt x="1323930" y="-597"/>
                    <a:pt x="1495576" y="7871"/>
                    <a:pt x="1599543" y="0"/>
                  </a:cubicBezTo>
                  <a:cubicBezTo>
                    <a:pt x="1625130" y="174352"/>
                    <a:pt x="1627809" y="385792"/>
                    <a:pt x="1599543" y="590997"/>
                  </a:cubicBezTo>
                  <a:cubicBezTo>
                    <a:pt x="1420904" y="596215"/>
                    <a:pt x="1284139" y="569074"/>
                    <a:pt x="1050367" y="590997"/>
                  </a:cubicBezTo>
                  <a:cubicBezTo>
                    <a:pt x="816595" y="612920"/>
                    <a:pt x="628380" y="569672"/>
                    <a:pt x="485195" y="590997"/>
                  </a:cubicBezTo>
                  <a:cubicBezTo>
                    <a:pt x="342010" y="612322"/>
                    <a:pt x="225355" y="598843"/>
                    <a:pt x="0" y="590997"/>
                  </a:cubicBezTo>
                  <a:cubicBezTo>
                    <a:pt x="2764" y="381568"/>
                    <a:pt x="-13914" y="221868"/>
                    <a:pt x="0" y="0"/>
                  </a:cubicBezTo>
                  <a:close/>
                </a:path>
              </a:pathLst>
            </a:custGeom>
            <a:noFill/>
            <a:ln>
              <a:noFill/>
              <a:extLst>
                <a:ext uri="{C807C97D-BFC1-408E-A445-0C87EB9F89A2}">
                  <ask:lineSketchStyleProps xmlns:ask="http://schemas.microsoft.com/office/drawing/2018/sketchyshapes" sd="1515991416">
                    <a:prstGeom prst="rect">
                      <a:avLst/>
                    </a:prstGeom>
                    <ask:type>
                      <ask:lineSketchFreehand/>
                    </ask:type>
                  </ask:lineSketchStyleProps>
                </a:ext>
              </a:extLst>
            </a:ln>
          </p:spPr>
          <p:txBody>
            <a:bodyPr wrap="square" rtlCol="0">
              <a:spAutoFit/>
            </a:bodyPr>
            <a:lstStyle/>
            <a:p>
              <a:r>
                <a:rPr lang="en-GB" sz="1600" dirty="0">
                  <a:latin typeface="Arial" panose="020B0604020202020204" pitchFamily="34" charset="0"/>
                  <a:cs typeface="Arial" panose="020B0604020202020204" pitchFamily="34" charset="0"/>
                </a:rPr>
                <a:t>Engagement du secteur privé</a:t>
              </a:r>
            </a:p>
          </p:txBody>
        </p:sp>
        <p:cxnSp>
          <p:nvCxnSpPr>
            <p:cNvPr id="31" name="Straight Connector 30">
              <a:extLst>
                <a:ext uri="{FF2B5EF4-FFF2-40B4-BE49-F238E27FC236}">
                  <a16:creationId xmlns:a16="http://schemas.microsoft.com/office/drawing/2014/main" id="{9B163CBF-FB57-FC87-64B0-3B089EF4BB66}"/>
                </a:ext>
              </a:extLst>
            </p:cNvPr>
            <p:cNvCxnSpPr>
              <a:cxnSpLocks/>
            </p:cNvCxnSpPr>
            <p:nvPr/>
          </p:nvCxnSpPr>
          <p:spPr>
            <a:xfrm flipH="1">
              <a:off x="7409598" y="4524162"/>
              <a:ext cx="139813" cy="141751"/>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21166B0-A538-609B-0E5F-AA92750663FB}"/>
                </a:ext>
              </a:extLst>
            </p:cNvPr>
            <p:cNvSpPr txBox="1"/>
            <p:nvPr/>
          </p:nvSpPr>
          <p:spPr>
            <a:xfrm>
              <a:off x="6195541" y="3062362"/>
              <a:ext cx="1276870"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Innovation</a:t>
              </a:r>
            </a:p>
          </p:txBody>
        </p:sp>
        <p:cxnSp>
          <p:nvCxnSpPr>
            <p:cNvPr id="33" name="Straight Connector 32">
              <a:extLst>
                <a:ext uri="{FF2B5EF4-FFF2-40B4-BE49-F238E27FC236}">
                  <a16:creationId xmlns:a16="http://schemas.microsoft.com/office/drawing/2014/main" id="{60116235-861F-A3CC-A56C-DAFBF779EE9B}"/>
                </a:ext>
              </a:extLst>
            </p:cNvPr>
            <p:cNvCxnSpPr/>
            <p:nvPr/>
          </p:nvCxnSpPr>
          <p:spPr>
            <a:xfrm flipH="1" flipV="1">
              <a:off x="7167260" y="3373940"/>
              <a:ext cx="223457" cy="18065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34" name="Segnaposto testo 2">
            <a:extLst>
              <a:ext uri="{FF2B5EF4-FFF2-40B4-BE49-F238E27FC236}">
                <a16:creationId xmlns:a16="http://schemas.microsoft.com/office/drawing/2014/main" id="{53A85116-29FF-FB6D-D150-9EBCB8D2F614}"/>
              </a:ext>
            </a:extLst>
          </p:cNvPr>
          <p:cNvSpPr txBox="1">
            <a:spLocks/>
          </p:cNvSpPr>
          <p:nvPr/>
        </p:nvSpPr>
        <p:spPr>
          <a:xfrm>
            <a:off x="7446008" y="6302844"/>
            <a:ext cx="3872696" cy="555156"/>
          </a:xfrm>
          <a:prstGeom prst="rect">
            <a:avLst/>
          </a:prstGeom>
          <a:solidFill>
            <a:schemeClr val="accent1">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1400" dirty="0">
                <a:solidFill>
                  <a:srgbClr val="000000"/>
                </a:solidFill>
              </a:rPr>
              <a:t>7 dimensions de l'</a:t>
            </a:r>
            <a:r>
              <a:rPr lang="en-US" sz="1400" dirty="0">
                <a:solidFill>
                  <a:srgbClr val="000000"/>
                </a:solidFill>
              </a:rPr>
              <a:t>action</a:t>
            </a:r>
            <a:r>
              <a:rPr lang="en-GB" sz="1400" dirty="0">
                <a:solidFill>
                  <a:srgbClr val="000000"/>
                </a:solidFill>
              </a:rPr>
              <a:t> climatique transformatrice</a:t>
            </a:r>
          </a:p>
        </p:txBody>
      </p:sp>
    </p:spTree>
    <p:extLst>
      <p:ext uri="{BB962C8B-B14F-4D97-AF65-F5344CB8AC3E}">
        <p14:creationId xmlns:p14="http://schemas.microsoft.com/office/powerpoint/2010/main" val="1549772418"/>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85" y="102327"/>
            <a:ext cx="11398399" cy="6411600"/>
          </a:xfrm>
          <a:prstGeom prst="rect">
            <a:avLst/>
          </a:prstGeom>
        </p:spPr>
      </p:pic>
      <p:sp>
        <p:nvSpPr>
          <p:cNvPr id="6" name="Rectangle 5">
            <a:extLst>
              <a:ext uri="{FF2B5EF4-FFF2-40B4-BE49-F238E27FC236}">
                <a16:creationId xmlns:a16="http://schemas.microsoft.com/office/drawing/2014/main" id="{94782852-4198-484B-91B7-2A7726A6CD9C}"/>
              </a:ext>
            </a:extLst>
          </p:cNvPr>
          <p:cNvSpPr/>
          <p:nvPr/>
        </p:nvSpPr>
        <p:spPr>
          <a:xfrm>
            <a:off x="2975026" y="6336602"/>
            <a:ext cx="5830646" cy="359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6/12 countries – landscape systems; 5/12 – Value Chains</a:t>
            </a:r>
          </a:p>
        </p:txBody>
      </p:sp>
    </p:spTree>
    <p:extLst>
      <p:ext uri="{BB962C8B-B14F-4D97-AF65-F5344CB8AC3E}">
        <p14:creationId xmlns:p14="http://schemas.microsoft.com/office/powerpoint/2010/main" val="3443130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876415E-91D2-1941-8A95-5317105FF245}"/>
              </a:ext>
            </a:extLst>
          </p:cNvPr>
          <p:cNvSpPr>
            <a:spLocks noGrp="1"/>
          </p:cNvSpPr>
          <p:nvPr>
            <p:ph type="body" sz="quarter" idx="10"/>
          </p:nvPr>
        </p:nvSpPr>
        <p:spPr/>
        <p:txBody>
          <a:bodyPr/>
          <a:lstStyle/>
          <a:p>
            <a:r>
              <a:rPr lang="it-IT" dirty="0">
                <a:solidFill>
                  <a:srgbClr val="000000"/>
                </a:solidFill>
              </a:rPr>
              <a:t>MERCI</a:t>
            </a:r>
          </a:p>
        </p:txBody>
      </p:sp>
      <p:sp>
        <p:nvSpPr>
          <p:cNvPr id="3" name="Segnaposto testo 2">
            <a:extLst>
              <a:ext uri="{FF2B5EF4-FFF2-40B4-BE49-F238E27FC236}">
                <a16:creationId xmlns:a16="http://schemas.microsoft.com/office/drawing/2014/main" id="{C7C133F7-91CE-B148-958A-565B4901E9CA}"/>
              </a:ext>
            </a:extLst>
          </p:cNvPr>
          <p:cNvSpPr>
            <a:spLocks noGrp="1"/>
          </p:cNvSpPr>
          <p:nvPr>
            <p:ph type="body" sz="quarter" idx="11"/>
          </p:nvPr>
        </p:nvSpPr>
        <p:spPr>
          <a:xfrm>
            <a:off x="1450975" y="3518208"/>
            <a:ext cx="4024274" cy="1803600"/>
          </a:xfrm>
        </p:spPr>
        <p:txBody>
          <a:bodyPr/>
          <a:lstStyle/>
          <a:p>
            <a:r>
              <a:rPr lang="it-IT" dirty="0">
                <a:solidFill>
                  <a:srgbClr val="000000"/>
                </a:solidFill>
              </a:rPr>
              <a:t>www.fao.org/in-action/scala</a:t>
            </a:r>
          </a:p>
          <a:p>
            <a:r>
              <a:rPr lang="it-IT" dirty="0">
                <a:solidFill>
                  <a:srgbClr val="000000"/>
                </a:solidFill>
              </a:rPr>
              <a:t>www.adaptation-undp.org/scala</a:t>
            </a:r>
          </a:p>
          <a:p>
            <a:endParaRPr lang="it-IT" dirty="0">
              <a:solidFill>
                <a:srgbClr val="000000"/>
              </a:solidFill>
            </a:endParaRPr>
          </a:p>
        </p:txBody>
      </p:sp>
      <p:sp>
        <p:nvSpPr>
          <p:cNvPr id="4" name="TextBox 3"/>
          <p:cNvSpPr txBox="1"/>
          <p:nvPr/>
        </p:nvSpPr>
        <p:spPr>
          <a:xfrm>
            <a:off x="9445752" y="5797296"/>
            <a:ext cx="2606040" cy="1124712"/>
          </a:xfrm>
          <a:prstGeom prst="rect">
            <a:avLst/>
          </a:prstGeom>
          <a:solidFill>
            <a:schemeClr val="bg1"/>
          </a:solidFill>
        </p:spPr>
        <p:txBody>
          <a:bodyPr wrap="square" rtlCol="0">
            <a:spAutoFit/>
          </a:bodyPr>
          <a:lstStyle/>
          <a:p>
            <a:endParaRPr lang="en-US"/>
          </a:p>
        </p:txBody>
      </p:sp>
      <p:pic>
        <p:nvPicPr>
          <p:cNvPr id="5" name="Graphic 3"/>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5970" y="5875020"/>
            <a:ext cx="1181100" cy="571500"/>
          </a:xfrm>
          <a:prstGeom prst="rect">
            <a:avLst/>
          </a:prstGeom>
        </p:spPr>
      </p:pic>
    </p:spTree>
    <p:extLst>
      <p:ext uri="{BB962C8B-B14F-4D97-AF65-F5344CB8AC3E}">
        <p14:creationId xmlns:p14="http://schemas.microsoft.com/office/powerpoint/2010/main" val="2969561593"/>
      </p:ext>
    </p:extLst>
  </p:cSld>
  <p:clrMapOvr>
    <a:masterClrMapping/>
  </p:clrMapOvr>
</p:sld>
</file>

<file path=ppt/theme/theme1.xml><?xml version="1.0" encoding="utf-8"?>
<a:theme xmlns:a="http://schemas.openxmlformats.org/drawingml/2006/main" name="Section 1">
  <a:themeElements>
    <a:clrScheme name="SCALA">
      <a:dk1>
        <a:srgbClr val="FEFFFE"/>
      </a:dk1>
      <a:lt1>
        <a:srgbClr val="0095CE"/>
      </a:lt1>
      <a:dk2>
        <a:srgbClr val="9AACCF"/>
      </a:dk2>
      <a:lt2>
        <a:srgbClr val="93CDDF"/>
      </a:lt2>
      <a:accent1>
        <a:srgbClr val="F18D70"/>
      </a:accent1>
      <a:accent2>
        <a:srgbClr val="93CDDF"/>
      </a:accent2>
      <a:accent3>
        <a:srgbClr val="9AACCF"/>
      </a:accent3>
      <a:accent4>
        <a:srgbClr val="F18D70"/>
      </a:accent4>
      <a:accent5>
        <a:srgbClr val="93CDDF"/>
      </a:accent5>
      <a:accent6>
        <a:srgbClr val="0095CE"/>
      </a:accent6>
      <a:hlink>
        <a:srgbClr val="9AACCF"/>
      </a:hlink>
      <a:folHlink>
        <a:srgbClr val="E951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2271603-98a2-43a6-905d-03f34327d955" xsi:nil="true"/>
    <lcf76f155ced4ddcb4097134ff3c332f xmlns="74256197-604b-42f5-aacf-fefb1a96811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0EC04D0D110140932F1F3370AD1894" ma:contentTypeVersion="16" ma:contentTypeDescription="Create a new document." ma:contentTypeScope="" ma:versionID="955174ac4e0d6e87060c39c153fdc238">
  <xsd:schema xmlns:xsd="http://www.w3.org/2001/XMLSchema" xmlns:xs="http://www.w3.org/2001/XMLSchema" xmlns:p="http://schemas.microsoft.com/office/2006/metadata/properties" xmlns:ns2="74256197-604b-42f5-aacf-fefb1a968110" xmlns:ns3="82271603-98a2-43a6-905d-03f34327d955" targetNamespace="http://schemas.microsoft.com/office/2006/metadata/properties" ma:root="true" ma:fieldsID="b0419c8568852917c2582c7165e2dc91" ns2:_="" ns3:_="">
    <xsd:import namespace="74256197-604b-42f5-aacf-fefb1a968110"/>
    <xsd:import namespace="82271603-98a2-43a6-905d-03f34327d9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256197-604b-42f5-aacf-fefb1a9681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2271603-98a2-43a6-905d-03f34327d95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c212324-6818-41d9-bdd7-4d0d59b11adb}" ma:internalName="TaxCatchAll" ma:showField="CatchAllData" ma:web="82271603-98a2-43a6-905d-03f34327d9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FA27A4-E3F8-441A-B9D1-977C2FD968F8}">
  <ds:schemaRefs>
    <ds:schemaRef ds:uri="82271603-98a2-43a6-905d-03f34327d955"/>
    <ds:schemaRef ds:uri="http://purl.org/dc/elements/1.1/"/>
    <ds:schemaRef ds:uri="http://schemas.microsoft.com/office/2006/metadata/properties"/>
    <ds:schemaRef ds:uri="74256197-604b-42f5-aacf-fefb1a96811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A95E881-BC01-4679-B093-0DB5AF0A2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256197-604b-42f5-aacf-fefb1a968110"/>
    <ds:schemaRef ds:uri="82271603-98a2-43a6-905d-03f34327d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F2977F-647D-482C-B138-1C77BFBAD4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2746</TotalTime>
  <Words>791</Words>
  <Application>Microsoft Macintosh PowerPoint</Application>
  <PresentationFormat>Widescreen</PresentationFormat>
  <Paragraphs>71</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Wingdings</vt:lpstr>
      <vt:lpstr>Section 1</vt:lpstr>
      <vt:lpstr>Re-cap: approche conceptuelle de l’évaluations des systèmes dans le cadre du programme SCALA</vt:lpstr>
      <vt:lpstr>Les grandes lignes</vt:lpstr>
      <vt:lpstr>Contexte : GIEC AR6</vt:lpstr>
      <vt:lpstr>PowerPoint Presentation</vt:lpstr>
      <vt:lpstr>Théories évolutives du changement transformationnel et transformatif</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Moro, Lucia (OCBD)</dc:creator>
  <cp:lastModifiedBy>Thibault Le Pivain</cp:lastModifiedBy>
  <cp:revision>205</cp:revision>
  <dcterms:created xsi:type="dcterms:W3CDTF">2021-04-19T14:48:42Z</dcterms:created>
  <dcterms:modified xsi:type="dcterms:W3CDTF">2022-06-27T18:22:37Z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0x010100210EC04D0D110140932F1F3370AD1894</vt:lpwstr>
  </property>
  <property fmtid="{D5CDD505-2E9C-101B-9397-08002B2CF9AE}" pid="3" name="MediaServiceImageTags">
    <vt:lpwstr/>
  </property>
</Properties>
</file>