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3" r:id="rId3"/>
    <p:sldId id="258" r:id="rId4"/>
    <p:sldId id="260" r:id="rId5"/>
    <p:sldId id="259" r:id="rId6"/>
    <p:sldId id="261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028" autoAdjust="0"/>
  </p:normalViewPr>
  <p:slideViewPr>
    <p:cSldViewPr>
      <p:cViewPr varScale="1">
        <p:scale>
          <a:sx n="93" d="100"/>
          <a:sy n="93" d="100"/>
        </p:scale>
        <p:origin x="13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r>
            <a:rPr lang="en-US" dirty="0"/>
            <a:t>Identify stakeholders working on gender, including in agriculture (e.g. land and water management, food security).</a:t>
          </a:r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/>
      <dgm:spPr/>
      <dgm:t>
        <a:bodyPr/>
        <a:lstStyle/>
        <a:p>
          <a:r>
            <a:rPr lang="en-US" dirty="0"/>
            <a:t>Understand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r>
            <a:rPr lang="en-US" dirty="0"/>
            <a:t>Understand importance of integrating gender into stocktaking under adaptation planning processes for the agriculture sectors. </a:t>
          </a:r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0189C84B-5C02-4692-BE3C-84868F9E52C0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9792AD82-594D-4768-9863-6D444B3ACBCC}" type="pres">
      <dgm:prSet presAssocID="{BD91420B-C8E4-4580-823C-B41E3E011D3E}" presName="linNode" presStyleCnt="0"/>
      <dgm:spPr/>
    </dgm:pt>
    <dgm:pt modelId="{F7525587-4D06-47EF-8F57-843BE347C48C}" type="pres">
      <dgm:prSet presAssocID="{BD91420B-C8E4-4580-823C-B41E3E011D3E}" presName="parentText" presStyleLbl="alignNode1" presStyleIdx="0" presStyleCnt="2">
        <dgm:presLayoutVars>
          <dgm:chMax val="1"/>
          <dgm:bulletEnabled/>
        </dgm:presLayoutVars>
      </dgm:prSet>
      <dgm:spPr/>
    </dgm:pt>
    <dgm:pt modelId="{91BF26FA-4DE2-4CAD-A835-E5616B2E0006}" type="pres">
      <dgm:prSet presAssocID="{BD91420B-C8E4-4580-823C-B41E3E011D3E}" presName="descendantText" presStyleLbl="alignAccFollowNode1" presStyleIdx="0" presStyleCnt="2">
        <dgm:presLayoutVars>
          <dgm:bulletEnabled/>
        </dgm:presLayoutVars>
      </dgm:prSet>
      <dgm:spPr/>
    </dgm:pt>
    <dgm:pt modelId="{9F14411D-D0DA-491C-ACFB-20DE9DD8A1E4}" type="pres">
      <dgm:prSet presAssocID="{48A16EA9-221F-4D50-A01A-8C09E2155995}" presName="sp" presStyleCnt="0"/>
      <dgm:spPr/>
    </dgm:pt>
    <dgm:pt modelId="{9444C01E-052E-4850-8931-66C7FDB3BF67}" type="pres">
      <dgm:prSet presAssocID="{114DEE91-95B2-4161-92A7-257A9B22A499}" presName="linNode" presStyleCnt="0"/>
      <dgm:spPr/>
    </dgm:pt>
    <dgm:pt modelId="{1AC721FB-EFDA-4735-BAE4-31E0073C35D7}" type="pres">
      <dgm:prSet presAssocID="{114DEE91-95B2-4161-92A7-257A9B22A499}" presName="parentText" presStyleLbl="alignNode1" presStyleIdx="1" presStyleCnt="2">
        <dgm:presLayoutVars>
          <dgm:chMax val="1"/>
          <dgm:bulletEnabled/>
        </dgm:presLayoutVars>
      </dgm:prSet>
      <dgm:spPr/>
    </dgm:pt>
    <dgm:pt modelId="{D0D003CC-BB6A-466A-8851-2B794A124B30}" type="pres">
      <dgm:prSet presAssocID="{114DEE91-95B2-4161-92A7-257A9B22A499}" presName="descendantText" presStyleLbl="alignAccFollowNode1" presStyleIdx="1" presStyleCnt="2">
        <dgm:presLayoutVars>
          <dgm:bulletEnabled/>
        </dgm:presLayoutVars>
      </dgm:prSet>
      <dgm:spPr/>
    </dgm:pt>
  </dgm:ptLst>
  <dgm:cxnLst>
    <dgm:cxn modelId="{F90A5E21-6900-47B2-9F23-0B5B6ECAF4BF}" type="presOf" srcId="{BD91420B-C8E4-4580-823C-B41E3E011D3E}" destId="{F7525587-4D06-47EF-8F57-843BE347C48C}" srcOrd="0" destOrd="0" presId="urn:microsoft.com/office/officeart/2016/7/layout/VerticalSolidActionList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027E4092-DD0E-4B60-BCEC-7E65EC5B1C81}" type="presOf" srcId="{74490BE0-D4C7-4E47-9073-82E384DE91A6}" destId="{0189C84B-5C02-4692-BE3C-84868F9E52C0}" srcOrd="0" destOrd="0" presId="urn:microsoft.com/office/officeart/2016/7/layout/VerticalSolidActionList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49A563D0-15AB-48C5-B557-2E9AA6663459}" type="presOf" srcId="{9FD33CAB-44D0-4181-A597-EC43A4AC90FA}" destId="{D0D003CC-BB6A-466A-8851-2B794A124B30}" srcOrd="0" destOrd="0" presId="urn:microsoft.com/office/officeart/2016/7/layout/VerticalSolidActionList"/>
    <dgm:cxn modelId="{F5FB5FE9-30A9-4434-9A5A-E0051DC8FFAE}" type="presOf" srcId="{114DEE91-95B2-4161-92A7-257A9B22A499}" destId="{1AC721FB-EFDA-4735-BAE4-31E0073C35D7}" srcOrd="0" destOrd="0" presId="urn:microsoft.com/office/officeart/2016/7/layout/VerticalSolidActionList"/>
    <dgm:cxn modelId="{95C0FDF1-D2BE-4E6B-BFB8-3362920161C6}" type="presOf" srcId="{EB164F54-634D-40CC-972A-1CA4C6577923}" destId="{91BF26FA-4DE2-4CAD-A835-E5616B2E0006}" srcOrd="0" destOrd="0" presId="urn:microsoft.com/office/officeart/2016/7/layout/VerticalSolidActionList"/>
    <dgm:cxn modelId="{FB4131C7-2B5E-49D8-A71D-EAFA319167EA}" type="presParOf" srcId="{0189C84B-5C02-4692-BE3C-84868F9E52C0}" destId="{9792AD82-594D-4768-9863-6D444B3ACBCC}" srcOrd="0" destOrd="0" presId="urn:microsoft.com/office/officeart/2016/7/layout/VerticalSolidActionList"/>
    <dgm:cxn modelId="{BB33B471-5812-405F-9C45-940C64E9BAF3}" type="presParOf" srcId="{9792AD82-594D-4768-9863-6D444B3ACBCC}" destId="{F7525587-4D06-47EF-8F57-843BE347C48C}" srcOrd="0" destOrd="0" presId="urn:microsoft.com/office/officeart/2016/7/layout/VerticalSolidActionList"/>
    <dgm:cxn modelId="{4530EFD7-18C0-43A0-8B6E-A30C27B600F7}" type="presParOf" srcId="{9792AD82-594D-4768-9863-6D444B3ACBCC}" destId="{91BF26FA-4DE2-4CAD-A835-E5616B2E0006}" srcOrd="1" destOrd="0" presId="urn:microsoft.com/office/officeart/2016/7/layout/VerticalSolidActionList"/>
    <dgm:cxn modelId="{83E77943-6C5D-48E0-BAD2-09537B7A096A}" type="presParOf" srcId="{0189C84B-5C02-4692-BE3C-84868F9E52C0}" destId="{9F14411D-D0DA-491C-ACFB-20DE9DD8A1E4}" srcOrd="1" destOrd="0" presId="urn:microsoft.com/office/officeart/2016/7/layout/VerticalSolidActionList"/>
    <dgm:cxn modelId="{A870295B-15BF-4702-93B0-3AE0426BB284}" type="presParOf" srcId="{0189C84B-5C02-4692-BE3C-84868F9E52C0}" destId="{9444C01E-052E-4850-8931-66C7FDB3BF67}" srcOrd="2" destOrd="0" presId="urn:microsoft.com/office/officeart/2016/7/layout/VerticalSolidActionList"/>
    <dgm:cxn modelId="{00EA1AEF-E00D-4239-8595-D1AEF226A112}" type="presParOf" srcId="{9444C01E-052E-4850-8931-66C7FDB3BF67}" destId="{1AC721FB-EFDA-4735-BAE4-31E0073C35D7}" srcOrd="0" destOrd="0" presId="urn:microsoft.com/office/officeart/2016/7/layout/VerticalSolidActionList"/>
    <dgm:cxn modelId="{644D388E-B9D2-4184-AC6F-B8D960A69854}" type="presParOf" srcId="{9444C01E-052E-4850-8931-66C7FDB3BF67}" destId="{D0D003CC-BB6A-466A-8851-2B794A124B3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F47D4-0A8C-4DC6-924A-186F7CF71540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91659E3-97EB-4B9C-A55B-BDB7AF2770EF}">
      <dgm:prSet phldrT="[Text]"/>
      <dgm:spPr/>
      <dgm:t>
        <a:bodyPr/>
        <a:lstStyle/>
        <a:p>
          <a:r>
            <a:rPr lang="en-GB" dirty="0"/>
            <a:t>Include gender and CC expertise in stocktaking team</a:t>
          </a:r>
        </a:p>
      </dgm:t>
    </dgm:pt>
    <dgm:pt modelId="{8C69E06F-FD08-442D-B223-D15411565067}" type="parTrans" cxnId="{A48B766C-CD48-493C-BD2B-EA291FD15118}">
      <dgm:prSet/>
      <dgm:spPr/>
      <dgm:t>
        <a:bodyPr/>
        <a:lstStyle/>
        <a:p>
          <a:endParaRPr lang="en-GB"/>
        </a:p>
      </dgm:t>
    </dgm:pt>
    <dgm:pt modelId="{047E06B4-D1BF-44C0-AB2A-0D9F805440BF}" type="sibTrans" cxnId="{A48B766C-CD48-493C-BD2B-EA291FD15118}">
      <dgm:prSet/>
      <dgm:spPr/>
      <dgm:t>
        <a:bodyPr/>
        <a:lstStyle/>
        <a:p>
          <a:endParaRPr lang="en-GB"/>
        </a:p>
      </dgm:t>
    </dgm:pt>
    <dgm:pt modelId="{AD966718-E2B0-478D-A921-E9E0E562D6E3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Include budget for a gender and climate change expert</a:t>
          </a:r>
        </a:p>
      </dgm:t>
    </dgm:pt>
    <dgm:pt modelId="{45DF3355-8972-4C20-B096-B7F9FF6A6B3C}" type="parTrans" cxnId="{C2C3AE89-49FA-4012-B145-21DD90C32BB0}">
      <dgm:prSet/>
      <dgm:spPr/>
      <dgm:t>
        <a:bodyPr/>
        <a:lstStyle/>
        <a:p>
          <a:endParaRPr lang="en-GB"/>
        </a:p>
      </dgm:t>
    </dgm:pt>
    <dgm:pt modelId="{034E5001-4115-4E42-9F05-02A744797187}" type="sibTrans" cxnId="{C2C3AE89-49FA-4012-B145-21DD90C32BB0}">
      <dgm:prSet/>
      <dgm:spPr/>
      <dgm:t>
        <a:bodyPr/>
        <a:lstStyle/>
        <a:p>
          <a:endParaRPr lang="en-GB"/>
        </a:p>
      </dgm:t>
    </dgm:pt>
    <dgm:pt modelId="{A38D8667-D4AF-4AB8-8B84-EABA221AA3FC}">
      <dgm:prSet phldrT="[Text]"/>
      <dgm:spPr/>
      <dgm:t>
        <a:bodyPr/>
        <a:lstStyle/>
        <a:p>
          <a:r>
            <a:rPr lang="en-GB" dirty="0"/>
            <a:t>Ensure stocktaking Terms of Reference (TOR) include attention to gender considerations</a:t>
          </a:r>
        </a:p>
      </dgm:t>
    </dgm:pt>
    <dgm:pt modelId="{01248D35-6D57-475C-8F36-8E9E459B412E}" type="parTrans" cxnId="{C393A649-36C2-4992-8A46-31F8F7684F63}">
      <dgm:prSet/>
      <dgm:spPr/>
      <dgm:t>
        <a:bodyPr/>
        <a:lstStyle/>
        <a:p>
          <a:endParaRPr lang="en-GB"/>
        </a:p>
      </dgm:t>
    </dgm:pt>
    <dgm:pt modelId="{4B8F0D01-A6D5-49E8-AE11-1864C98996FD}" type="sibTrans" cxnId="{C393A649-36C2-4992-8A46-31F8F7684F63}">
      <dgm:prSet/>
      <dgm:spPr/>
      <dgm:t>
        <a:bodyPr/>
        <a:lstStyle/>
        <a:p>
          <a:endParaRPr lang="en-GB"/>
        </a:p>
      </dgm:t>
    </dgm:pt>
    <dgm:pt modelId="{5CD53762-116E-4C51-8241-B32503440F34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Consultation with organizations that focus on gender, environment and agriculture issues</a:t>
          </a:r>
        </a:p>
      </dgm:t>
    </dgm:pt>
    <dgm:pt modelId="{E88A8538-AA92-4C32-B559-0DD56E216A1E}" type="parTrans" cxnId="{4C6648C8-94EB-4894-ADB8-6B30DCF70C0D}">
      <dgm:prSet/>
      <dgm:spPr/>
      <dgm:t>
        <a:bodyPr/>
        <a:lstStyle/>
        <a:p>
          <a:endParaRPr lang="en-GB"/>
        </a:p>
      </dgm:t>
    </dgm:pt>
    <dgm:pt modelId="{E02D1DEB-F4D6-4612-88D8-6444F639EB80}" type="sibTrans" cxnId="{4C6648C8-94EB-4894-ADB8-6B30DCF70C0D}">
      <dgm:prSet/>
      <dgm:spPr/>
      <dgm:t>
        <a:bodyPr/>
        <a:lstStyle/>
        <a:p>
          <a:endParaRPr lang="en-GB"/>
        </a:p>
      </dgm:t>
    </dgm:pt>
    <dgm:pt modelId="{DC7F901B-C09D-45DB-9027-1F4C5400A06D}">
      <dgm:prSet phldrT="[Text]"/>
      <dgm:spPr/>
      <dgm:t>
        <a:bodyPr/>
        <a:lstStyle/>
        <a:p>
          <a:r>
            <a:rPr lang="en-GB" dirty="0"/>
            <a:t>Ensure stocktaking reporting guidelines include gender-specific criteria</a:t>
          </a:r>
        </a:p>
      </dgm:t>
    </dgm:pt>
    <dgm:pt modelId="{8D762ECF-96A8-4865-BBC4-B5213BD55C4D}" type="parTrans" cxnId="{7D25B2FF-645F-4551-9266-CF1CFFED185F}">
      <dgm:prSet/>
      <dgm:spPr/>
      <dgm:t>
        <a:bodyPr/>
        <a:lstStyle/>
        <a:p>
          <a:endParaRPr lang="en-GB"/>
        </a:p>
      </dgm:t>
    </dgm:pt>
    <dgm:pt modelId="{D5D92F79-FBD3-42A7-9360-163126C73078}" type="sibTrans" cxnId="{7D25B2FF-645F-4551-9266-CF1CFFED185F}">
      <dgm:prSet/>
      <dgm:spPr/>
      <dgm:t>
        <a:bodyPr/>
        <a:lstStyle/>
        <a:p>
          <a:endParaRPr lang="en-GB"/>
        </a:p>
      </dgm:t>
    </dgm:pt>
    <dgm:pt modelId="{5B8D8731-E7E9-413F-9168-3F65ABBF81F6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Data disaggregated by sex, age</a:t>
          </a:r>
        </a:p>
      </dgm:t>
    </dgm:pt>
    <dgm:pt modelId="{56BDB5F0-3CEB-48CC-A482-DB2D5DC17D35}" type="parTrans" cxnId="{FCD913EF-313A-4A9C-92E4-A2F8BA3954FB}">
      <dgm:prSet/>
      <dgm:spPr/>
      <dgm:t>
        <a:bodyPr/>
        <a:lstStyle/>
        <a:p>
          <a:endParaRPr lang="en-GB"/>
        </a:p>
      </dgm:t>
    </dgm:pt>
    <dgm:pt modelId="{F6271CF3-C674-4F7F-B619-A1D2159AF791}" type="sibTrans" cxnId="{FCD913EF-313A-4A9C-92E4-A2F8BA3954FB}">
      <dgm:prSet/>
      <dgm:spPr/>
      <dgm:t>
        <a:bodyPr/>
        <a:lstStyle/>
        <a:p>
          <a:endParaRPr lang="en-GB"/>
        </a:p>
      </dgm:t>
    </dgm:pt>
    <dgm:pt modelId="{E116FDEC-336C-43AB-8315-2B21915A025F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Take stock of men/women’s technology, existing gender-responsive initiatives, gender capacity, barriers and opportunities</a:t>
          </a:r>
        </a:p>
      </dgm:t>
    </dgm:pt>
    <dgm:pt modelId="{7D919734-66D1-4F16-A655-3B36907B891A}" type="parTrans" cxnId="{26DD169A-E907-45BA-9A94-114E565EB93C}">
      <dgm:prSet/>
      <dgm:spPr/>
      <dgm:t>
        <a:bodyPr/>
        <a:lstStyle/>
        <a:p>
          <a:endParaRPr lang="en-GB"/>
        </a:p>
      </dgm:t>
    </dgm:pt>
    <dgm:pt modelId="{7C229A26-EBE4-4850-A179-75CC61F48D29}" type="sibTrans" cxnId="{26DD169A-E907-45BA-9A94-114E565EB93C}">
      <dgm:prSet/>
      <dgm:spPr/>
      <dgm:t>
        <a:bodyPr/>
        <a:lstStyle/>
        <a:p>
          <a:endParaRPr lang="en-GB"/>
        </a:p>
      </dgm:t>
    </dgm:pt>
    <dgm:pt modelId="{A3A77D30-E397-476F-9EAA-494EFDEE1A68}">
      <dgm:prSet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GB" dirty="0"/>
            <a:t>Gender-sensitive stocktaking design and information-collection plan </a:t>
          </a:r>
        </a:p>
      </dgm:t>
    </dgm:pt>
    <dgm:pt modelId="{B0BD2E93-73F7-412B-876B-B23D689C5C71}" type="parTrans" cxnId="{6150D863-1B5F-4616-BEC7-8970DC9834ED}">
      <dgm:prSet/>
      <dgm:spPr/>
      <dgm:t>
        <a:bodyPr/>
        <a:lstStyle/>
        <a:p>
          <a:endParaRPr lang="en-GB"/>
        </a:p>
      </dgm:t>
    </dgm:pt>
    <dgm:pt modelId="{20ACE8C4-9609-43A0-856C-A417D4D2D7AD}" type="sibTrans" cxnId="{6150D863-1B5F-4616-BEC7-8970DC9834ED}">
      <dgm:prSet/>
      <dgm:spPr/>
      <dgm:t>
        <a:bodyPr/>
        <a:lstStyle/>
        <a:p>
          <a:endParaRPr lang="en-GB"/>
        </a:p>
      </dgm:t>
    </dgm:pt>
    <dgm:pt modelId="{239B1E41-E81C-46A4-99C7-94386E33E085}" type="pres">
      <dgm:prSet presAssocID="{C82F47D4-0A8C-4DC6-924A-186F7CF71540}" presName="Name0" presStyleCnt="0">
        <dgm:presLayoutVars>
          <dgm:dir/>
          <dgm:animLvl val="lvl"/>
          <dgm:resizeHandles val="exact"/>
        </dgm:presLayoutVars>
      </dgm:prSet>
      <dgm:spPr/>
    </dgm:pt>
    <dgm:pt modelId="{D8A2DEC2-3C80-4156-A4DB-E65F844C87E3}" type="pres">
      <dgm:prSet presAssocID="{891659E3-97EB-4B9C-A55B-BDB7AF2770EF}" presName="linNode" presStyleCnt="0"/>
      <dgm:spPr/>
    </dgm:pt>
    <dgm:pt modelId="{C7AAA866-8975-45C8-BEE6-411326CA1130}" type="pres">
      <dgm:prSet presAssocID="{891659E3-97EB-4B9C-A55B-BDB7AF2770EF}" presName="parentText" presStyleLbl="node1" presStyleIdx="0" presStyleCnt="3" custScaleX="90909" custScaleY="90909">
        <dgm:presLayoutVars>
          <dgm:chMax val="1"/>
          <dgm:bulletEnabled val="1"/>
        </dgm:presLayoutVars>
      </dgm:prSet>
      <dgm:spPr/>
    </dgm:pt>
    <dgm:pt modelId="{00FE845A-B9B8-4F92-90FA-4B39804D0FB0}" type="pres">
      <dgm:prSet presAssocID="{891659E3-97EB-4B9C-A55B-BDB7AF2770EF}" presName="descendantText" presStyleLbl="alignAccFollowNode1" presStyleIdx="0" presStyleCnt="3">
        <dgm:presLayoutVars>
          <dgm:bulletEnabled val="1"/>
        </dgm:presLayoutVars>
      </dgm:prSet>
      <dgm:spPr/>
    </dgm:pt>
    <dgm:pt modelId="{9DD950C0-75A8-4ED0-B064-EDE84CCAE3FA}" type="pres">
      <dgm:prSet presAssocID="{047E06B4-D1BF-44C0-AB2A-0D9F805440BF}" presName="sp" presStyleCnt="0"/>
      <dgm:spPr/>
    </dgm:pt>
    <dgm:pt modelId="{CC83F839-FDCD-4BCB-B709-39AF062BF899}" type="pres">
      <dgm:prSet presAssocID="{A38D8667-D4AF-4AB8-8B84-EABA221AA3FC}" presName="linNode" presStyleCnt="0"/>
      <dgm:spPr/>
    </dgm:pt>
    <dgm:pt modelId="{331F4B96-8321-4455-B248-7CACD065EA4F}" type="pres">
      <dgm:prSet presAssocID="{A38D8667-D4AF-4AB8-8B84-EABA221AA3FC}" presName="parentText" presStyleLbl="node1" presStyleIdx="1" presStyleCnt="3" custScaleX="90909" custScaleY="90909">
        <dgm:presLayoutVars>
          <dgm:chMax val="1"/>
          <dgm:bulletEnabled val="1"/>
        </dgm:presLayoutVars>
      </dgm:prSet>
      <dgm:spPr/>
    </dgm:pt>
    <dgm:pt modelId="{8B66B3FD-CA68-4644-8AED-FE3954EFF417}" type="pres">
      <dgm:prSet presAssocID="{A38D8667-D4AF-4AB8-8B84-EABA221AA3FC}" presName="descendantText" presStyleLbl="alignAccFollowNode1" presStyleIdx="1" presStyleCnt="3">
        <dgm:presLayoutVars>
          <dgm:bulletEnabled val="1"/>
        </dgm:presLayoutVars>
      </dgm:prSet>
      <dgm:spPr/>
    </dgm:pt>
    <dgm:pt modelId="{903E74F9-641F-4383-B149-E0F470ABC23A}" type="pres">
      <dgm:prSet presAssocID="{4B8F0D01-A6D5-49E8-AE11-1864C98996FD}" presName="sp" presStyleCnt="0"/>
      <dgm:spPr/>
    </dgm:pt>
    <dgm:pt modelId="{717A41F5-E383-4404-AE17-9D0D367C8DE0}" type="pres">
      <dgm:prSet presAssocID="{DC7F901B-C09D-45DB-9027-1F4C5400A06D}" presName="linNode" presStyleCnt="0"/>
      <dgm:spPr/>
    </dgm:pt>
    <dgm:pt modelId="{7C139BD3-AC8C-497D-BC36-6B3D561C15EB}" type="pres">
      <dgm:prSet presAssocID="{DC7F901B-C09D-45DB-9027-1F4C5400A06D}" presName="parentText" presStyleLbl="node1" presStyleIdx="2" presStyleCnt="3" custScaleX="90909" custScaleY="90909">
        <dgm:presLayoutVars>
          <dgm:chMax val="1"/>
          <dgm:bulletEnabled val="1"/>
        </dgm:presLayoutVars>
      </dgm:prSet>
      <dgm:spPr/>
    </dgm:pt>
    <dgm:pt modelId="{7D313792-E566-4C8E-ADDF-1D401E90E911}" type="pres">
      <dgm:prSet presAssocID="{DC7F901B-C09D-45DB-9027-1F4C5400A06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498F929-736D-408A-9514-1C6549252671}" type="presOf" srcId="{C82F47D4-0A8C-4DC6-924A-186F7CF71540}" destId="{239B1E41-E81C-46A4-99C7-94386E33E085}" srcOrd="0" destOrd="0" presId="urn:microsoft.com/office/officeart/2005/8/layout/vList5"/>
    <dgm:cxn modelId="{FFFA1F33-0378-46AF-8C65-4985EEAE2FE5}" type="presOf" srcId="{5CD53762-116E-4C51-8241-B32503440F34}" destId="{8B66B3FD-CA68-4644-8AED-FE3954EFF417}" srcOrd="0" destOrd="1" presId="urn:microsoft.com/office/officeart/2005/8/layout/vList5"/>
    <dgm:cxn modelId="{8BAA9A36-2C1B-4976-BE27-B962D7EB7032}" type="presOf" srcId="{5B8D8731-E7E9-413F-9168-3F65ABBF81F6}" destId="{7D313792-E566-4C8E-ADDF-1D401E90E911}" srcOrd="0" destOrd="0" presId="urn:microsoft.com/office/officeart/2005/8/layout/vList5"/>
    <dgm:cxn modelId="{5ED17B3C-B8B0-4C32-92E6-A70352B8FBEB}" type="presOf" srcId="{DC7F901B-C09D-45DB-9027-1F4C5400A06D}" destId="{7C139BD3-AC8C-497D-BC36-6B3D561C15EB}" srcOrd="0" destOrd="0" presId="urn:microsoft.com/office/officeart/2005/8/layout/vList5"/>
    <dgm:cxn modelId="{C393A649-36C2-4992-8A46-31F8F7684F63}" srcId="{C82F47D4-0A8C-4DC6-924A-186F7CF71540}" destId="{A38D8667-D4AF-4AB8-8B84-EABA221AA3FC}" srcOrd="1" destOrd="0" parTransId="{01248D35-6D57-475C-8F36-8E9E459B412E}" sibTransId="{4B8F0D01-A6D5-49E8-AE11-1864C98996FD}"/>
    <dgm:cxn modelId="{6150D863-1B5F-4616-BEC7-8970DC9834ED}" srcId="{A38D8667-D4AF-4AB8-8B84-EABA221AA3FC}" destId="{A3A77D30-E397-476F-9EAA-494EFDEE1A68}" srcOrd="0" destOrd="0" parTransId="{B0BD2E93-73F7-412B-876B-B23D689C5C71}" sibTransId="{20ACE8C4-9609-43A0-856C-A417D4D2D7AD}"/>
    <dgm:cxn modelId="{A48B766C-CD48-493C-BD2B-EA291FD15118}" srcId="{C82F47D4-0A8C-4DC6-924A-186F7CF71540}" destId="{891659E3-97EB-4B9C-A55B-BDB7AF2770EF}" srcOrd="0" destOrd="0" parTransId="{8C69E06F-FD08-442D-B223-D15411565067}" sibTransId="{047E06B4-D1BF-44C0-AB2A-0D9F805440BF}"/>
    <dgm:cxn modelId="{C2C3AE89-49FA-4012-B145-21DD90C32BB0}" srcId="{891659E3-97EB-4B9C-A55B-BDB7AF2770EF}" destId="{AD966718-E2B0-478D-A921-E9E0E562D6E3}" srcOrd="0" destOrd="0" parTransId="{45DF3355-8972-4C20-B096-B7F9FF6A6B3C}" sibTransId="{034E5001-4115-4E42-9F05-02A744797187}"/>
    <dgm:cxn modelId="{5D9BB88F-FA43-4971-9EE0-A57104C5E28D}" type="presOf" srcId="{A38D8667-D4AF-4AB8-8B84-EABA221AA3FC}" destId="{331F4B96-8321-4455-B248-7CACD065EA4F}" srcOrd="0" destOrd="0" presId="urn:microsoft.com/office/officeart/2005/8/layout/vList5"/>
    <dgm:cxn modelId="{26DD169A-E907-45BA-9A94-114E565EB93C}" srcId="{DC7F901B-C09D-45DB-9027-1F4C5400A06D}" destId="{E116FDEC-336C-43AB-8315-2B21915A025F}" srcOrd="1" destOrd="0" parTransId="{7D919734-66D1-4F16-A655-3B36907B891A}" sibTransId="{7C229A26-EBE4-4850-A179-75CC61F48D29}"/>
    <dgm:cxn modelId="{4C6648C8-94EB-4894-ADB8-6B30DCF70C0D}" srcId="{A38D8667-D4AF-4AB8-8B84-EABA221AA3FC}" destId="{5CD53762-116E-4C51-8241-B32503440F34}" srcOrd="1" destOrd="0" parTransId="{E88A8538-AA92-4C32-B559-0DD56E216A1E}" sibTransId="{E02D1DEB-F4D6-4612-88D8-6444F639EB80}"/>
    <dgm:cxn modelId="{9891A2D0-F5DE-4BF9-B080-082C944B4FF3}" type="presOf" srcId="{891659E3-97EB-4B9C-A55B-BDB7AF2770EF}" destId="{C7AAA866-8975-45C8-BEE6-411326CA1130}" srcOrd="0" destOrd="0" presId="urn:microsoft.com/office/officeart/2005/8/layout/vList5"/>
    <dgm:cxn modelId="{0C540DE9-8B18-4F1D-9A4A-FF03F139B733}" type="presOf" srcId="{E116FDEC-336C-43AB-8315-2B21915A025F}" destId="{7D313792-E566-4C8E-ADDF-1D401E90E911}" srcOrd="0" destOrd="1" presId="urn:microsoft.com/office/officeart/2005/8/layout/vList5"/>
    <dgm:cxn modelId="{66DB01EF-AE6F-4EF4-A97E-1D4544CFECDC}" type="presOf" srcId="{AD966718-E2B0-478D-A921-E9E0E562D6E3}" destId="{00FE845A-B9B8-4F92-90FA-4B39804D0FB0}" srcOrd="0" destOrd="0" presId="urn:microsoft.com/office/officeart/2005/8/layout/vList5"/>
    <dgm:cxn modelId="{FCD913EF-313A-4A9C-92E4-A2F8BA3954FB}" srcId="{DC7F901B-C09D-45DB-9027-1F4C5400A06D}" destId="{5B8D8731-E7E9-413F-9168-3F65ABBF81F6}" srcOrd="0" destOrd="0" parTransId="{56BDB5F0-3CEB-48CC-A482-DB2D5DC17D35}" sibTransId="{F6271CF3-C674-4F7F-B619-A1D2159AF791}"/>
    <dgm:cxn modelId="{7F4800F8-2038-4930-AB3A-47C2B828F8F1}" type="presOf" srcId="{A3A77D30-E397-476F-9EAA-494EFDEE1A68}" destId="{8B66B3FD-CA68-4644-8AED-FE3954EFF417}" srcOrd="0" destOrd="0" presId="urn:microsoft.com/office/officeart/2005/8/layout/vList5"/>
    <dgm:cxn modelId="{7D25B2FF-645F-4551-9266-CF1CFFED185F}" srcId="{C82F47D4-0A8C-4DC6-924A-186F7CF71540}" destId="{DC7F901B-C09D-45DB-9027-1F4C5400A06D}" srcOrd="2" destOrd="0" parTransId="{8D762ECF-96A8-4865-BBC4-B5213BD55C4D}" sibTransId="{D5D92F79-FBD3-42A7-9360-163126C73078}"/>
    <dgm:cxn modelId="{14774B64-BBB5-4C6E-A7DC-029FB01F0BC0}" type="presParOf" srcId="{239B1E41-E81C-46A4-99C7-94386E33E085}" destId="{D8A2DEC2-3C80-4156-A4DB-E65F844C87E3}" srcOrd="0" destOrd="0" presId="urn:microsoft.com/office/officeart/2005/8/layout/vList5"/>
    <dgm:cxn modelId="{3269B56C-1DD0-4FC3-9894-C2C71BCA1FBC}" type="presParOf" srcId="{D8A2DEC2-3C80-4156-A4DB-E65F844C87E3}" destId="{C7AAA866-8975-45C8-BEE6-411326CA1130}" srcOrd="0" destOrd="0" presId="urn:microsoft.com/office/officeart/2005/8/layout/vList5"/>
    <dgm:cxn modelId="{349239FF-58BD-4C23-A26A-54C7F52A3F44}" type="presParOf" srcId="{D8A2DEC2-3C80-4156-A4DB-E65F844C87E3}" destId="{00FE845A-B9B8-4F92-90FA-4B39804D0FB0}" srcOrd="1" destOrd="0" presId="urn:microsoft.com/office/officeart/2005/8/layout/vList5"/>
    <dgm:cxn modelId="{D46C505B-4673-48B3-AA5F-9AD2A81ADFE7}" type="presParOf" srcId="{239B1E41-E81C-46A4-99C7-94386E33E085}" destId="{9DD950C0-75A8-4ED0-B064-EDE84CCAE3FA}" srcOrd="1" destOrd="0" presId="urn:microsoft.com/office/officeart/2005/8/layout/vList5"/>
    <dgm:cxn modelId="{127FE332-2C37-4D8B-8298-71D650185CF0}" type="presParOf" srcId="{239B1E41-E81C-46A4-99C7-94386E33E085}" destId="{CC83F839-FDCD-4BCB-B709-39AF062BF899}" srcOrd="2" destOrd="0" presId="urn:microsoft.com/office/officeart/2005/8/layout/vList5"/>
    <dgm:cxn modelId="{6607C7E5-4AAB-422D-BB26-D5D5B472E28D}" type="presParOf" srcId="{CC83F839-FDCD-4BCB-B709-39AF062BF899}" destId="{331F4B96-8321-4455-B248-7CACD065EA4F}" srcOrd="0" destOrd="0" presId="urn:microsoft.com/office/officeart/2005/8/layout/vList5"/>
    <dgm:cxn modelId="{C3A2D112-9404-427E-9E15-8F81E8E41A7B}" type="presParOf" srcId="{CC83F839-FDCD-4BCB-B709-39AF062BF899}" destId="{8B66B3FD-CA68-4644-8AED-FE3954EFF417}" srcOrd="1" destOrd="0" presId="urn:microsoft.com/office/officeart/2005/8/layout/vList5"/>
    <dgm:cxn modelId="{0A43AABC-F5D8-448E-BE10-DCE9A08F5D37}" type="presParOf" srcId="{239B1E41-E81C-46A4-99C7-94386E33E085}" destId="{903E74F9-641F-4383-B149-E0F470ABC23A}" srcOrd="3" destOrd="0" presId="urn:microsoft.com/office/officeart/2005/8/layout/vList5"/>
    <dgm:cxn modelId="{782F566C-DACC-4735-A35E-59C82DAEF76D}" type="presParOf" srcId="{239B1E41-E81C-46A4-99C7-94386E33E085}" destId="{717A41F5-E383-4404-AE17-9D0D367C8DE0}" srcOrd="4" destOrd="0" presId="urn:microsoft.com/office/officeart/2005/8/layout/vList5"/>
    <dgm:cxn modelId="{B1020E5F-7AF9-44B2-8A9E-89766C39E545}" type="presParOf" srcId="{717A41F5-E383-4404-AE17-9D0D367C8DE0}" destId="{7C139BD3-AC8C-497D-BC36-6B3D561C15EB}" srcOrd="0" destOrd="0" presId="urn:microsoft.com/office/officeart/2005/8/layout/vList5"/>
    <dgm:cxn modelId="{2E021BC1-7470-47B6-A3B0-D0DF9783EEC5}" type="presParOf" srcId="{717A41F5-E383-4404-AE17-9D0D367C8DE0}" destId="{7D313792-E566-4C8E-ADDF-1D401E90E91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5EAF2D-0744-4B62-B22B-146266AEDB6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3E9FB235-E666-423A-9A74-D36D2560BFE0}">
      <dgm:prSet phldrT="[Text]"/>
      <dgm:spPr/>
      <dgm:t>
        <a:bodyPr/>
        <a:lstStyle/>
        <a:p>
          <a:r>
            <a:rPr lang="en-GB" b="1" dirty="0"/>
            <a:t>Adaptation activities</a:t>
          </a:r>
        </a:p>
      </dgm:t>
    </dgm:pt>
    <dgm:pt modelId="{1F285950-4706-40CA-B7DB-08FAD8C640DC}" type="parTrans" cxnId="{28035415-CB35-4285-A571-D9E94AAD386D}">
      <dgm:prSet/>
      <dgm:spPr/>
      <dgm:t>
        <a:bodyPr/>
        <a:lstStyle/>
        <a:p>
          <a:endParaRPr lang="en-GB"/>
        </a:p>
      </dgm:t>
    </dgm:pt>
    <dgm:pt modelId="{614BB8B8-F12B-4920-974C-4F846E68B6FC}" type="sibTrans" cxnId="{28035415-CB35-4285-A571-D9E94AAD386D}">
      <dgm:prSet/>
      <dgm:spPr/>
      <dgm:t>
        <a:bodyPr/>
        <a:lstStyle/>
        <a:p>
          <a:endParaRPr lang="en-GB"/>
        </a:p>
      </dgm:t>
    </dgm:pt>
    <dgm:pt modelId="{29AEE446-23D8-467B-AB5D-2F94FAA05FBD}">
      <dgm:prSet phldrT="[Text]"/>
      <dgm:spPr/>
      <dgm:t>
        <a:bodyPr/>
        <a:lstStyle/>
        <a:p>
          <a:r>
            <a:rPr lang="en-GB" b="1" dirty="0"/>
            <a:t>Knowledge on adaptation</a:t>
          </a:r>
        </a:p>
      </dgm:t>
    </dgm:pt>
    <dgm:pt modelId="{6C8A6178-9780-4318-8FA3-DCEAD9EA8049}" type="parTrans" cxnId="{22435636-1D65-436B-8D1A-6F872144E2CF}">
      <dgm:prSet/>
      <dgm:spPr/>
      <dgm:t>
        <a:bodyPr/>
        <a:lstStyle/>
        <a:p>
          <a:endParaRPr lang="en-GB"/>
        </a:p>
      </dgm:t>
    </dgm:pt>
    <dgm:pt modelId="{BEE11222-0733-4ED2-89CB-794DE2AC89FC}" type="sibTrans" cxnId="{22435636-1D65-436B-8D1A-6F872144E2CF}">
      <dgm:prSet/>
      <dgm:spPr/>
      <dgm:t>
        <a:bodyPr/>
        <a:lstStyle/>
        <a:p>
          <a:endParaRPr lang="en-GB"/>
        </a:p>
      </dgm:t>
    </dgm:pt>
    <dgm:pt modelId="{6709AA71-590C-48E0-A023-D15A34AC6474}">
      <dgm:prSet phldrT="[Text]"/>
      <dgm:spPr/>
      <dgm:t>
        <a:bodyPr/>
        <a:lstStyle/>
        <a:p>
          <a:r>
            <a:rPr lang="en-GB" b="1" dirty="0"/>
            <a:t>Capacity and gap analysis</a:t>
          </a:r>
        </a:p>
      </dgm:t>
    </dgm:pt>
    <dgm:pt modelId="{4E8B8485-04F5-469E-BADF-B190D008E616}" type="parTrans" cxnId="{D58BE585-8632-4391-B687-398CD6CB058A}">
      <dgm:prSet/>
      <dgm:spPr/>
      <dgm:t>
        <a:bodyPr/>
        <a:lstStyle/>
        <a:p>
          <a:endParaRPr lang="en-GB"/>
        </a:p>
      </dgm:t>
    </dgm:pt>
    <dgm:pt modelId="{A999912F-C26F-4E6C-91E8-7649007A4BA7}" type="sibTrans" cxnId="{D58BE585-8632-4391-B687-398CD6CB058A}">
      <dgm:prSet/>
      <dgm:spPr/>
      <dgm:t>
        <a:bodyPr/>
        <a:lstStyle/>
        <a:p>
          <a:endParaRPr lang="en-GB"/>
        </a:p>
      </dgm:t>
    </dgm:pt>
    <dgm:pt modelId="{3228760F-48D7-454C-9256-F7FAB7A79B99}">
      <dgm:prSet phldrT="[Text]"/>
      <dgm:spPr/>
      <dgm:t>
        <a:bodyPr/>
        <a:lstStyle/>
        <a:p>
          <a:r>
            <a:rPr lang="en-GB" b="1" dirty="0"/>
            <a:t>Engagement and collaboration</a:t>
          </a:r>
        </a:p>
      </dgm:t>
    </dgm:pt>
    <dgm:pt modelId="{1E69E206-20E1-41AE-A706-D266FD48336D}" type="parTrans" cxnId="{ED6D05B1-6BF6-432F-A434-F9F5C433AD6B}">
      <dgm:prSet/>
      <dgm:spPr/>
      <dgm:t>
        <a:bodyPr/>
        <a:lstStyle/>
        <a:p>
          <a:endParaRPr lang="en-GB"/>
        </a:p>
      </dgm:t>
    </dgm:pt>
    <dgm:pt modelId="{F675D112-CEBF-4111-9D86-23196161A98A}" type="sibTrans" cxnId="{ED6D05B1-6BF6-432F-A434-F9F5C433AD6B}">
      <dgm:prSet/>
      <dgm:spPr/>
      <dgm:t>
        <a:bodyPr/>
        <a:lstStyle/>
        <a:p>
          <a:endParaRPr lang="en-GB"/>
        </a:p>
      </dgm:t>
    </dgm:pt>
    <dgm:pt modelId="{83CDE120-250A-43CD-BB5B-5BB47759AB59}">
      <dgm:prSet phldrT="[Text]"/>
      <dgm:spPr/>
      <dgm:t>
        <a:bodyPr/>
        <a:lstStyle/>
        <a:p>
          <a:r>
            <a:rPr lang="en-GB" b="1" dirty="0"/>
            <a:t>Barriers, constraints, opportunities and strengths analysis</a:t>
          </a:r>
        </a:p>
      </dgm:t>
    </dgm:pt>
    <dgm:pt modelId="{2D200141-BE38-4EA8-A9E8-85EAD20DD2A9}" type="parTrans" cxnId="{4A0597DE-43F5-4DDA-B47C-FD8081814D50}">
      <dgm:prSet/>
      <dgm:spPr/>
      <dgm:t>
        <a:bodyPr/>
        <a:lstStyle/>
        <a:p>
          <a:endParaRPr lang="en-GB"/>
        </a:p>
      </dgm:t>
    </dgm:pt>
    <dgm:pt modelId="{77A1D219-DD82-41DC-BA3B-F5C4F706B239}" type="sibTrans" cxnId="{4A0597DE-43F5-4DDA-B47C-FD8081814D50}">
      <dgm:prSet/>
      <dgm:spPr/>
      <dgm:t>
        <a:bodyPr/>
        <a:lstStyle/>
        <a:p>
          <a:endParaRPr lang="en-GB"/>
        </a:p>
      </dgm:t>
    </dgm:pt>
    <dgm:pt modelId="{A2CAF425-3FFA-4068-8D34-B8A01C2961CB}">
      <dgm:prSet phldrT="[Text]"/>
      <dgm:spPr/>
      <dgm:t>
        <a:bodyPr/>
        <a:lstStyle/>
        <a:p>
          <a:r>
            <a:rPr lang="en-GB" dirty="0"/>
            <a:t>Do reports on key agricultural programmes and policies include gender-responsive criteria?</a:t>
          </a:r>
        </a:p>
      </dgm:t>
    </dgm:pt>
    <dgm:pt modelId="{2F0E5FFD-0929-494E-8C90-59C50A0881EC}" type="parTrans" cxnId="{B9460BDC-6333-41AF-BFD2-CACD8A2F0CF1}">
      <dgm:prSet/>
      <dgm:spPr/>
      <dgm:t>
        <a:bodyPr/>
        <a:lstStyle/>
        <a:p>
          <a:endParaRPr lang="en-GB"/>
        </a:p>
      </dgm:t>
    </dgm:pt>
    <dgm:pt modelId="{D9990286-E73C-4372-AFFE-28C96DFABCC7}" type="sibTrans" cxnId="{B9460BDC-6333-41AF-BFD2-CACD8A2F0CF1}">
      <dgm:prSet/>
      <dgm:spPr/>
      <dgm:t>
        <a:bodyPr/>
        <a:lstStyle/>
        <a:p>
          <a:endParaRPr lang="en-GB"/>
        </a:p>
      </dgm:t>
    </dgm:pt>
    <dgm:pt modelId="{CE1CF958-0DF2-480A-A252-DFBA9BA3D965}">
      <dgm:prSet phldrT="[Text]"/>
      <dgm:spPr/>
      <dgm:t>
        <a:bodyPr/>
        <a:lstStyle/>
        <a:p>
          <a:r>
            <a:rPr lang="en-GB" dirty="0"/>
            <a:t>What is the state of knowledge on gender dimensions of agricultural climate change adaptation?</a:t>
          </a:r>
        </a:p>
      </dgm:t>
    </dgm:pt>
    <dgm:pt modelId="{7759ADCF-1445-4059-9A36-DBA773E22538}" type="parTrans" cxnId="{AF9C9A53-40EA-40F5-84EA-B2B29B0A75D4}">
      <dgm:prSet/>
      <dgm:spPr/>
      <dgm:t>
        <a:bodyPr/>
        <a:lstStyle/>
        <a:p>
          <a:endParaRPr lang="en-GB"/>
        </a:p>
      </dgm:t>
    </dgm:pt>
    <dgm:pt modelId="{8EEB159A-0221-4691-A2C8-B2AF2484D915}" type="sibTrans" cxnId="{AF9C9A53-40EA-40F5-84EA-B2B29B0A75D4}">
      <dgm:prSet/>
      <dgm:spPr/>
      <dgm:t>
        <a:bodyPr/>
        <a:lstStyle/>
        <a:p>
          <a:endParaRPr lang="en-GB"/>
        </a:p>
      </dgm:t>
    </dgm:pt>
    <dgm:pt modelId="{804D65E8-294A-4C19-88FF-BC61B839EE70}">
      <dgm:prSet phldrT="[Text]"/>
      <dgm:spPr/>
      <dgm:t>
        <a:bodyPr/>
        <a:lstStyle/>
        <a:p>
          <a:r>
            <a:rPr lang="en-GB" dirty="0"/>
            <a:t>What are the capacities at institutional level to promote gender equality in adaptation for agriculture?</a:t>
          </a:r>
        </a:p>
      </dgm:t>
    </dgm:pt>
    <dgm:pt modelId="{E50A6282-8397-4F02-8E5E-CA8DDBF02881}" type="parTrans" cxnId="{26BED674-BC14-4D1E-AE50-09C0E42CD9A9}">
      <dgm:prSet/>
      <dgm:spPr/>
      <dgm:t>
        <a:bodyPr/>
        <a:lstStyle/>
        <a:p>
          <a:endParaRPr lang="en-GB"/>
        </a:p>
      </dgm:t>
    </dgm:pt>
    <dgm:pt modelId="{3BCDFF63-066D-4457-85BF-CFF8415408BB}" type="sibTrans" cxnId="{26BED674-BC14-4D1E-AE50-09C0E42CD9A9}">
      <dgm:prSet/>
      <dgm:spPr/>
      <dgm:t>
        <a:bodyPr/>
        <a:lstStyle/>
        <a:p>
          <a:endParaRPr lang="en-GB"/>
        </a:p>
      </dgm:t>
    </dgm:pt>
    <dgm:pt modelId="{BF234FB1-038B-4803-A668-EE14C25D680B}">
      <dgm:prSet phldrT="[Text]"/>
      <dgm:spPr/>
      <dgm:t>
        <a:bodyPr/>
        <a:lstStyle/>
        <a:p>
          <a:r>
            <a:rPr lang="en-GB" dirty="0"/>
            <a:t>Is a wide range of stakeholders engaged in contributing data to and shaping the stocktaking?</a:t>
          </a:r>
        </a:p>
      </dgm:t>
    </dgm:pt>
    <dgm:pt modelId="{02E63E22-1822-4309-8BB8-2F4276D3DF6F}" type="parTrans" cxnId="{18E94A84-63F5-46B9-9642-97A9C5E1D003}">
      <dgm:prSet/>
      <dgm:spPr/>
      <dgm:t>
        <a:bodyPr/>
        <a:lstStyle/>
        <a:p>
          <a:endParaRPr lang="en-GB"/>
        </a:p>
      </dgm:t>
    </dgm:pt>
    <dgm:pt modelId="{D96CB17A-725B-4C66-B172-92F6A0154938}" type="sibTrans" cxnId="{18E94A84-63F5-46B9-9642-97A9C5E1D003}">
      <dgm:prSet/>
      <dgm:spPr/>
      <dgm:t>
        <a:bodyPr/>
        <a:lstStyle/>
        <a:p>
          <a:endParaRPr lang="en-GB"/>
        </a:p>
      </dgm:t>
    </dgm:pt>
    <dgm:pt modelId="{C1B0A7F4-F368-4AF3-B43F-50AEB5D283E0}">
      <dgm:prSet phldrT="[Text]"/>
      <dgm:spPr/>
      <dgm:t>
        <a:bodyPr/>
        <a:lstStyle/>
        <a:p>
          <a:r>
            <a:rPr lang="en-GB" dirty="0"/>
            <a:t>What are the barriers to, and opportunities to strengthen, gender-responsive adaptation planning?</a:t>
          </a:r>
        </a:p>
      </dgm:t>
    </dgm:pt>
    <dgm:pt modelId="{F1845983-7551-4EA0-A180-69AB0A67B63F}" type="parTrans" cxnId="{0B360C05-C41B-4663-890D-EB9D6116ED6D}">
      <dgm:prSet/>
      <dgm:spPr/>
      <dgm:t>
        <a:bodyPr/>
        <a:lstStyle/>
        <a:p>
          <a:endParaRPr lang="en-GB"/>
        </a:p>
      </dgm:t>
    </dgm:pt>
    <dgm:pt modelId="{C9F59578-D66F-47E5-B8C3-5F3757B982C6}" type="sibTrans" cxnId="{0B360C05-C41B-4663-890D-EB9D6116ED6D}">
      <dgm:prSet/>
      <dgm:spPr/>
      <dgm:t>
        <a:bodyPr/>
        <a:lstStyle/>
        <a:p>
          <a:endParaRPr lang="en-GB"/>
        </a:p>
      </dgm:t>
    </dgm:pt>
    <dgm:pt modelId="{CBEB7BFE-EF33-4C94-9BF4-A6EA9370DF1B}" type="pres">
      <dgm:prSet presAssocID="{365EAF2D-0744-4B62-B22B-146266AEDB61}" presName="diagram" presStyleCnt="0">
        <dgm:presLayoutVars>
          <dgm:dir/>
          <dgm:resizeHandles val="exact"/>
        </dgm:presLayoutVars>
      </dgm:prSet>
      <dgm:spPr/>
    </dgm:pt>
    <dgm:pt modelId="{4DE5AFBB-1135-40DD-B948-67530BAC3BF6}" type="pres">
      <dgm:prSet presAssocID="{3E9FB235-E666-423A-9A74-D36D2560BFE0}" presName="node" presStyleLbl="node1" presStyleIdx="0" presStyleCnt="5" custScaleX="110000" custScaleY="110000">
        <dgm:presLayoutVars>
          <dgm:bulletEnabled val="1"/>
        </dgm:presLayoutVars>
      </dgm:prSet>
      <dgm:spPr/>
    </dgm:pt>
    <dgm:pt modelId="{234692D0-30B4-495E-95C6-0CA9E95CDF45}" type="pres">
      <dgm:prSet presAssocID="{614BB8B8-F12B-4920-974C-4F846E68B6FC}" presName="sibTrans" presStyleCnt="0"/>
      <dgm:spPr/>
    </dgm:pt>
    <dgm:pt modelId="{78B11D04-2379-4BEA-AEDC-4F07A4296298}" type="pres">
      <dgm:prSet presAssocID="{29AEE446-23D8-467B-AB5D-2F94FAA05FBD}" presName="node" presStyleLbl="node1" presStyleIdx="1" presStyleCnt="5" custScaleX="110000" custScaleY="110000">
        <dgm:presLayoutVars>
          <dgm:bulletEnabled val="1"/>
        </dgm:presLayoutVars>
      </dgm:prSet>
      <dgm:spPr/>
    </dgm:pt>
    <dgm:pt modelId="{EF356405-A52A-4A1F-8289-01622773250B}" type="pres">
      <dgm:prSet presAssocID="{BEE11222-0733-4ED2-89CB-794DE2AC89FC}" presName="sibTrans" presStyleCnt="0"/>
      <dgm:spPr/>
    </dgm:pt>
    <dgm:pt modelId="{407CB026-207A-478A-AB68-B60671376C57}" type="pres">
      <dgm:prSet presAssocID="{6709AA71-590C-48E0-A023-D15A34AC6474}" presName="node" presStyleLbl="node1" presStyleIdx="2" presStyleCnt="5" custScaleX="110000" custScaleY="110000">
        <dgm:presLayoutVars>
          <dgm:bulletEnabled val="1"/>
        </dgm:presLayoutVars>
      </dgm:prSet>
      <dgm:spPr/>
    </dgm:pt>
    <dgm:pt modelId="{9F42EA90-4B3F-4204-8D38-A0BC99D759E7}" type="pres">
      <dgm:prSet presAssocID="{A999912F-C26F-4E6C-91E8-7649007A4BA7}" presName="sibTrans" presStyleCnt="0"/>
      <dgm:spPr/>
    </dgm:pt>
    <dgm:pt modelId="{BD763C03-C84C-4E5D-AB48-007FEFCF7104}" type="pres">
      <dgm:prSet presAssocID="{3228760F-48D7-454C-9256-F7FAB7A79B99}" presName="node" presStyleLbl="node1" presStyleIdx="3" presStyleCnt="5" custScaleX="110000" custScaleY="110000">
        <dgm:presLayoutVars>
          <dgm:bulletEnabled val="1"/>
        </dgm:presLayoutVars>
      </dgm:prSet>
      <dgm:spPr/>
    </dgm:pt>
    <dgm:pt modelId="{65B4A968-4B68-4CFC-8545-7D058E0AA841}" type="pres">
      <dgm:prSet presAssocID="{F675D112-CEBF-4111-9D86-23196161A98A}" presName="sibTrans" presStyleCnt="0"/>
      <dgm:spPr/>
    </dgm:pt>
    <dgm:pt modelId="{3FAD6602-0A07-4428-BD1E-5EED479EB5C9}" type="pres">
      <dgm:prSet presAssocID="{83CDE120-250A-43CD-BB5B-5BB47759AB59}" presName="node" presStyleLbl="node1" presStyleIdx="4" presStyleCnt="5" custScaleX="110000" custScaleY="110000">
        <dgm:presLayoutVars>
          <dgm:bulletEnabled val="1"/>
        </dgm:presLayoutVars>
      </dgm:prSet>
      <dgm:spPr/>
    </dgm:pt>
  </dgm:ptLst>
  <dgm:cxnLst>
    <dgm:cxn modelId="{0B360C05-C41B-4663-890D-EB9D6116ED6D}" srcId="{83CDE120-250A-43CD-BB5B-5BB47759AB59}" destId="{C1B0A7F4-F368-4AF3-B43F-50AEB5D283E0}" srcOrd="0" destOrd="0" parTransId="{F1845983-7551-4EA0-A180-69AB0A67B63F}" sibTransId="{C9F59578-D66F-47E5-B8C3-5F3757B982C6}"/>
    <dgm:cxn modelId="{28035415-CB35-4285-A571-D9E94AAD386D}" srcId="{365EAF2D-0744-4B62-B22B-146266AEDB61}" destId="{3E9FB235-E666-423A-9A74-D36D2560BFE0}" srcOrd="0" destOrd="0" parTransId="{1F285950-4706-40CA-B7DB-08FAD8C640DC}" sibTransId="{614BB8B8-F12B-4920-974C-4F846E68B6FC}"/>
    <dgm:cxn modelId="{E02C0F2D-1BE4-4B34-83DF-CFAF1C2F876B}" type="presOf" srcId="{804D65E8-294A-4C19-88FF-BC61B839EE70}" destId="{407CB026-207A-478A-AB68-B60671376C57}" srcOrd="0" destOrd="1" presId="urn:microsoft.com/office/officeart/2005/8/layout/default"/>
    <dgm:cxn modelId="{22435636-1D65-436B-8D1A-6F872144E2CF}" srcId="{365EAF2D-0744-4B62-B22B-146266AEDB61}" destId="{29AEE446-23D8-467B-AB5D-2F94FAA05FBD}" srcOrd="1" destOrd="0" parTransId="{6C8A6178-9780-4318-8FA3-DCEAD9EA8049}" sibTransId="{BEE11222-0733-4ED2-89CB-794DE2AC89FC}"/>
    <dgm:cxn modelId="{F728883A-42AB-4133-9A67-A8974330D476}" type="presOf" srcId="{CE1CF958-0DF2-480A-A252-DFBA9BA3D965}" destId="{78B11D04-2379-4BEA-AEDC-4F07A4296298}" srcOrd="0" destOrd="1" presId="urn:microsoft.com/office/officeart/2005/8/layout/default"/>
    <dgm:cxn modelId="{7CC12752-E332-49BA-A65E-33D1FEBCFD3E}" type="presOf" srcId="{6709AA71-590C-48E0-A023-D15A34AC6474}" destId="{407CB026-207A-478A-AB68-B60671376C57}" srcOrd="0" destOrd="0" presId="urn:microsoft.com/office/officeart/2005/8/layout/default"/>
    <dgm:cxn modelId="{AF9C9A53-40EA-40F5-84EA-B2B29B0A75D4}" srcId="{29AEE446-23D8-467B-AB5D-2F94FAA05FBD}" destId="{CE1CF958-0DF2-480A-A252-DFBA9BA3D965}" srcOrd="0" destOrd="0" parTransId="{7759ADCF-1445-4059-9A36-DBA773E22538}" sibTransId="{8EEB159A-0221-4691-A2C8-B2AF2484D915}"/>
    <dgm:cxn modelId="{2234C75D-E8C7-4C4B-A0B1-9276795F37DB}" type="presOf" srcId="{83CDE120-250A-43CD-BB5B-5BB47759AB59}" destId="{3FAD6602-0A07-4428-BD1E-5EED479EB5C9}" srcOrd="0" destOrd="0" presId="urn:microsoft.com/office/officeart/2005/8/layout/default"/>
    <dgm:cxn modelId="{FD336770-56BA-4CB5-8E12-1A8F92BB3FB0}" type="presOf" srcId="{29AEE446-23D8-467B-AB5D-2F94FAA05FBD}" destId="{78B11D04-2379-4BEA-AEDC-4F07A4296298}" srcOrd="0" destOrd="0" presId="urn:microsoft.com/office/officeart/2005/8/layout/default"/>
    <dgm:cxn modelId="{26BED674-BC14-4D1E-AE50-09C0E42CD9A9}" srcId="{6709AA71-590C-48E0-A023-D15A34AC6474}" destId="{804D65E8-294A-4C19-88FF-BC61B839EE70}" srcOrd="0" destOrd="0" parTransId="{E50A6282-8397-4F02-8E5E-CA8DDBF02881}" sibTransId="{3BCDFF63-066D-4457-85BF-CFF8415408BB}"/>
    <dgm:cxn modelId="{45D56776-21E3-4260-AE0B-7EE84D37DAB4}" type="presOf" srcId="{3228760F-48D7-454C-9256-F7FAB7A79B99}" destId="{BD763C03-C84C-4E5D-AB48-007FEFCF7104}" srcOrd="0" destOrd="0" presId="urn:microsoft.com/office/officeart/2005/8/layout/default"/>
    <dgm:cxn modelId="{0103117F-0E29-4DC8-8D9A-2748E62ECC8C}" type="presOf" srcId="{A2CAF425-3FFA-4068-8D34-B8A01C2961CB}" destId="{4DE5AFBB-1135-40DD-B948-67530BAC3BF6}" srcOrd="0" destOrd="1" presId="urn:microsoft.com/office/officeart/2005/8/layout/default"/>
    <dgm:cxn modelId="{18E94A84-63F5-46B9-9642-97A9C5E1D003}" srcId="{3228760F-48D7-454C-9256-F7FAB7A79B99}" destId="{BF234FB1-038B-4803-A668-EE14C25D680B}" srcOrd="0" destOrd="0" parTransId="{02E63E22-1822-4309-8BB8-2F4276D3DF6F}" sibTransId="{D96CB17A-725B-4C66-B172-92F6A0154938}"/>
    <dgm:cxn modelId="{D58BE585-8632-4391-B687-398CD6CB058A}" srcId="{365EAF2D-0744-4B62-B22B-146266AEDB61}" destId="{6709AA71-590C-48E0-A023-D15A34AC6474}" srcOrd="2" destOrd="0" parTransId="{4E8B8485-04F5-469E-BADF-B190D008E616}" sibTransId="{A999912F-C26F-4E6C-91E8-7649007A4BA7}"/>
    <dgm:cxn modelId="{7F22B389-2F6C-4B85-876A-728746F8F1E9}" type="presOf" srcId="{3E9FB235-E666-423A-9A74-D36D2560BFE0}" destId="{4DE5AFBB-1135-40DD-B948-67530BAC3BF6}" srcOrd="0" destOrd="0" presId="urn:microsoft.com/office/officeart/2005/8/layout/default"/>
    <dgm:cxn modelId="{BCE4AB8D-3BAB-4DA1-BB82-4F5CD42A3D25}" type="presOf" srcId="{BF234FB1-038B-4803-A668-EE14C25D680B}" destId="{BD763C03-C84C-4E5D-AB48-007FEFCF7104}" srcOrd="0" destOrd="1" presId="urn:microsoft.com/office/officeart/2005/8/layout/default"/>
    <dgm:cxn modelId="{EA4851A8-33B0-4C23-9E2A-0C6C61A00F38}" type="presOf" srcId="{C1B0A7F4-F368-4AF3-B43F-50AEB5D283E0}" destId="{3FAD6602-0A07-4428-BD1E-5EED479EB5C9}" srcOrd="0" destOrd="1" presId="urn:microsoft.com/office/officeart/2005/8/layout/default"/>
    <dgm:cxn modelId="{ED6D05B1-6BF6-432F-A434-F9F5C433AD6B}" srcId="{365EAF2D-0744-4B62-B22B-146266AEDB61}" destId="{3228760F-48D7-454C-9256-F7FAB7A79B99}" srcOrd="3" destOrd="0" parTransId="{1E69E206-20E1-41AE-A706-D266FD48336D}" sibTransId="{F675D112-CEBF-4111-9D86-23196161A98A}"/>
    <dgm:cxn modelId="{B9460BDC-6333-41AF-BFD2-CACD8A2F0CF1}" srcId="{3E9FB235-E666-423A-9A74-D36D2560BFE0}" destId="{A2CAF425-3FFA-4068-8D34-B8A01C2961CB}" srcOrd="0" destOrd="0" parTransId="{2F0E5FFD-0929-494E-8C90-59C50A0881EC}" sibTransId="{D9990286-E73C-4372-AFFE-28C96DFABCC7}"/>
    <dgm:cxn modelId="{4A0597DE-43F5-4DDA-B47C-FD8081814D50}" srcId="{365EAF2D-0744-4B62-B22B-146266AEDB61}" destId="{83CDE120-250A-43CD-BB5B-5BB47759AB59}" srcOrd="4" destOrd="0" parTransId="{2D200141-BE38-4EA8-A9E8-85EAD20DD2A9}" sibTransId="{77A1D219-DD82-41DC-BA3B-F5C4F706B239}"/>
    <dgm:cxn modelId="{A620A2EF-465E-492E-96A6-47B14C5A36AD}" type="presOf" srcId="{365EAF2D-0744-4B62-B22B-146266AEDB61}" destId="{CBEB7BFE-EF33-4C94-9BF4-A6EA9370DF1B}" srcOrd="0" destOrd="0" presId="urn:microsoft.com/office/officeart/2005/8/layout/default"/>
    <dgm:cxn modelId="{D69102DC-DE8D-46C6-8DBD-804CA74E2F9D}" type="presParOf" srcId="{CBEB7BFE-EF33-4C94-9BF4-A6EA9370DF1B}" destId="{4DE5AFBB-1135-40DD-B948-67530BAC3BF6}" srcOrd="0" destOrd="0" presId="urn:microsoft.com/office/officeart/2005/8/layout/default"/>
    <dgm:cxn modelId="{17280E96-C9EE-41D9-B319-5397D33D1420}" type="presParOf" srcId="{CBEB7BFE-EF33-4C94-9BF4-A6EA9370DF1B}" destId="{234692D0-30B4-495E-95C6-0CA9E95CDF45}" srcOrd="1" destOrd="0" presId="urn:microsoft.com/office/officeart/2005/8/layout/default"/>
    <dgm:cxn modelId="{5FFCBABC-08B4-437F-A458-C27743A603EE}" type="presParOf" srcId="{CBEB7BFE-EF33-4C94-9BF4-A6EA9370DF1B}" destId="{78B11D04-2379-4BEA-AEDC-4F07A4296298}" srcOrd="2" destOrd="0" presId="urn:microsoft.com/office/officeart/2005/8/layout/default"/>
    <dgm:cxn modelId="{3A4CBE62-8E82-489E-8C7D-B04A4ABF516B}" type="presParOf" srcId="{CBEB7BFE-EF33-4C94-9BF4-A6EA9370DF1B}" destId="{EF356405-A52A-4A1F-8289-01622773250B}" srcOrd="3" destOrd="0" presId="urn:microsoft.com/office/officeart/2005/8/layout/default"/>
    <dgm:cxn modelId="{2EFF0865-735F-478B-8C37-03999D4124A5}" type="presParOf" srcId="{CBEB7BFE-EF33-4C94-9BF4-A6EA9370DF1B}" destId="{407CB026-207A-478A-AB68-B60671376C57}" srcOrd="4" destOrd="0" presId="urn:microsoft.com/office/officeart/2005/8/layout/default"/>
    <dgm:cxn modelId="{04BB5D8B-2189-4D67-B8A4-6919F98269BD}" type="presParOf" srcId="{CBEB7BFE-EF33-4C94-9BF4-A6EA9370DF1B}" destId="{9F42EA90-4B3F-4204-8D38-A0BC99D759E7}" srcOrd="5" destOrd="0" presId="urn:microsoft.com/office/officeart/2005/8/layout/default"/>
    <dgm:cxn modelId="{655AE436-AA8A-4A18-A7DB-F642A5DCAAF1}" type="presParOf" srcId="{CBEB7BFE-EF33-4C94-9BF4-A6EA9370DF1B}" destId="{BD763C03-C84C-4E5D-AB48-007FEFCF7104}" srcOrd="6" destOrd="0" presId="urn:microsoft.com/office/officeart/2005/8/layout/default"/>
    <dgm:cxn modelId="{B807A975-ABA5-455F-843A-2B86FB7B16E4}" type="presParOf" srcId="{CBEB7BFE-EF33-4C94-9BF4-A6EA9370DF1B}" destId="{65B4A968-4B68-4CFC-8545-7D058E0AA841}" srcOrd="7" destOrd="0" presId="urn:microsoft.com/office/officeart/2005/8/layout/default"/>
    <dgm:cxn modelId="{3DFFF89B-32D6-405D-8EEC-9F06E2DF75DF}" type="presParOf" srcId="{CBEB7BFE-EF33-4C94-9BF4-A6EA9370DF1B}" destId="{3FAD6602-0A07-4428-BD1E-5EED479EB5C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26FA-4DE2-4CAD-A835-E5616B2E0006}">
      <dsp:nvSpPr>
        <dsp:cNvPr id="0" name=""/>
        <dsp:cNvSpPr/>
      </dsp:nvSpPr>
      <dsp:spPr>
        <a:xfrm>
          <a:off x="2103120" y="303"/>
          <a:ext cx="8412480" cy="167813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426247" rIns="163225" bIns="426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Identify stakeholders working on gender, including in agriculture (e.g. land and water management, food security).</a:t>
          </a:r>
        </a:p>
      </dsp:txBody>
      <dsp:txXfrm>
        <a:off x="2103120" y="303"/>
        <a:ext cx="8412480" cy="1678139"/>
      </dsp:txXfrm>
    </dsp:sp>
    <dsp:sp modelId="{F7525587-4D06-47EF-8F57-843BE347C48C}">
      <dsp:nvSpPr>
        <dsp:cNvPr id="0" name=""/>
        <dsp:cNvSpPr/>
      </dsp:nvSpPr>
      <dsp:spPr>
        <a:xfrm>
          <a:off x="0" y="303"/>
          <a:ext cx="2103120" cy="16781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65763" rIns="111290" bIns="16576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</a:t>
          </a:r>
        </a:p>
      </dsp:txBody>
      <dsp:txXfrm>
        <a:off x="0" y="303"/>
        <a:ext cx="2103120" cy="1678139"/>
      </dsp:txXfrm>
    </dsp:sp>
    <dsp:sp modelId="{D0D003CC-BB6A-466A-8851-2B794A124B30}">
      <dsp:nvSpPr>
        <dsp:cNvPr id="0" name=""/>
        <dsp:cNvSpPr/>
      </dsp:nvSpPr>
      <dsp:spPr>
        <a:xfrm>
          <a:off x="2103120" y="1779131"/>
          <a:ext cx="8412480" cy="167813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426247" rIns="163225" bIns="42624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Understand importance of integrating gender into stocktaking under adaptation planning processes for the agriculture sectors. </a:t>
          </a:r>
        </a:p>
      </dsp:txBody>
      <dsp:txXfrm>
        <a:off x="2103120" y="1779131"/>
        <a:ext cx="8412480" cy="1678139"/>
      </dsp:txXfrm>
    </dsp:sp>
    <dsp:sp modelId="{1AC721FB-EFDA-4735-BAE4-31E0073C35D7}">
      <dsp:nvSpPr>
        <dsp:cNvPr id="0" name=""/>
        <dsp:cNvSpPr/>
      </dsp:nvSpPr>
      <dsp:spPr>
        <a:xfrm>
          <a:off x="0" y="1779131"/>
          <a:ext cx="2103120" cy="167813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290" tIns="165763" rIns="111290" bIns="16576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Understand</a:t>
          </a:r>
        </a:p>
      </dsp:txBody>
      <dsp:txXfrm>
        <a:off x="0" y="1779131"/>
        <a:ext cx="2103120" cy="1678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E845A-B9B8-4F92-90FA-4B39804D0FB0}">
      <dsp:nvSpPr>
        <dsp:cNvPr id="0" name=""/>
        <dsp:cNvSpPr/>
      </dsp:nvSpPr>
      <dsp:spPr>
        <a:xfrm rot="5400000">
          <a:off x="6275902" y="-2565267"/>
          <a:ext cx="1405259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GB" sz="2000" kern="1200" dirty="0"/>
            <a:t>Include budget for a gender and climate change expert</a:t>
          </a:r>
        </a:p>
      </dsp:txBody>
      <dsp:txXfrm rot="-5400000">
        <a:off x="3613540" y="165694"/>
        <a:ext cx="6661385" cy="1268061"/>
      </dsp:txXfrm>
    </dsp:sp>
    <dsp:sp modelId="{C7AAA866-8975-45C8-BEE6-411326CA1130}">
      <dsp:nvSpPr>
        <dsp:cNvPr id="0" name=""/>
        <dsp:cNvSpPr/>
      </dsp:nvSpPr>
      <dsp:spPr>
        <a:xfrm>
          <a:off x="172075" y="1281"/>
          <a:ext cx="3441465" cy="15968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Include gender and CC expertise in stocktaking team</a:t>
          </a:r>
        </a:p>
      </dsp:txBody>
      <dsp:txXfrm>
        <a:off x="250028" y="79234"/>
        <a:ext cx="3285559" cy="1440978"/>
      </dsp:txXfrm>
    </dsp:sp>
    <dsp:sp modelId="{8B66B3FD-CA68-4644-8AED-FE3954EFF417}">
      <dsp:nvSpPr>
        <dsp:cNvPr id="0" name=""/>
        <dsp:cNvSpPr/>
      </dsp:nvSpPr>
      <dsp:spPr>
        <a:xfrm rot="5400000">
          <a:off x="6275902" y="-880554"/>
          <a:ext cx="1405259" cy="6729984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GB" sz="2000" kern="1200" dirty="0"/>
            <a:t>Gender-sensitive stocktaking design and information-collection plan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GB" sz="2000" kern="1200" dirty="0"/>
            <a:t>Consultation with organizations that focus on gender, environment and agriculture issues</a:t>
          </a:r>
        </a:p>
      </dsp:txBody>
      <dsp:txXfrm rot="-5400000">
        <a:off x="3613540" y="1850407"/>
        <a:ext cx="6661385" cy="1268061"/>
      </dsp:txXfrm>
    </dsp:sp>
    <dsp:sp modelId="{331F4B96-8321-4455-B248-7CACD065EA4F}">
      <dsp:nvSpPr>
        <dsp:cNvPr id="0" name=""/>
        <dsp:cNvSpPr/>
      </dsp:nvSpPr>
      <dsp:spPr>
        <a:xfrm>
          <a:off x="172075" y="1685995"/>
          <a:ext cx="3441465" cy="159688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Ensure stocktaking Terms of Reference (TOR) include attention to gender considerations</a:t>
          </a:r>
        </a:p>
      </dsp:txBody>
      <dsp:txXfrm>
        <a:off x="250028" y="1763948"/>
        <a:ext cx="3285559" cy="1440978"/>
      </dsp:txXfrm>
    </dsp:sp>
    <dsp:sp modelId="{7D313792-E566-4C8E-ADDF-1D401E90E911}">
      <dsp:nvSpPr>
        <dsp:cNvPr id="0" name=""/>
        <dsp:cNvSpPr/>
      </dsp:nvSpPr>
      <dsp:spPr>
        <a:xfrm rot="5400000">
          <a:off x="6275902" y="804158"/>
          <a:ext cx="1405259" cy="6729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GB" sz="2000" kern="1200" dirty="0"/>
            <a:t>Data disaggregated by sex, age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GB" sz="2000" kern="1200" dirty="0"/>
            <a:t>Take stock of men/women’s technology, existing gender-responsive initiatives, gender capacity, barriers and opportunities</a:t>
          </a:r>
        </a:p>
      </dsp:txBody>
      <dsp:txXfrm rot="-5400000">
        <a:off x="3613540" y="3535120"/>
        <a:ext cx="6661385" cy="1268061"/>
      </dsp:txXfrm>
    </dsp:sp>
    <dsp:sp modelId="{7C139BD3-AC8C-497D-BC36-6B3D561C15EB}">
      <dsp:nvSpPr>
        <dsp:cNvPr id="0" name=""/>
        <dsp:cNvSpPr/>
      </dsp:nvSpPr>
      <dsp:spPr>
        <a:xfrm>
          <a:off x="172075" y="3370708"/>
          <a:ext cx="3441465" cy="159688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Ensure stocktaking reporting guidelines include gender-specific criteria</a:t>
          </a:r>
        </a:p>
      </dsp:txBody>
      <dsp:txXfrm>
        <a:off x="250028" y="3448661"/>
        <a:ext cx="3285559" cy="1440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5AFBB-1135-40DD-B948-67530BAC3BF6}">
      <dsp:nvSpPr>
        <dsp:cNvPr id="0" name=""/>
        <dsp:cNvSpPr/>
      </dsp:nvSpPr>
      <dsp:spPr>
        <a:xfrm>
          <a:off x="1302" y="553057"/>
          <a:ext cx="3351981" cy="2011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Adaptation activities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Do reports on key agricultural programmes and policies include gender-responsive criteria?</a:t>
          </a:r>
        </a:p>
      </dsp:txBody>
      <dsp:txXfrm>
        <a:off x="1302" y="553057"/>
        <a:ext cx="3351981" cy="2011188"/>
      </dsp:txXfrm>
    </dsp:sp>
    <dsp:sp modelId="{78B11D04-2379-4BEA-AEDC-4F07A4296298}">
      <dsp:nvSpPr>
        <dsp:cNvPr id="0" name=""/>
        <dsp:cNvSpPr/>
      </dsp:nvSpPr>
      <dsp:spPr>
        <a:xfrm>
          <a:off x="3658009" y="553057"/>
          <a:ext cx="3351981" cy="2011188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Knowledge on adaptation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What is the state of knowledge on gender dimensions of agricultural climate change adaptation?</a:t>
          </a:r>
        </a:p>
      </dsp:txBody>
      <dsp:txXfrm>
        <a:off x="3658009" y="553057"/>
        <a:ext cx="3351981" cy="2011188"/>
      </dsp:txXfrm>
    </dsp:sp>
    <dsp:sp modelId="{407CB026-207A-478A-AB68-B60671376C57}">
      <dsp:nvSpPr>
        <dsp:cNvPr id="0" name=""/>
        <dsp:cNvSpPr/>
      </dsp:nvSpPr>
      <dsp:spPr>
        <a:xfrm>
          <a:off x="7314716" y="553057"/>
          <a:ext cx="3351981" cy="2011188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Capacity and gap analysis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What are the capacities at institutional level to promote gender equality in adaptation for agriculture?</a:t>
          </a:r>
        </a:p>
      </dsp:txBody>
      <dsp:txXfrm>
        <a:off x="7314716" y="553057"/>
        <a:ext cx="3351981" cy="2011188"/>
      </dsp:txXfrm>
    </dsp:sp>
    <dsp:sp modelId="{BD763C03-C84C-4E5D-AB48-007FEFCF7104}">
      <dsp:nvSpPr>
        <dsp:cNvPr id="0" name=""/>
        <dsp:cNvSpPr/>
      </dsp:nvSpPr>
      <dsp:spPr>
        <a:xfrm>
          <a:off x="1829655" y="2868972"/>
          <a:ext cx="3351981" cy="2011188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Engagement and collaboration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Is a wide range of stakeholders engaged in contributing data to and shaping the stocktaking?</a:t>
          </a:r>
        </a:p>
      </dsp:txBody>
      <dsp:txXfrm>
        <a:off x="1829655" y="2868972"/>
        <a:ext cx="3351981" cy="2011188"/>
      </dsp:txXfrm>
    </dsp:sp>
    <dsp:sp modelId="{3FAD6602-0A07-4428-BD1E-5EED479EB5C9}">
      <dsp:nvSpPr>
        <dsp:cNvPr id="0" name=""/>
        <dsp:cNvSpPr/>
      </dsp:nvSpPr>
      <dsp:spPr>
        <a:xfrm>
          <a:off x="5486362" y="2868972"/>
          <a:ext cx="3351981" cy="201118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Barriers, constraints, opportunities and strengths analysis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What are the barriers to, and opportunities to strengthen, gender-responsive adaptation planning?</a:t>
          </a:r>
        </a:p>
      </dsp:txBody>
      <dsp:txXfrm>
        <a:off x="5486362" y="2868972"/>
        <a:ext cx="3351981" cy="2011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05365-BE3E-45DD-99C2-1592C4FB056B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5C318-D70F-4C4C-BE52-88558813B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2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2.2 in the Guide for Trainers for ideas for a session on ways to ensure the inclusion of a diverse group of stakeholders and a gender perspective in adaptation planning for the agriculture sectors.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5C318-D70F-4C4C-BE52-88558813BE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960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This slide is used again in unit 4.1 to reinforce the understanding of stakeholder engagement.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5C318-D70F-4C4C-BE52-88558813BE6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71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5C318-D70F-4C4C-BE52-88558813BE6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2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85C318-D70F-4C4C-BE52-88558813BE6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06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C7-778E-49B3-A312-144C138AD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2A43C-F01A-482B-AA82-56DA41FE3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D0789-D906-4A81-B2D4-F9516C3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69BC9-7D97-49BD-9E7A-E501B74B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2376-6AFD-48C2-BE2F-7D6EAD7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8BB-2E44-4530-A144-0C3D399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6091F-E61E-4D86-B001-A9DBB3D3B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5EDD-CDF2-4C22-83AE-9881D815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213-2CEA-4517-AF73-13394A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CC13-5226-4045-BBB8-BE306ACD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7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A8E8B-E1B7-4A91-B31C-8C237404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93F9-A17C-48AA-92CD-1C24CBCE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0B830-34A7-4214-96E3-796A272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4A8A4-7AB5-40A3-BEC6-0273C564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C9F4-98B6-408D-AFEB-4D3871E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0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5FD1-4CA0-4D5A-B13E-4BFE3650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D14F-8F01-4991-8963-6F30D1B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3826-4438-4D40-95AE-4600AAF2F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E6B9-D673-4010-B742-0395946A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64C1-EB23-4998-A3D9-D817FC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3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6B8D-2CDB-43FB-803C-26CF8173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BF98-2C35-4884-BD2C-414DD193E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A16D-C833-4063-91EC-A32B2CB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1E42-B89C-441E-99C4-CE2ACD0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7A83-20A5-4C7E-A96C-54344527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68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D744-30FB-4F7F-AE80-474CEB99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9E8D-4944-45D2-9047-90A760A52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7CEAF-4C8A-4B6F-84A6-ABD29345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FB1B-C9B2-4EAE-9158-EAAAE840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FE32-FBD3-4A63-85F9-328C0406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8C53-46D5-46ED-A603-5C8EBA67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14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16A2-93AF-4AF7-ADB7-376BC1E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853BD-CB48-4D7E-8FEB-2A065985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0D4B-C120-4753-B0AF-B3CBAF5FF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D673D-EC36-40AE-9FA2-AF54B94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3733C-3D25-491F-B879-1759265A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5D0FC-911A-46B6-B75E-AC019A6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71467-A2EE-4CA1-9CA6-5209D8D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3AC9A-6A5A-45B5-BAD3-0B2BF9F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50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DE8-47BB-4FCE-B1C0-17BD8F8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B3E1D-31A2-4777-9027-33E4EEBC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7AE7-966D-4A54-80B4-338E125D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93630-9F64-4FE0-BF6B-C87D71D1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27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5CAB-1A96-414A-BE0D-577CF099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6423-0E1C-4C0B-A400-CDAD289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EE51D-86B1-4C57-9747-403E5ADB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8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6150-D2F9-4D48-9B6B-6BAA316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5E9E-2583-4EB2-9325-8631DE89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7EA21-03A3-4F85-9195-306B2A42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78B8-8348-41EC-A57B-317BDF7D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C203B-5793-42B2-A21D-33D5678F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639EF-F808-46DC-8DE5-A3BD3A8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5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AE0C-C38A-4021-BCF1-0BFEE608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8A57F-01A5-470D-AD72-44BA0DE03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C6F23-0F31-4677-A691-C0EECC79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F8353-91AF-4849-B357-35D0926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7428-BCCC-4708-BC6C-F4E2206A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F992-F6E5-40C4-92BD-0B85E2D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5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13F16-25F9-4B64-AFCF-38FAFB47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DBCA-628C-4F6C-BEDC-C1144487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E34E-2B1A-4613-A10E-8DE22884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8FD-9961-43F1-8BEC-7268B34674B5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BC86-A1D9-4FBB-B24A-1FE8A49B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5FDF-2BE1-4BB6-B5E0-7DB3666A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32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22363"/>
            <a:ext cx="10820400" cy="23876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Unit 2.2: Gender, stakeholder consultation and stocktaking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Gender in Adaptation Planning for the Agriculture Sectors</a:t>
            </a:r>
          </a:p>
          <a:p>
            <a:r>
              <a:rPr lang="en-US" dirty="0">
                <a:solidFill>
                  <a:schemeClr val="tx1"/>
                </a:solidFill>
              </a:rPr>
              <a:t>Training Workshop</a:t>
            </a:r>
          </a:p>
          <a:p>
            <a:r>
              <a:rPr lang="en-US" dirty="0">
                <a:solidFill>
                  <a:schemeClr val="tx1"/>
                </a:solidFill>
              </a:rPr>
              <a:t>[Name of presenter]</a:t>
            </a:r>
          </a:p>
          <a:p>
            <a:r>
              <a:rPr lang="en-US" dirty="0">
                <a:solidFill>
                  <a:schemeClr val="tx1"/>
                </a:solidFill>
              </a:rPr>
              <a:t>[Date]</a:t>
            </a:r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4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489529"/>
              </p:ext>
            </p:extLst>
          </p:nvPr>
        </p:nvGraphicFramePr>
        <p:xfrm>
          <a:off x="838200" y="2166938"/>
          <a:ext cx="10515600" cy="345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Gender-responsive stakeholder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9906000" cy="4648200"/>
          </a:xfrm>
        </p:spPr>
        <p:txBody>
          <a:bodyPr>
            <a:noAutofit/>
          </a:bodyPr>
          <a:lstStyle/>
          <a:p>
            <a:r>
              <a:rPr lang="en-US" sz="2800" dirty="0"/>
              <a:t>Engaging with stakeholders addressing gender can lead to more equitable adaptation options.</a:t>
            </a:r>
          </a:p>
          <a:p>
            <a:r>
              <a:rPr lang="en-US" sz="2800" dirty="0"/>
              <a:t>Diverse stakeholders = diverse perspectives.</a:t>
            </a:r>
          </a:p>
          <a:p>
            <a:r>
              <a:rPr lang="en-US" sz="2800" dirty="0"/>
              <a:t>Potential stakeholders with gender perspective*:</a:t>
            </a:r>
          </a:p>
          <a:p>
            <a:pPr lvl="1"/>
            <a:r>
              <a:rPr lang="en-US" sz="2400" dirty="0"/>
              <a:t>Ministry of Gender, similar government bodies</a:t>
            </a:r>
          </a:p>
          <a:p>
            <a:pPr lvl="1"/>
            <a:r>
              <a:rPr lang="en-US" sz="2400" dirty="0"/>
              <a:t>NGOs/CSOs working on gender issues</a:t>
            </a:r>
          </a:p>
          <a:p>
            <a:pPr lvl="1"/>
            <a:r>
              <a:rPr lang="en-US" sz="2400" dirty="0"/>
              <a:t>farmers’ organizations</a:t>
            </a:r>
          </a:p>
          <a:p>
            <a:pPr lvl="1"/>
            <a:r>
              <a:rPr lang="en-US" sz="2400" dirty="0"/>
              <a:t>women’s organization</a:t>
            </a:r>
          </a:p>
          <a:p>
            <a:pPr lvl="1"/>
            <a:r>
              <a:rPr lang="en-US" sz="2400" dirty="0"/>
              <a:t>research institutions/universities. </a:t>
            </a:r>
          </a:p>
          <a:p>
            <a:r>
              <a:rPr lang="en-US" sz="2800" dirty="0"/>
              <a:t>Dedicated resources to support engagement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1000" y="6317673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Note: May not have much climate change-related experience</a:t>
            </a:r>
          </a:p>
        </p:txBody>
      </p:sp>
    </p:spTree>
    <p:extLst>
      <p:ext uri="{BB962C8B-B14F-4D97-AF65-F5344CB8AC3E}">
        <p14:creationId xmlns:p14="http://schemas.microsoft.com/office/powerpoint/2010/main" val="393532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Identifying stakeholders to contribute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36541"/>
            <a:ext cx="10058400" cy="502371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9600" dirty="0"/>
              <a:t>Do key teams/committees include representatives of groups/organizations with gender perspective? </a:t>
            </a:r>
          </a:p>
          <a:p>
            <a:pPr lvl="0"/>
            <a:endParaRPr lang="en-US" sz="8600" dirty="0"/>
          </a:p>
          <a:p>
            <a:pPr lvl="0"/>
            <a:r>
              <a:rPr lang="en-US" sz="9600" dirty="0"/>
              <a:t>Is there equitable representation of women/men among stakeholders? </a:t>
            </a:r>
          </a:p>
          <a:p>
            <a:pPr lvl="0"/>
            <a:endParaRPr lang="en-US" sz="9600" dirty="0"/>
          </a:p>
          <a:p>
            <a:r>
              <a:rPr lang="en-US" sz="9600" dirty="0"/>
              <a:t>Is there a strong, respected voice of women as well as men? </a:t>
            </a:r>
          </a:p>
          <a:p>
            <a:endParaRPr lang="en-US" sz="9600" dirty="0"/>
          </a:p>
          <a:p>
            <a:pPr lvl="0"/>
            <a:r>
              <a:rPr lang="en-US" sz="9600" dirty="0"/>
              <a:t>Do stakeholders represent women/men whose livelihoods, food security, well-being most impacted by CC?</a:t>
            </a:r>
          </a:p>
          <a:p>
            <a:pPr lvl="0"/>
            <a:endParaRPr lang="en-US" sz="9600" dirty="0"/>
          </a:p>
          <a:p>
            <a:pPr lvl="0"/>
            <a:r>
              <a:rPr lang="en-US" sz="9600" dirty="0"/>
              <a:t>Do stakeholders have skills/expertise to provide guidance on integrating gender inputs? If not, how can this be addressed?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400" y="6257929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Adapted from UNIDO (2014); Nelson (2015).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0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Integrating gender into stocktaking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Stocktaking </a:t>
            </a:r>
            <a:r>
              <a:rPr lang="en-GB" dirty="0"/>
              <a:t>is the process of conducting a scan of existing initiatives, institutions, and studies as well as the gaps that exist in adaptation planning and documenting these for use in the adaptation planning process 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Stakeholders participate in a planning process at different times and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340772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Stocktaking checklist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DC1A5B0-5909-43AF-97A3-CE06C9BFAE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552420"/>
              </p:ext>
            </p:extLst>
          </p:nvPr>
        </p:nvGraphicFramePr>
        <p:xfrm>
          <a:off x="838200" y="1524000"/>
          <a:ext cx="10515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705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186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Areas of focus to ensure a gender-responsive stocktaking</a:t>
            </a:r>
            <a:endParaRPr lang="en-US" sz="4000" dirty="0">
              <a:latin typeface="+mn-lt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7F694DE-E104-48A9-8DFA-9C7E32C65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26865"/>
              </p:ext>
            </p:extLst>
          </p:nvPr>
        </p:nvGraphicFramePr>
        <p:xfrm>
          <a:off x="533400" y="1196180"/>
          <a:ext cx="10668000" cy="5433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93482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534</Words>
  <Application>Microsoft Macintosh PowerPoint</Application>
  <PresentationFormat>Widescreen</PresentationFormat>
  <Paragraphs>63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1_Office Theme</vt:lpstr>
      <vt:lpstr>Unit 2.2: Gender, stakeholder consultation and stocktaking</vt:lpstr>
      <vt:lpstr>Learning outcomes</vt:lpstr>
      <vt:lpstr>Gender-responsive stakeholder engagement</vt:lpstr>
      <vt:lpstr>Identifying stakeholders to contribute</vt:lpstr>
      <vt:lpstr>Integrating gender into stocktaking</vt:lpstr>
      <vt:lpstr>Stocktaking checklist</vt:lpstr>
      <vt:lpstr>Areas of focus to ensure a gender-responsive stocktaking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2.2: Gender, stakeholder consultation and stocktaking</dc:title>
  <dc:creator>Home</dc:creator>
  <cp:lastModifiedBy>Melanie Pisano</cp:lastModifiedBy>
  <cp:revision>24</cp:revision>
  <dcterms:created xsi:type="dcterms:W3CDTF">2019-07-16T19:14:06Z</dcterms:created>
  <dcterms:modified xsi:type="dcterms:W3CDTF">2021-06-01T05:51:22Z</dcterms:modified>
</cp:coreProperties>
</file>